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1215" r:id="rId2"/>
    <p:sldId id="1216" r:id="rId3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132" d="100"/>
          <a:sy n="132" d="100"/>
        </p:scale>
        <p:origin x="-630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E7CAAF7C-A861-4466-A839-66852123EB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014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30129-2313-4320-81B8-415DCB0DE0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50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82274-F826-4B30-B451-F13EED8895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95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508C0-5573-4A15-A9CC-4D6CBA3F06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9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A8B67-34EC-486B-9F4A-E38BAE1402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09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C7BAB-B248-4072-9D2D-576EDA1F6A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83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FD05F-735C-45F4-A946-5003ECEEDF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63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1D997-4138-4140-9E01-3764D46830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3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24F9B-47E2-4AA2-BC2F-C0C26CD4A5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8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FE499-8051-4EB8-A98C-5D453D7BB9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A1EF9-7B57-4483-9D96-8D77B62D11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0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9E69-1C40-4A26-A549-695E82A9B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F7CFC09E-32D0-482E-9E5A-2EE0C681CD4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4437" y="5143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chemeClr val="bg1"/>
                </a:solidFill>
                <a:latin typeface="Times New Roman" charset="0"/>
              </a:rPr>
              <a:t>Let’s make our </a:t>
            </a: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hearts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24865" y="102990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an </a:t>
            </a:r>
            <a:r>
              <a:rPr lang="en-US" sz="4400" b="1" dirty="0">
                <a:solidFill>
                  <a:schemeClr val="bg1"/>
                </a:solidFill>
                <a:latin typeface="Times New Roman" charset="0"/>
              </a:rPr>
              <a:t>open door</a:t>
            </a: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14437" y="164429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inviting every race,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10465" y="22669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embracing the rich and poor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8823" y="5143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God’s kingdom will grow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3600" y="11239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like it never has before,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8501" y="3200401"/>
            <a:ext cx="9144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38501" y="17319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when we make our heart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8823" y="23431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    an open door…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6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86947</TotalTime>
  <Words>36</Words>
  <Application>Microsoft Office PowerPoint</Application>
  <PresentationFormat>On-screen Show (16:9)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535</cp:revision>
  <dcterms:created xsi:type="dcterms:W3CDTF">2000-04-04T23:34:29Z</dcterms:created>
  <dcterms:modified xsi:type="dcterms:W3CDTF">2012-12-06T14:15:10Z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