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222" r:id="rId2"/>
    <p:sldId id="1215" r:id="rId3"/>
    <p:sldId id="1217" r:id="rId4"/>
    <p:sldId id="1218" r:id="rId5"/>
    <p:sldId id="1219" r:id="rId6"/>
    <p:sldId id="1220" r:id="rId7"/>
    <p:sldId id="1221" r:id="rId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9" d="100"/>
          <a:sy n="99" d="100"/>
        </p:scale>
        <p:origin x="-15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3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6298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Let’s make our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hearts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1229" y="2286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 </a:t>
            </a:r>
            <a:r>
              <a:rPr lang="en-US" sz="4800" b="1" dirty="0">
                <a:solidFill>
                  <a:schemeClr val="bg1"/>
                </a:solidFill>
                <a:latin typeface="Times New Roman" charset="0"/>
              </a:rPr>
              <a:t>open door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6298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Inviting every race,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53741" y="2286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Embracing the rich and poor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63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6298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God Kingdom will grow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17" y="2286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like it never has before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34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6298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When we make our hearts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9625" y="2286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 open door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21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629875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charset="0"/>
              </a:rPr>
              <a:t>When we make</a:t>
            </a:r>
            <a:endParaRPr lang="en-US" sz="6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501" y="2551716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charset="0"/>
              </a:rPr>
              <a:t>     our hearts . . .</a:t>
            </a:r>
            <a:endParaRPr lang="en-US" sz="6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6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6417" y="1629875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charset="0"/>
              </a:rPr>
              <a:t>When we make</a:t>
            </a:r>
            <a:endParaRPr lang="en-US" sz="6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501" y="2551716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charset="0"/>
              </a:rPr>
              <a:t>our hearts</a:t>
            </a:r>
            <a:endParaRPr lang="en-US" sz="6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8501" y="3429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charset="0"/>
              </a:rPr>
              <a:t>An open door</a:t>
            </a:r>
            <a:endParaRPr lang="en-US" sz="6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86948</TotalTime>
  <Words>50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2012-12-06T14:19:36Z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