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404" r:id="rId2"/>
    <p:sldId id="405" r:id="rId3"/>
    <p:sldId id="409" r:id="rId4"/>
    <p:sldId id="412" r:id="rId5"/>
    <p:sldId id="413" r:id="rId6"/>
    <p:sldId id="41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5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F/2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2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5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F/2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www.nationschurch.org/mu_songs/ppt_helper/1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 Door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74523" y="1060763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Let’s make our hearts an open door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07923" y="3041963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God’s kingdom will grow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388923" y="4108763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like it never has before,</a:t>
            </a:r>
          </a:p>
        </p:txBody>
      </p:sp>
      <p:sp>
        <p:nvSpPr>
          <p:cNvPr id="13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9323" y="679763"/>
            <a:ext cx="76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G11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074723" y="7559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08323" y="7559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960923" y="755963"/>
            <a:ext cx="2286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F/A  G/B  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-58877" y="16703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846123" y="17465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989123" y="17465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037123" y="1746563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D7/F#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484923" y="1746563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G9sus4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141523" y="26609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113323" y="27371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3446323" y="380396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513123" y="3727763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Am/G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6113323" y="3803963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Am/F#</a:t>
            </a:r>
          </a:p>
        </p:txBody>
      </p:sp>
      <p:sp>
        <p:nvSpPr>
          <p:cNvPr id="27" name="Text Box 2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41323" y="3722513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Fdim7/G#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8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2075" y="5833356"/>
            <a:ext cx="76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G11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1337776" y="5822886"/>
            <a:ext cx="1003427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Am/G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-45973" y="616992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   o-----pen  door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404231" y="5843950"/>
            <a:ext cx="512196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-81770" y="512430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when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 make 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hearts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2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982" y="4743308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Fdim7/D#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2127276" y="4769730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C/G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4090787" y="4743308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C/A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-45903" y="2035488"/>
            <a:ext cx="915690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Inviting every race embracing rich &amp; Poor</a:t>
            </a:r>
          </a:p>
        </p:txBody>
      </p:sp>
    </p:spTree>
    <p:extLst>
      <p:ext uri="{BB962C8B-B14F-4D97-AF65-F5344CB8AC3E}">
        <p14:creationId xmlns:p14="http://schemas.microsoft.com/office/powerpoint/2010/main" val="926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52429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</a:rPr>
              <a:t>  God’s </a:t>
            </a:r>
            <a:r>
              <a:rPr lang="en-US" sz="4000" dirty="0">
                <a:solidFill>
                  <a:schemeClr val="bg1"/>
                </a:solidFill>
              </a:rPr>
              <a:t>kingdom will </a:t>
            </a:r>
            <a:r>
              <a:rPr lang="en-US" sz="4000" dirty="0" smtClean="0">
                <a:solidFill>
                  <a:schemeClr val="bg1"/>
                </a:solidFill>
              </a:rPr>
              <a:t>grow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0" y="274798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</a:rPr>
              <a:t>  like  it  never  has    before---------,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2971800" y="1161369"/>
            <a:ext cx="8397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5531588" y="1219493"/>
            <a:ext cx="8397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5" name="Text Box 1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8394" y="2325369"/>
            <a:ext cx="14493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Fdim7/G#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885462" y="2325369"/>
            <a:ext cx="68814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3125788" y="2325369"/>
            <a:ext cx="1003427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4464787" y="2329834"/>
            <a:ext cx="262181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Am/F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 - - - - - - - -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09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57" y="390394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when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 make 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hearts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2320206" y="3549371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C/G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4283717" y="3522949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C/A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1592" y="159600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when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 make 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hearts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2207454" y="1241429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C/G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4170965" y="121500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C/A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3305" y="282127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when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 make 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hearts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232351" y="2466696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C/G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195862" y="2440274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C/A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3305" y="511260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when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 make 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hearts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2232351" y="4758024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C/G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195862" y="4731602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C/A</a:t>
            </a:r>
          </a:p>
        </p:txBody>
      </p:sp>
    </p:spTree>
    <p:extLst>
      <p:ext uri="{BB962C8B-B14F-4D97-AF65-F5344CB8AC3E}">
        <p14:creationId xmlns:p14="http://schemas.microsoft.com/office/powerpoint/2010/main" val="32107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78047" y="2298701"/>
            <a:ext cx="76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G11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1383748" y="2288231"/>
            <a:ext cx="1003427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Am/G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1" y="263526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   o-----pen  door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450203" y="2309295"/>
            <a:ext cx="512196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-35798" y="158965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when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 make 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hearts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2" name="Text Box 2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954" y="1208653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Fdim7/D#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173248" y="1235075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C/G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136759" y="1208653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C/A</a:t>
            </a:r>
          </a:p>
        </p:txBody>
      </p:sp>
    </p:spTree>
    <p:extLst>
      <p:ext uri="{BB962C8B-B14F-4D97-AF65-F5344CB8AC3E}">
        <p14:creationId xmlns:p14="http://schemas.microsoft.com/office/powerpoint/2010/main" val="2738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 Door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0" y="3037702"/>
            <a:ext cx="9144000" cy="32385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876300"/>
            <a:ext cx="9144000" cy="22098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3400" y="1231127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Let’s make our hearts an open door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66800" y="3440927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God’s kingdom will grow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47800" y="4507727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like it never has before,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557452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 dirty="0">
                <a:solidFill>
                  <a:srgbClr val="FFFFFF"/>
                </a:solidFill>
              </a:rPr>
              <a:t>When we make our hearts an open door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38200" y="850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G11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336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672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019800" y="926327"/>
            <a:ext cx="2286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 G/B  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0" y="18407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905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048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0960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D7/F#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5438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G9sus4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200400" y="3059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172200" y="3136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752600" y="41267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Fdim7/G#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505200" y="4202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4572000" y="41267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381000" y="51173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Fdim7/D#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7432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8768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C/A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324600" y="5193527"/>
            <a:ext cx="2438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  G11  C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6172200" y="42029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Am/F#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53785" y="2325432"/>
            <a:ext cx="915690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Inviting every race embracing rich &amp; Poor</a:t>
            </a: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13052</TotalTime>
  <Words>221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445</cp:revision>
  <dcterms:created xsi:type="dcterms:W3CDTF">2000-04-06T22:37:36Z</dcterms:created>
  <dcterms:modified xsi:type="dcterms:W3CDTF">2012-12-06T14:23:55Z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