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14" r:id="rId2"/>
    <p:sldId id="41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3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90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www.nationschurch.org/mu_songs/ppt_helper/18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Open Door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0190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0" y="3037702"/>
            <a:ext cx="9144000" cy="32385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876300"/>
            <a:ext cx="9144000" cy="2209800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3400" y="1231127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Let’s make our hearts an open door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66800" y="3440927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God’s kingdom will grow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47800" y="4507727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like it never has before,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0" y="557452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FFFFFF"/>
                </a:solidFill>
              </a:rPr>
              <a:t>When we make our hearts an open door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38200" y="8501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G11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33600" y="9263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267200" y="9263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019800" y="926327"/>
            <a:ext cx="2286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  G/B  C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0" y="18407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905000" y="1916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048000" y="1916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096000" y="1916927"/>
            <a:ext cx="1219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D7/F#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543800" y="1916927"/>
            <a:ext cx="1219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G9sus4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3200400" y="3059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6172200" y="31361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752600" y="4126727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Fdim7/G#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505200" y="4202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572000" y="4126727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Am/G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81000" y="5117327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Fdim7/D#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743200" y="51935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876800" y="51935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C/A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324600" y="5193527"/>
            <a:ext cx="2438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/G  G11  C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172200" y="4202927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Am/F#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53785" y="2325432"/>
            <a:ext cx="9156904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Inviting every race embracing rich &amp; Poor</a:t>
            </a:r>
          </a:p>
        </p:txBody>
      </p:sp>
    </p:spTree>
    <p:extLst>
      <p:ext uri="{BB962C8B-B14F-4D97-AF65-F5344CB8AC3E}">
        <p14:creationId xmlns:p14="http://schemas.microsoft.com/office/powerpoint/2010/main" val="9920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Open Door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83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13052</TotalTime>
  <Words>69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448</cp:revision>
  <dcterms:created xsi:type="dcterms:W3CDTF">2000-04-06T22:37:36Z</dcterms:created>
  <dcterms:modified xsi:type="dcterms:W3CDTF">2012-12-31T17:20:39Z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