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414" r:id="rId2"/>
    <p:sldId id="41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3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BB4B9C-050A-4A19-9B40-0F252D2366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33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7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75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00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86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81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59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711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96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75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16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0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95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190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gif"/><Relationship Id="rId4" Type="http://schemas.openxmlformats.org/officeDocument/2006/relationships/hyperlink" Target="http://www.nationschurch.org/mu_songs/ppt_helper/18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Open Door</a:t>
            </a:r>
            <a:endParaRPr lang="en-US" sz="40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0190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Q:\webroot\img\icons\speaker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0" y="3037702"/>
            <a:ext cx="9144000" cy="32385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876300"/>
            <a:ext cx="9144000" cy="2209800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33400" y="1231127"/>
            <a:ext cx="800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4000" kern="0">
                <a:solidFill>
                  <a:srgbClr val="FFFFFF"/>
                </a:solidFill>
              </a:rPr>
              <a:t>Let’s make our hearts an open door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066800" y="3440927"/>
            <a:ext cx="6781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4000" kern="0">
                <a:solidFill>
                  <a:srgbClr val="FFFFFF"/>
                </a:solidFill>
              </a:rPr>
              <a:t>God’s kingdom will grow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447800" y="4507727"/>
            <a:ext cx="632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4000" kern="0">
                <a:solidFill>
                  <a:srgbClr val="FFFFFF"/>
                </a:solidFill>
              </a:rPr>
              <a:t>like it never has before,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0" y="5574527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4000" kern="0" dirty="0">
                <a:solidFill>
                  <a:srgbClr val="FFFFFF"/>
                </a:solidFill>
              </a:rPr>
              <a:t>When we make our hearts an open door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838200" y="8501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G11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133600" y="9263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4267200" y="9263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6019800" y="926327"/>
            <a:ext cx="2286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  G/B  C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0" y="18407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1905000" y="19169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3048000" y="19169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6096000" y="1916927"/>
            <a:ext cx="12192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D7/F#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7543800" y="1916927"/>
            <a:ext cx="12192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G9sus4</a:t>
            </a: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3200400" y="30599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6172200" y="31361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1752600" y="4126727"/>
            <a:ext cx="14493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Fdim7/G#</a:t>
            </a: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3505200" y="42029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4572000" y="4126727"/>
            <a:ext cx="10668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Am/G</a:t>
            </a:r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381000" y="5117327"/>
            <a:ext cx="14493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Fdim7/D#</a:t>
            </a: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2743200" y="51935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4876800" y="51935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C/A</a:t>
            </a:r>
          </a:p>
        </p:txBody>
      </p:sp>
      <p:sp>
        <p:nvSpPr>
          <p:cNvPr id="30" name="Text Box 25"/>
          <p:cNvSpPr txBox="1">
            <a:spLocks noChangeArrowheads="1"/>
          </p:cNvSpPr>
          <p:nvPr/>
        </p:nvSpPr>
        <p:spPr bwMode="auto">
          <a:xfrm>
            <a:off x="6324600" y="5193527"/>
            <a:ext cx="24384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/G  G11  C</a:t>
            </a:r>
          </a:p>
        </p:txBody>
      </p:sp>
      <p:sp>
        <p:nvSpPr>
          <p:cNvPr id="31" name="Text Box 26"/>
          <p:cNvSpPr txBox="1">
            <a:spLocks noChangeArrowheads="1"/>
          </p:cNvSpPr>
          <p:nvPr/>
        </p:nvSpPr>
        <p:spPr bwMode="auto">
          <a:xfrm>
            <a:off x="6172200" y="4202927"/>
            <a:ext cx="10668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Am/F#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-53785" y="2325432"/>
            <a:ext cx="9156904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Inviting every race embracing rich &amp; Poor</a:t>
            </a:r>
          </a:p>
        </p:txBody>
      </p:sp>
    </p:spTree>
    <p:extLst>
      <p:ext uri="{BB962C8B-B14F-4D97-AF65-F5344CB8AC3E}">
        <p14:creationId xmlns:p14="http://schemas.microsoft.com/office/powerpoint/2010/main" val="99202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Open Door</a:t>
            </a:r>
            <a:endParaRPr lang="en-US" sz="40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838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13052</TotalTime>
  <Words>69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448</cp:revision>
  <dcterms:created xsi:type="dcterms:W3CDTF">2000-04-06T22:37:36Z</dcterms:created>
  <dcterms:modified xsi:type="dcterms:W3CDTF">2012-12-31T17:20:39Z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