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1222" r:id="rId2"/>
    <p:sldId id="1223" r:id="rId3"/>
    <p:sldId id="1220" r:id="rId4"/>
    <p:sldId id="1221" r:id="rId5"/>
    <p:sldId id="1224" r:id="rId6"/>
    <p:sldId id="1225" r:id="rId7"/>
    <p:sldId id="1226" r:id="rId8"/>
    <p:sldId id="1227" r:id="rId9"/>
    <p:sldId id="1218" r:id="rId10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133" d="100"/>
          <a:sy n="133" d="100"/>
        </p:scale>
        <p:origin x="-102" y="-30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3E22FBD-650C-4BB4-B5A5-AAC30CF566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141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749C4-6CD4-4912-B12B-5C113AA3F0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799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47BCA3-1210-44F0-876B-4756EC8B35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26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D5479-51A1-4C41-9FDC-1FA4028C36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41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2414E2-51D4-4BBD-8F8D-73D6E3D124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1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CF5338-573A-49B6-94C0-86E07D22DE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826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7A7FD-2511-4CD5-A73F-67A5289FFC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04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FA10E-F492-4D3D-8E29-91EACB7657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449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93C37-EA67-4014-8ECA-D7A79B5EB1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832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503F35-5105-40EE-A906-584F3F3393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31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C33639-D7C1-4246-B7AB-6D16D25E1E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588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D41B5-4BC1-472E-BBE6-C2F78B5FC2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216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C03C47E7-FFF9-4AA2-AAC7-955AC8C6246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Amazing Grace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5240" y="14287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sweet the sound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0383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saved a wretch like me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09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once was lost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3108" y="14287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but now am found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5240" y="20383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was blind, but now I see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65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It was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grace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7621" y="14287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taught my heart to fear, 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0383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grace my fears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relieved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40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precious did that 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4287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 grace appear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0383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hour I first believe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64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Through many dangers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4287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toils and snares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0383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have already come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96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Twas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grace that kept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1906" y="14287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 safe this far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1906" y="20383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grace will lead me on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55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12032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When we’ve been there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4287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ten thousand years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12032" y="20383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Bright shining as the sun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43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We’ve no less days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4287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sing God’s praise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5240" y="20383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then when we first begun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71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381000" y="109339"/>
            <a:ext cx="7696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</a:t>
            </a:r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God!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81000" y="91440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God!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6200" y="1028700"/>
            <a:ext cx="9144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3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</a:t>
            </a:r>
            <a:r>
              <a:rPr lang="en-US" sz="15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God!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2514600"/>
            <a:ext cx="7086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God!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057400" y="3371850"/>
            <a:ext cx="7086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God!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86958</TotalTime>
  <Words>118</Words>
  <Application>Microsoft Office PowerPoint</Application>
  <PresentationFormat>On-screen Show (16:9)</PresentationFormat>
  <Paragraphs>29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533</cp:revision>
  <dcterms:created xsi:type="dcterms:W3CDTF">2000-04-04T23:34:29Z</dcterms:created>
  <dcterms:modified xsi:type="dcterms:W3CDTF">2012-12-31T17:12:37Z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