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222" r:id="rId2"/>
    <p:sldId id="1223" r:id="rId3"/>
    <p:sldId id="1220" r:id="rId4"/>
    <p:sldId id="1221" r:id="rId5"/>
    <p:sldId id="1224" r:id="rId6"/>
    <p:sldId id="1225" r:id="rId7"/>
    <p:sldId id="1226" r:id="rId8"/>
    <p:sldId id="1227" r:id="rId9"/>
    <p:sldId id="1218" r:id="rId10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33" d="100"/>
          <a:sy n="133" d="100"/>
        </p:scale>
        <p:origin x="-102" y="-3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3E22FBD-650C-4BB4-B5A5-AAC30CF56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4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749C4-6CD4-4912-B12B-5C113AA3F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9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7BCA3-1210-44F0-876B-4756EC8B35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D5479-51A1-4C41-9FDC-1FA4028C3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414E2-51D4-4BBD-8F8D-73D6E3D124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1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F5338-573A-49B6-94C0-86E07D22DE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7A7FD-2511-4CD5-A73F-67A5289FF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0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FA10E-F492-4D3D-8E29-91EACB765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3C37-EA67-4014-8ECA-D7A79B5EB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3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03F35-5105-40EE-A906-584F3F339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3639-D7C1-4246-B7AB-6D16D25E1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8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D41B5-4BC1-472E-BBE6-C2F78B5FC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1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C03C47E7-FFF9-4AA2-AAC7-955AC8C624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" y="1428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038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108" y="1428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" y="2038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621" y="1428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038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 that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428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038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428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038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906" y="1428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906" y="2038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2032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428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2032" y="2038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428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" y="2038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 first begun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381000" y="109339"/>
            <a:ext cx="769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028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1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514600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057400" y="3371850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86958</TotalTime>
  <Words>118</Words>
  <Application>Microsoft Office PowerPoint</Application>
  <PresentationFormat>On-screen Show (16:9)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2012-12-31T17:12:37Z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