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8"/>
  </p:notesMasterIdLst>
  <p:sldIdLst>
    <p:sldId id="1226" r:id="rId2"/>
    <p:sldId id="1250" r:id="rId3"/>
    <p:sldId id="1237" r:id="rId4"/>
    <p:sldId id="1238" r:id="rId5"/>
    <p:sldId id="1239" r:id="rId6"/>
    <p:sldId id="1240" r:id="rId7"/>
    <p:sldId id="1229" r:id="rId8"/>
    <p:sldId id="1241" r:id="rId9"/>
    <p:sldId id="1230" r:id="rId10"/>
    <p:sldId id="1242" r:id="rId11"/>
    <p:sldId id="1249" r:id="rId12"/>
    <p:sldId id="1235" r:id="rId13"/>
    <p:sldId id="1236" r:id="rId14"/>
    <p:sldId id="1251" r:id="rId15"/>
    <p:sldId id="1252" r:id="rId16"/>
    <p:sldId id="1223" r:id="rId17"/>
    <p:sldId id="1253" r:id="rId18"/>
    <p:sldId id="1248" r:id="rId19"/>
    <p:sldId id="1247" r:id="rId20"/>
    <p:sldId id="1262" r:id="rId21"/>
    <p:sldId id="1263" r:id="rId22"/>
    <p:sldId id="1261" r:id="rId23"/>
    <p:sldId id="1260" r:id="rId24"/>
    <p:sldId id="1264" r:id="rId25"/>
    <p:sldId id="1259" r:id="rId26"/>
    <p:sldId id="1258" r:id="rId27"/>
    <p:sldId id="1257" r:id="rId28"/>
    <p:sldId id="1256" r:id="rId29"/>
    <p:sldId id="1221" r:id="rId30"/>
    <p:sldId id="1266" r:id="rId31"/>
    <p:sldId id="1268" r:id="rId32"/>
    <p:sldId id="1267" r:id="rId33"/>
    <p:sldId id="1269" r:id="rId34"/>
    <p:sldId id="1265" r:id="rId35"/>
    <p:sldId id="1270" r:id="rId36"/>
    <p:sldId id="1271" r:id="rId37"/>
    <p:sldId id="1272" r:id="rId38"/>
    <p:sldId id="1224" r:id="rId39"/>
    <p:sldId id="1274" r:id="rId40"/>
    <p:sldId id="1277" r:id="rId41"/>
    <p:sldId id="1276" r:id="rId42"/>
    <p:sldId id="1278" r:id="rId43"/>
    <p:sldId id="1279" r:id="rId44"/>
    <p:sldId id="1275" r:id="rId45"/>
    <p:sldId id="1280" r:id="rId46"/>
    <p:sldId id="1273" r:id="rId47"/>
    <p:sldId id="1282" r:id="rId48"/>
    <p:sldId id="1283" r:id="rId49"/>
    <p:sldId id="1285" r:id="rId50"/>
    <p:sldId id="1284" r:id="rId51"/>
    <p:sldId id="1286" r:id="rId52"/>
    <p:sldId id="1288" r:id="rId53"/>
    <p:sldId id="1287" r:id="rId54"/>
    <p:sldId id="1225" r:id="rId55"/>
    <p:sldId id="1281" r:id="rId56"/>
    <p:sldId id="1290" r:id="rId57"/>
    <p:sldId id="1289" r:id="rId58"/>
    <p:sldId id="1292" r:id="rId59"/>
    <p:sldId id="1291" r:id="rId60"/>
    <p:sldId id="1293" r:id="rId61"/>
    <p:sldId id="1294" r:id="rId62"/>
    <p:sldId id="1295" r:id="rId63"/>
    <p:sldId id="1296" r:id="rId64"/>
    <p:sldId id="1227" r:id="rId65"/>
    <p:sldId id="1298" r:id="rId66"/>
    <p:sldId id="1297" r:id="rId67"/>
    <p:sldId id="1300" r:id="rId68"/>
    <p:sldId id="1299" r:id="rId69"/>
    <p:sldId id="1301" r:id="rId70"/>
    <p:sldId id="1302" r:id="rId71"/>
    <p:sldId id="1303" r:id="rId72"/>
    <p:sldId id="1304" r:id="rId73"/>
    <p:sldId id="1228" r:id="rId74"/>
    <p:sldId id="1218" r:id="rId75"/>
    <p:sldId id="1306" r:id="rId76"/>
    <p:sldId id="1305" r:id="rId77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100" d="100"/>
          <a:sy n="100" d="100"/>
        </p:scale>
        <p:origin x="-106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notesMaster" Target="notesMasters/notesMaster1.xml"/><Relationship Id="rId8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E3E22FBD-650C-4BB4-B5A5-AAC30CF566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5141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3749C4-6CD4-4912-B12B-5C113AA3F0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799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47BCA3-1210-44F0-876B-4756EC8B353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26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D5479-51A1-4C41-9FDC-1FA4028C36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341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2414E2-51D4-4BBD-8F8D-73D6E3D124A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615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CF5338-573A-49B6-94C0-86E07D22DE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826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B7A7FD-2511-4CD5-A73F-67A5289FFC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304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3FA10E-F492-4D3D-8E29-91EACB7657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449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593C37-EA67-4014-8ECA-D7A79B5EB19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832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503F35-5105-40EE-A906-584F3F33935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331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C33639-D7C1-4246-B7AB-6D16D25E1E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588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AD41B5-4BC1-472E-BBE6-C2F78B5FC2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216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C03C47E7-FFF9-4AA2-AAC7-955AC8C6246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600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Amazing Grace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726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how sweet the sound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23277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that saved a wretch like me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8150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once was lost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019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once was lost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58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once was lost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726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but now am found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58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once was lost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726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but now am found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35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once was lost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726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but now am found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806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once was lost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726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but now am found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23277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was blind, but now I see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65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once was lost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726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but now am found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23277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was blind, but now I see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18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once was lost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726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but now am found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23277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was blind, but now I see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3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once was lost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726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but now am found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23277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was blind, but now I see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3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Amazing Grace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14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It was </a:t>
            </a: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grace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69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It was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grace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112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It was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grace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726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that  </a:t>
            </a:r>
            <a:r>
              <a:rPr lang="en-US" sz="48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taught my heart to fear, </a:t>
            </a:r>
          </a:p>
        </p:txBody>
      </p:sp>
    </p:spTree>
    <p:extLst>
      <p:ext uri="{BB962C8B-B14F-4D97-AF65-F5344CB8AC3E}">
        <p14:creationId xmlns:p14="http://schemas.microsoft.com/office/powerpoint/2010/main" val="256269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It was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grace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726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that  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taught my heart to fear, </a:t>
            </a:r>
          </a:p>
        </p:txBody>
      </p:sp>
    </p:spTree>
    <p:extLst>
      <p:ext uri="{BB962C8B-B14F-4D97-AF65-F5344CB8AC3E}">
        <p14:creationId xmlns:p14="http://schemas.microsoft.com/office/powerpoint/2010/main" val="256269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It was </a:t>
            </a: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grace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726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that  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taught my heart to fear, </a:t>
            </a:r>
          </a:p>
        </p:txBody>
      </p:sp>
    </p:spTree>
    <p:extLst>
      <p:ext uri="{BB962C8B-B14F-4D97-AF65-F5344CB8AC3E}">
        <p14:creationId xmlns:p14="http://schemas.microsoft.com/office/powerpoint/2010/main" val="325994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It was </a:t>
            </a: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grace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726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that  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taught my heart to fear, 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23277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</a:t>
            </a:r>
            <a:r>
              <a:rPr lang="en-US" sz="48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grace my fears </a:t>
            </a: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relieved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69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It was </a:t>
            </a: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grace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726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that  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taught my heart to fear, 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23277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grace my fears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relieved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69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It was </a:t>
            </a: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grace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726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that  </a:t>
            </a:r>
            <a:r>
              <a:rPr lang="en-US" sz="48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taught my heart to fear, 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23277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grace my fears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relieved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69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It was </a:t>
            </a: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grace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726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that  </a:t>
            </a:r>
            <a:r>
              <a:rPr lang="en-US" sz="48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taught my heart to fear, 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23277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</a:t>
            </a:r>
            <a:r>
              <a:rPr lang="en-US" sz="48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grace my fears </a:t>
            </a: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relieved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69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How precious did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64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Amazing Grace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036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How precious did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39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How precious did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726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that  grace appear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51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How precious did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726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that  grace appear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736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How precious did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726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that  grace appear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12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How precious did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726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that  grace appear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23277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 hour I first believe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6599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How precious did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726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that  grace appear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23277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 hour I first believe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688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How precious did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726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that  grace appear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23277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 hour I first believe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58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How precious did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726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that  grace appear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23277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 hour I first believe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47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Through many dangers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96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Through many dangers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33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Amazing Grace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726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how sweet the sound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675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Through many dangers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726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toils and snares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93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Through many dangers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726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toils and snares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610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Through many dangers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726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toils and snares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76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Through many dangers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726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toils and snares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23277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have already come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67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Through many dangers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726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toils and snares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23277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have already come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610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Through many dangers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726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toils and snares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23277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have already come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28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Through many dangers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726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toils and snares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23277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have already come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48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Twas</a:t>
            </a: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grace that kept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674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Twas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grace that kept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72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Twas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grace that kept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726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me safe this far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93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Amazing Grace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726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how sweet the sound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59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Twas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grace that kept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726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me safe this far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39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Twas</a:t>
            </a: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grace that kept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726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me safe this far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153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Twas</a:t>
            </a: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grace that kept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726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me safe this far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23277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grace will lead me on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341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Twas</a:t>
            </a: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grace that kept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726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me safe this far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23277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grace will lead me on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95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Twas</a:t>
            </a: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grace that kept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726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me safe this far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23277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grace will lead me on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55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Twas</a:t>
            </a: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grace that kept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726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me safe this far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23277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grace will lead me on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66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When We’ve been there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55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When We’ve been there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45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When We’ve been there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726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Ten thousand years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238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When We’ve been there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726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Ten thousand years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07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Amazing Grace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726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how sweet the sound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2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When We’ve been there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726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Ten thousand years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384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When We’ve been there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726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Ten thousand years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23277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Bright shining as the sun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03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When We’ve been there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726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Ten thousand years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23277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Bright shining as the sun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800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When We’ve been there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726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Ten thousand years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23277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Bright shining as the sun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32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When We’ve been there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726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Ten thousand years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23277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Bright shining as the sun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03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We’ve no less days</a:t>
            </a:r>
          </a:p>
        </p:txBody>
      </p:sp>
    </p:spTree>
    <p:extLst>
      <p:ext uri="{BB962C8B-B14F-4D97-AF65-F5344CB8AC3E}">
        <p14:creationId xmlns:p14="http://schemas.microsoft.com/office/powerpoint/2010/main" val="405519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We’ve no less days</a:t>
            </a:r>
          </a:p>
        </p:txBody>
      </p:sp>
    </p:spTree>
    <p:extLst>
      <p:ext uri="{BB962C8B-B14F-4D97-AF65-F5344CB8AC3E}">
        <p14:creationId xmlns:p14="http://schemas.microsoft.com/office/powerpoint/2010/main" val="392062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We’ve no less days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726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sing God’s praise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85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We’ve no less days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726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sing God’s praise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31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We’ve no less days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726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sing God’s praise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7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Amazing Grace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726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how sweet the sound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23277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that saved a wretch like me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451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We’ve no less days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726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sing God’s praise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23277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then when we’ve first begun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3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We’ve no less days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726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sing God’s praise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23277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then when we’ve first begun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39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We’ve no less days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726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sing God’s praise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23277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then when we’ve first begun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7463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We’ve no less days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726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sing God’s praise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23277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then when we’ve first begun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90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7410" name="Text Box 2"/>
          <p:cNvSpPr txBox="1">
            <a:spLocks noChangeArrowheads="1"/>
          </p:cNvSpPr>
          <p:nvPr/>
        </p:nvSpPr>
        <p:spPr bwMode="auto">
          <a:xfrm>
            <a:off x="0" y="-22830"/>
            <a:ext cx="5562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Praise</a:t>
            </a:r>
            <a:r>
              <a:rPr lang="en-US" sz="9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God!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25931" y="1752600"/>
            <a:ext cx="55626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Praise God!</a:t>
            </a: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57213" y="4466166"/>
            <a:ext cx="88392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3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Praise</a:t>
            </a:r>
            <a:r>
              <a:rPr lang="en-US" sz="15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God!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600200" y="2306598"/>
            <a:ext cx="6477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Praise God!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7213" y="3276600"/>
            <a:ext cx="6484375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Praise God!</a:t>
            </a: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3289355" y="609600"/>
            <a:ext cx="5562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Praise</a:t>
            </a:r>
            <a:r>
              <a:rPr lang="en-US" sz="9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God!</a:t>
            </a: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3258475" y="4292262"/>
            <a:ext cx="55626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Praise God!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7410" name="Text Box 2"/>
          <p:cNvSpPr txBox="1">
            <a:spLocks noChangeArrowheads="1"/>
          </p:cNvSpPr>
          <p:nvPr/>
        </p:nvSpPr>
        <p:spPr bwMode="auto">
          <a:xfrm>
            <a:off x="0" y="-22830"/>
            <a:ext cx="5562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Praise</a:t>
            </a:r>
            <a:r>
              <a:rPr lang="en-US" sz="9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God!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25931" y="1752600"/>
            <a:ext cx="55626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Praise God!</a:t>
            </a: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85549" y="4648200"/>
            <a:ext cx="88392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3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Praise</a:t>
            </a:r>
            <a:r>
              <a:rPr lang="en-US" sz="15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God!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600200" y="2306598"/>
            <a:ext cx="6477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Praise God!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7213" y="3276600"/>
            <a:ext cx="6484375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Praise God!</a:t>
            </a: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3289355" y="609600"/>
            <a:ext cx="5562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Praise</a:t>
            </a:r>
            <a:r>
              <a:rPr lang="en-US" sz="9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God!</a:t>
            </a: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3258475" y="4292262"/>
            <a:ext cx="55626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Praise God!</a:t>
            </a:r>
          </a:p>
        </p:txBody>
      </p:sp>
    </p:spTree>
    <p:extLst>
      <p:ext uri="{BB962C8B-B14F-4D97-AF65-F5344CB8AC3E}">
        <p14:creationId xmlns:p14="http://schemas.microsoft.com/office/powerpoint/2010/main" val="245805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7410" name="Text Box 2"/>
          <p:cNvSpPr txBox="1">
            <a:spLocks noChangeArrowheads="1"/>
          </p:cNvSpPr>
          <p:nvPr/>
        </p:nvSpPr>
        <p:spPr bwMode="auto">
          <a:xfrm>
            <a:off x="0" y="-22830"/>
            <a:ext cx="5562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Praise</a:t>
            </a:r>
            <a:r>
              <a:rPr lang="en-US" sz="960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God!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25931" y="1752600"/>
            <a:ext cx="55626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Praise God!</a:t>
            </a: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85549" y="4648200"/>
            <a:ext cx="88392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300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Praise</a:t>
            </a:r>
            <a:r>
              <a:rPr lang="en-US" sz="1500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God!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600200" y="2306598"/>
            <a:ext cx="6477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Praise God!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7213" y="3276600"/>
            <a:ext cx="6484375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Praise God!</a:t>
            </a: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3289355" y="609600"/>
            <a:ext cx="5562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Praise</a:t>
            </a:r>
            <a:r>
              <a:rPr lang="en-US" sz="960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God!</a:t>
            </a: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3258475" y="4292262"/>
            <a:ext cx="55626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Praise God!</a:t>
            </a:r>
          </a:p>
        </p:txBody>
      </p:sp>
    </p:spTree>
    <p:extLst>
      <p:ext uri="{BB962C8B-B14F-4D97-AF65-F5344CB8AC3E}">
        <p14:creationId xmlns:p14="http://schemas.microsoft.com/office/powerpoint/2010/main" val="46411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Amazing Grace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726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how sweet the sound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23277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that saved a wretch like me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9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15240" y="11085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Amazing Grace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2032" y="1726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how sweet the sound</a:t>
            </a:r>
            <a:endParaRPr lang="en-US" sz="4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17" y="232770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that saved a wretch like me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70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87012</TotalTime>
  <Words>702</Words>
  <Application>Microsoft Office PowerPoint</Application>
  <PresentationFormat>On-screen Show (4:3)</PresentationFormat>
  <Paragraphs>181</Paragraphs>
  <Slides>76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76</vt:i4>
      </vt:variant>
    </vt:vector>
  </HeadingPairs>
  <TitlesOfParts>
    <vt:vector size="77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539</cp:revision>
  <dcterms:created xsi:type="dcterms:W3CDTF">2000-04-04T23:34:29Z</dcterms:created>
  <dcterms:modified xsi:type="dcterms:W3CDTF">2012-12-24T20:26:55Z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