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427" r:id="rId2"/>
    <p:sldId id="428" r:id="rId3"/>
    <p:sldId id="430" r:id="rId4"/>
    <p:sldId id="434" r:id="rId5"/>
    <p:sldId id="431" r:id="rId6"/>
    <p:sldId id="435" r:id="rId7"/>
    <p:sldId id="436" r:id="rId8"/>
    <p:sldId id="438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2AA6"/>
    <a:srgbClr val="3030BE"/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20" autoAdjust="0"/>
    <p:restoredTop sz="94660"/>
  </p:normalViewPr>
  <p:slideViewPr>
    <p:cSldViewPr>
      <p:cViewPr>
        <p:scale>
          <a:sx n="100" d="100"/>
          <a:sy n="100" d="100"/>
        </p:scale>
        <p:origin x="-732" y="-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1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A9499A4-4065-471D-BE93-237FC8935C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122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328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485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587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86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517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640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479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352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260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610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04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525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schurch.org/mu_songs/ppt_helper/189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gif"/><Relationship Id="rId4" Type="http://schemas.openxmlformats.org/officeDocument/2006/relationships/hyperlink" Target="http://dev.agodsendtech.com/mu_chords/quickimages/0/Ab/7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Amazing Grace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0189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5"/>
            <a:ext cx="9131300" cy="1981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66" name="Text Box 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467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6867" y="134606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Amazing Grace  how sweet the 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sound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8400" y="375278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I once was lost,   but now am  found,  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196916" y="1022211"/>
            <a:ext cx="3714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4751983" y="1146036"/>
            <a:ext cx="3714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168731" y="2260461"/>
            <a:ext cx="6096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Em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812852" y="2260461"/>
            <a:ext cx="566738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A7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5285383" y="2257286"/>
            <a:ext cx="566737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D7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6471246" y="3408893"/>
            <a:ext cx="420687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2453283" y="3435880"/>
            <a:ext cx="642938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G/B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559131" y="3441242"/>
            <a:ext cx="3714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4652500" y="3435880"/>
            <a:ext cx="3714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6885583" y="1146036"/>
            <a:ext cx="3714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62507" y="477612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was  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blind,    but  now    I    see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</a:endParaRP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1280119" y="4463703"/>
            <a:ext cx="6096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Em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4064064" y="4498697"/>
            <a:ext cx="6762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G/D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5111815" y="4498697"/>
            <a:ext cx="5334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D7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6059021" y="4498697"/>
            <a:ext cx="3587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8533" y="2509169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that 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saved a wretch like me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3364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B1B6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-12306" y="149436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Twas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grace that taught my heart to fear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32144" y="3802413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How precious did that grace appear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1403742" y="1199092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3613543" y="1219200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1267746" y="2408767"/>
            <a:ext cx="626534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3467756" y="2408767"/>
            <a:ext cx="566738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4908944" y="2408767"/>
            <a:ext cx="56673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D7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6933800" y="3437148"/>
            <a:ext cx="42068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3" name="Text Box 14"/>
          <p:cNvSpPr txBox="1">
            <a:spLocks noChangeArrowheads="1"/>
          </p:cNvSpPr>
          <p:nvPr/>
        </p:nvSpPr>
        <p:spPr bwMode="auto">
          <a:xfrm>
            <a:off x="3292074" y="3475567"/>
            <a:ext cx="642938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1267747" y="3475567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5104206" y="3475567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7880744" y="1196975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67068" y="492442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hour  I  first  be--</a:t>
            </a:r>
            <a:r>
              <a:rPr lang="en-US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lieved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8" name="Text Box 14"/>
          <p:cNvSpPr txBox="1">
            <a:spLocks noChangeArrowheads="1"/>
          </p:cNvSpPr>
          <p:nvPr/>
        </p:nvSpPr>
        <p:spPr bwMode="auto">
          <a:xfrm>
            <a:off x="1284680" y="4612009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2791481" y="4569190"/>
            <a:ext cx="6762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0" name="Text Box 14"/>
          <p:cNvSpPr txBox="1">
            <a:spLocks noChangeArrowheads="1"/>
          </p:cNvSpPr>
          <p:nvPr/>
        </p:nvSpPr>
        <p:spPr bwMode="auto">
          <a:xfrm>
            <a:off x="3813830" y="456919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D7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4910530" y="4569190"/>
            <a:ext cx="3587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13094" y="2657475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grace my fears relieved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979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E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19050" y="1520655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Through many dangers toils and snares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5400" y="382870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Twas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 grace that kept me safe this far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</a:endParaRP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2082270" y="1223263"/>
            <a:ext cx="3714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5359400" y="1232788"/>
            <a:ext cx="3714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51402" y="2434995"/>
            <a:ext cx="62653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Em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2625986" y="2483738"/>
            <a:ext cx="566738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A7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076959" y="2483738"/>
            <a:ext cx="566737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D7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7409656" y="3501855"/>
            <a:ext cx="420687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3663152" y="3501855"/>
            <a:ext cx="642938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G/B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1446740" y="3501855"/>
            <a:ext cx="3714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5528732" y="3501855"/>
            <a:ext cx="3714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7874000" y="1223263"/>
            <a:ext cx="3714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60324" y="495071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And grace will lead me on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</a:endParaRP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1444622" y="4638297"/>
            <a:ext cx="6096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Em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3400684" y="4638297"/>
            <a:ext cx="6762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G/D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4521200" y="4638297"/>
            <a:ext cx="5334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D7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5349343" y="4638297"/>
            <a:ext cx="3587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6350" y="2683763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I  have  al--ready  come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61978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</a:t>
            </a:r>
            <a:r>
              <a:rPr lang="en-US" sz="4000" b="1" dirty="0" smtClean="0">
                <a:solidFill>
                  <a:srgbClr val="000000"/>
                </a:solidFill>
              </a:rPr>
              <a:t>4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38976" y="1526951"/>
            <a:ext cx="918739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When we’ve been there ten thousand  Years</a:t>
            </a:r>
            <a:endParaRPr lang="en-US" sz="3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38976" y="383499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we’ve no less days to sing God’s praise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1577260" y="1221092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3998197" y="1216858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664978" y="2441291"/>
            <a:ext cx="626534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1665366" y="2441291"/>
            <a:ext cx="566738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4090535" y="2490034"/>
            <a:ext cx="56673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D7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7163411" y="3521909"/>
            <a:ext cx="42068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3033790" y="3508151"/>
            <a:ext cx="642938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1460316" y="3508151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4696701" y="3564243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7887576" y="1229559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73900" y="495701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then  when  we  first  be---gun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" name="Text Box 14"/>
          <p:cNvSpPr txBox="1">
            <a:spLocks noChangeArrowheads="1"/>
          </p:cNvSpPr>
          <p:nvPr/>
        </p:nvSpPr>
        <p:spPr bwMode="auto">
          <a:xfrm>
            <a:off x="1458198" y="4644593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3639682" y="4644593"/>
            <a:ext cx="6762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4801476" y="4644593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D7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5982576" y="4644593"/>
            <a:ext cx="3587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19926" y="2690059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Bright shining as sun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233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Vamp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28575" y="1517166"/>
            <a:ext cx="91873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Praise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God    Praise God   Praise God   Praise God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</a:endParaRPr>
          </a:p>
        </p:txBody>
      </p:sp>
      <p:sp>
        <p:nvSpPr>
          <p:cNvPr id="36" name="Text Box 14"/>
          <p:cNvSpPr txBox="1">
            <a:spLocks noChangeArrowheads="1"/>
          </p:cNvSpPr>
          <p:nvPr/>
        </p:nvSpPr>
        <p:spPr bwMode="auto">
          <a:xfrm>
            <a:off x="1566859" y="1211307"/>
            <a:ext cx="3714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5868193" y="1207073"/>
            <a:ext cx="3714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38" name="Text Box 14"/>
          <p:cNvSpPr txBox="1">
            <a:spLocks noChangeArrowheads="1"/>
          </p:cNvSpPr>
          <p:nvPr/>
        </p:nvSpPr>
        <p:spPr bwMode="auto">
          <a:xfrm>
            <a:off x="1345667" y="2361536"/>
            <a:ext cx="62653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Em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3684049" y="2378589"/>
            <a:ext cx="566738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A7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40" name="Text Box 14"/>
          <p:cNvSpPr txBox="1">
            <a:spLocks noChangeArrowheads="1"/>
          </p:cNvSpPr>
          <p:nvPr/>
        </p:nvSpPr>
        <p:spPr bwMode="auto">
          <a:xfrm>
            <a:off x="5868193" y="2378589"/>
            <a:ext cx="566737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D7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8157104" y="3492015"/>
            <a:ext cx="420687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3684049" y="3478257"/>
            <a:ext cx="642938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G/B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43" name="Text Box 14"/>
          <p:cNvSpPr txBox="1">
            <a:spLocks noChangeArrowheads="1"/>
          </p:cNvSpPr>
          <p:nvPr/>
        </p:nvSpPr>
        <p:spPr bwMode="auto">
          <a:xfrm>
            <a:off x="1449915" y="3498366"/>
            <a:ext cx="3714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5959475" y="3466616"/>
            <a:ext cx="3714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8240183" y="1219774"/>
            <a:ext cx="3714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1447797" y="4634808"/>
            <a:ext cx="6096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Em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47" name="Text Box 14"/>
          <p:cNvSpPr txBox="1">
            <a:spLocks noChangeArrowheads="1"/>
          </p:cNvSpPr>
          <p:nvPr/>
        </p:nvSpPr>
        <p:spPr bwMode="auto">
          <a:xfrm>
            <a:off x="3629281" y="4634808"/>
            <a:ext cx="6762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G/D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48" name="Text Box 14"/>
          <p:cNvSpPr txBox="1">
            <a:spLocks noChangeArrowheads="1"/>
          </p:cNvSpPr>
          <p:nvPr/>
        </p:nvSpPr>
        <p:spPr bwMode="auto">
          <a:xfrm>
            <a:off x="4791075" y="4634808"/>
            <a:ext cx="5334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D7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6076155" y="4634808"/>
            <a:ext cx="3587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9525" y="2680274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Praise God    Praise God   Praise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God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</a:endParaRPr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28576" y="3803166"/>
            <a:ext cx="91873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Praise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God    Praise God   Praise God   Praise God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50271" y="5009457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Praise God    Praise God   Praise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God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48255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8575" y="1517166"/>
            <a:ext cx="91873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Praise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God    Praise God   Praise God   Praise God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1566859" y="1211307"/>
            <a:ext cx="3714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5868193" y="1207073"/>
            <a:ext cx="3714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1345667" y="2361536"/>
            <a:ext cx="62653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Em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3684049" y="2378589"/>
            <a:ext cx="566738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A7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5868193" y="2378589"/>
            <a:ext cx="566737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D7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8157104" y="3492015"/>
            <a:ext cx="420687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3684049" y="3478257"/>
            <a:ext cx="642938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G/B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1449915" y="3498366"/>
            <a:ext cx="3714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5959475" y="3466616"/>
            <a:ext cx="3714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8240183" y="1219774"/>
            <a:ext cx="3714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1447797" y="4634808"/>
            <a:ext cx="6096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Em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9" name="Text Box 14"/>
          <p:cNvSpPr txBox="1">
            <a:spLocks noChangeArrowheads="1"/>
          </p:cNvSpPr>
          <p:nvPr/>
        </p:nvSpPr>
        <p:spPr bwMode="auto">
          <a:xfrm>
            <a:off x="3629281" y="4634808"/>
            <a:ext cx="6762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G/D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4791075" y="4634808"/>
            <a:ext cx="5334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D7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6076155" y="4634808"/>
            <a:ext cx="3587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9525" y="2680274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Praise God    Praise God   Praise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God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</a:endParaRP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28576" y="3803166"/>
            <a:ext cx="91873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Praise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God    Praise God   Praise God   Praise God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50271" y="5009457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Praise God    Praise God   Praise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God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58059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6"/>
          <p:cNvSpPr>
            <a:spLocks noChangeArrowheads="1"/>
          </p:cNvSpPr>
          <p:nvPr/>
        </p:nvSpPr>
        <p:spPr bwMode="auto">
          <a:xfrm>
            <a:off x="0" y="76200"/>
            <a:ext cx="9124950" cy="15240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9525" y="48895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Amazing Grace  how sweet the sound   that saved a wretch like me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9525" y="121126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once was lost,   but now am  found,  was  blind,    but  now    I    see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152400" y="152400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2501900" y="152400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4810125" y="158750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5724525" y="155575"/>
            <a:ext cx="566738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6869113" y="157163"/>
            <a:ext cx="56673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D7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3322638" y="887413"/>
            <a:ext cx="42068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209675" y="887413"/>
            <a:ext cx="642938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338138" y="889000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2335213" y="887413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4581525" y="877888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5953125" y="887413"/>
            <a:ext cx="6762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553200" y="88900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D7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7153275" y="889000"/>
            <a:ext cx="3587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66" name="Rectangle 17"/>
          <p:cNvSpPr>
            <a:spLocks noChangeArrowheads="1"/>
          </p:cNvSpPr>
          <p:nvPr/>
        </p:nvSpPr>
        <p:spPr bwMode="auto">
          <a:xfrm>
            <a:off x="0" y="1611313"/>
            <a:ext cx="9124950" cy="1524000"/>
          </a:xfrm>
          <a:prstGeom prst="rect">
            <a:avLst/>
          </a:prstGeom>
          <a:solidFill>
            <a:srgbClr val="2A2AA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-9525" y="202406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Twas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Grace  that taught my heart to fear and grace my fears relieved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9525" y="274637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How precious did that grace appear  the hour  I first    be--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lieved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476250" y="1693863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3160713" y="1690688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5089525" y="1693863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6072188" y="1690688"/>
            <a:ext cx="56673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6945313" y="1685925"/>
            <a:ext cx="56673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D7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3530600" y="2424113"/>
            <a:ext cx="4222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1635125" y="2413000"/>
            <a:ext cx="642938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795338" y="2424113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" name="Text Box 14"/>
          <p:cNvSpPr txBox="1">
            <a:spLocks noChangeArrowheads="1"/>
          </p:cNvSpPr>
          <p:nvPr/>
        </p:nvSpPr>
        <p:spPr bwMode="auto">
          <a:xfrm>
            <a:off x="2706688" y="2413000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4419600" y="2405063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5256213" y="2422525"/>
            <a:ext cx="67468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5867400" y="241300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D7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6519863" y="2413000"/>
            <a:ext cx="3587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82" name="Rectangle 33"/>
          <p:cNvSpPr>
            <a:spLocks noChangeArrowheads="1"/>
          </p:cNvSpPr>
          <p:nvPr/>
        </p:nvSpPr>
        <p:spPr bwMode="auto">
          <a:xfrm>
            <a:off x="9525" y="3155950"/>
            <a:ext cx="9124950" cy="15240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0" y="35687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Through many dangers toils and snares I have already come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19050" y="429101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Twas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grace that kept me safe this far and grace will lead    me    on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161925" y="3232150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" name="Text Box 14"/>
          <p:cNvSpPr txBox="1">
            <a:spLocks noChangeArrowheads="1"/>
          </p:cNvSpPr>
          <p:nvPr/>
        </p:nvSpPr>
        <p:spPr bwMode="auto">
          <a:xfrm>
            <a:off x="2716213" y="3232150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4562475" y="3208338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" name="Text Box 14"/>
          <p:cNvSpPr txBox="1">
            <a:spLocks noChangeArrowheads="1"/>
          </p:cNvSpPr>
          <p:nvPr/>
        </p:nvSpPr>
        <p:spPr bwMode="auto">
          <a:xfrm>
            <a:off x="5300663" y="3208338"/>
            <a:ext cx="56673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6062663" y="3224213"/>
            <a:ext cx="56673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D7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3689350" y="3968750"/>
            <a:ext cx="4222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3" name="Text Box 14"/>
          <p:cNvSpPr txBox="1">
            <a:spLocks noChangeArrowheads="1"/>
          </p:cNvSpPr>
          <p:nvPr/>
        </p:nvSpPr>
        <p:spPr bwMode="auto">
          <a:xfrm>
            <a:off x="1843088" y="3957638"/>
            <a:ext cx="64293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719138" y="3968750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2901950" y="3957638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4591050" y="3957638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" name="Text Box 14"/>
          <p:cNvSpPr txBox="1">
            <a:spLocks noChangeArrowheads="1"/>
          </p:cNvSpPr>
          <p:nvPr/>
        </p:nvSpPr>
        <p:spPr bwMode="auto">
          <a:xfrm>
            <a:off x="5699125" y="3957638"/>
            <a:ext cx="6762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" name="Text Box 14"/>
          <p:cNvSpPr txBox="1">
            <a:spLocks noChangeArrowheads="1"/>
          </p:cNvSpPr>
          <p:nvPr/>
        </p:nvSpPr>
        <p:spPr bwMode="auto">
          <a:xfrm>
            <a:off x="6400800" y="396875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D7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6973888" y="3957638"/>
            <a:ext cx="3587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98" name="Rectangle 49"/>
          <p:cNvSpPr>
            <a:spLocks noChangeArrowheads="1"/>
          </p:cNvSpPr>
          <p:nvPr/>
        </p:nvSpPr>
        <p:spPr bwMode="auto">
          <a:xfrm>
            <a:off x="9525" y="4691063"/>
            <a:ext cx="9124950" cy="1524000"/>
          </a:xfrm>
          <a:prstGeom prst="rect">
            <a:avLst/>
          </a:prstGeom>
          <a:solidFill>
            <a:srgbClr val="2A2AA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0" y="510381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When we’ve been there ten thousand years bright shining as the sun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19050" y="58261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We’ve no less days to sing God’s praise then when we’d first   be---gun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3" name="Text Box 14"/>
          <p:cNvSpPr txBox="1">
            <a:spLocks noChangeArrowheads="1"/>
          </p:cNvSpPr>
          <p:nvPr/>
        </p:nvSpPr>
        <p:spPr bwMode="auto">
          <a:xfrm>
            <a:off x="857250" y="4779963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4" name="Text Box 14"/>
          <p:cNvSpPr txBox="1">
            <a:spLocks noChangeArrowheads="1"/>
          </p:cNvSpPr>
          <p:nvPr/>
        </p:nvSpPr>
        <p:spPr bwMode="auto">
          <a:xfrm>
            <a:off x="3087688" y="4779963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5" name="Text Box 14"/>
          <p:cNvSpPr txBox="1">
            <a:spLocks noChangeArrowheads="1"/>
          </p:cNvSpPr>
          <p:nvPr/>
        </p:nvSpPr>
        <p:spPr bwMode="auto">
          <a:xfrm>
            <a:off x="5530850" y="4779963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" name="Text Box 14"/>
          <p:cNvSpPr txBox="1">
            <a:spLocks noChangeArrowheads="1"/>
          </p:cNvSpPr>
          <p:nvPr/>
        </p:nvSpPr>
        <p:spPr bwMode="auto">
          <a:xfrm>
            <a:off x="6269038" y="4797425"/>
            <a:ext cx="5683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7" name="Text Box 14"/>
          <p:cNvSpPr txBox="1">
            <a:spLocks noChangeArrowheads="1"/>
          </p:cNvSpPr>
          <p:nvPr/>
        </p:nvSpPr>
        <p:spPr bwMode="auto">
          <a:xfrm>
            <a:off x="6954838" y="4765675"/>
            <a:ext cx="56673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D7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" name="Text Box 14"/>
          <p:cNvSpPr txBox="1">
            <a:spLocks noChangeArrowheads="1"/>
          </p:cNvSpPr>
          <p:nvPr/>
        </p:nvSpPr>
        <p:spPr bwMode="auto">
          <a:xfrm>
            <a:off x="3575050" y="5492750"/>
            <a:ext cx="4222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9" name="Text Box 14"/>
          <p:cNvSpPr txBox="1">
            <a:spLocks noChangeArrowheads="1"/>
          </p:cNvSpPr>
          <p:nvPr/>
        </p:nvSpPr>
        <p:spPr bwMode="auto">
          <a:xfrm>
            <a:off x="1598613" y="5502275"/>
            <a:ext cx="64293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0" name="Text Box 14"/>
          <p:cNvSpPr txBox="1">
            <a:spLocks noChangeArrowheads="1"/>
          </p:cNvSpPr>
          <p:nvPr/>
        </p:nvSpPr>
        <p:spPr bwMode="auto">
          <a:xfrm>
            <a:off x="804863" y="5503863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" name="Text Box 14"/>
          <p:cNvSpPr txBox="1">
            <a:spLocks noChangeArrowheads="1"/>
          </p:cNvSpPr>
          <p:nvPr/>
        </p:nvSpPr>
        <p:spPr bwMode="auto">
          <a:xfrm>
            <a:off x="2379663" y="5492750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2" name="Text Box 14"/>
          <p:cNvSpPr txBox="1">
            <a:spLocks noChangeArrowheads="1"/>
          </p:cNvSpPr>
          <p:nvPr/>
        </p:nvSpPr>
        <p:spPr bwMode="auto">
          <a:xfrm>
            <a:off x="4921250" y="5492750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3" name="Text Box 14"/>
          <p:cNvSpPr txBox="1">
            <a:spLocks noChangeArrowheads="1"/>
          </p:cNvSpPr>
          <p:nvPr/>
        </p:nvSpPr>
        <p:spPr bwMode="auto">
          <a:xfrm>
            <a:off x="6022975" y="5502275"/>
            <a:ext cx="6762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" name="Text Box 14"/>
          <p:cNvSpPr txBox="1">
            <a:spLocks noChangeArrowheads="1"/>
          </p:cNvSpPr>
          <p:nvPr/>
        </p:nvSpPr>
        <p:spPr bwMode="auto">
          <a:xfrm>
            <a:off x="6719888" y="5503863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D7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5" name="Text Box 14"/>
          <p:cNvSpPr txBox="1">
            <a:spLocks noChangeArrowheads="1"/>
          </p:cNvSpPr>
          <p:nvPr/>
        </p:nvSpPr>
        <p:spPr bwMode="auto">
          <a:xfrm>
            <a:off x="7342188" y="5502275"/>
            <a:ext cx="36036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6" name="Text Box 14"/>
          <p:cNvSpPr txBox="1">
            <a:spLocks noChangeArrowheads="1"/>
          </p:cNvSpPr>
          <p:nvPr/>
        </p:nvSpPr>
        <p:spPr bwMode="auto">
          <a:xfrm>
            <a:off x="3503613" y="136525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7" name="Text Box 14"/>
          <p:cNvSpPr txBox="1">
            <a:spLocks noChangeArrowheads="1"/>
          </p:cNvSpPr>
          <p:nvPr/>
        </p:nvSpPr>
        <p:spPr bwMode="auto">
          <a:xfrm>
            <a:off x="1973263" y="1685925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8" name="Text Box 14"/>
          <p:cNvSpPr txBox="1">
            <a:spLocks noChangeArrowheads="1"/>
          </p:cNvSpPr>
          <p:nvPr/>
        </p:nvSpPr>
        <p:spPr bwMode="auto">
          <a:xfrm>
            <a:off x="4133850" y="4779963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17" name="Rectangle 68"/>
          <p:cNvSpPr>
            <a:spLocks noChangeArrowheads="1"/>
          </p:cNvSpPr>
          <p:nvPr/>
        </p:nvSpPr>
        <p:spPr bwMode="auto">
          <a:xfrm>
            <a:off x="19050" y="6226175"/>
            <a:ext cx="9105900" cy="479425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" name="Text Box 14"/>
          <p:cNvSpPr txBox="1">
            <a:spLocks noChangeArrowheads="1"/>
          </p:cNvSpPr>
          <p:nvPr/>
        </p:nvSpPr>
        <p:spPr bwMode="auto">
          <a:xfrm>
            <a:off x="82550" y="6305550"/>
            <a:ext cx="36766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“Praise God”  Chorus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451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13112</TotalTime>
  <Words>430</Words>
  <Application>Microsoft Office PowerPoint</Application>
  <PresentationFormat>On-screen Show (4:3)</PresentationFormat>
  <Paragraphs>181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449</cp:revision>
  <dcterms:created xsi:type="dcterms:W3CDTF">2000-04-06T22:37:36Z</dcterms:created>
  <dcterms:modified xsi:type="dcterms:W3CDTF">2011-10-04T16:07:28Z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