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27" r:id="rId2"/>
    <p:sldId id="428" r:id="rId3"/>
    <p:sldId id="430" r:id="rId4"/>
    <p:sldId id="434" r:id="rId5"/>
    <p:sldId id="431" r:id="rId6"/>
    <p:sldId id="435" r:id="rId7"/>
    <p:sldId id="436" r:id="rId8"/>
    <p:sldId id="43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2AA6"/>
    <a:srgbClr val="3030BE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20" autoAdjust="0"/>
    <p:restoredTop sz="94660"/>
  </p:normalViewPr>
  <p:slideViewPr>
    <p:cSldViewPr>
      <p:cViewPr>
        <p:scale>
          <a:sx n="100" d="100"/>
          <a:sy n="100" d="100"/>
        </p:scale>
        <p:origin x="-73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1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A9499A4-4065-471D-BE93-237FC893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22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2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48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8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86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51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6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7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5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26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04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52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schurch.org/mu_songs/ppt_helper/189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dev.agodsendtech.com/mu_chords/quickimages/0/Ab/7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Amazing Grace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Song ID: 0189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6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6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951330"/>
            <a:ext cx="9160867" cy="590667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16867" y="134606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Amazing Grace  how sweet the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sound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8400" y="375278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once was lost,   but now am  found,  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96916" y="1022211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751983" y="114603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168731" y="2260461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812852" y="2260461"/>
            <a:ext cx="5667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5285383" y="2257286"/>
            <a:ext cx="566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471246" y="3408893"/>
            <a:ext cx="42068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453283" y="3435880"/>
            <a:ext cx="6429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559131" y="3441242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652500" y="3435880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6885583" y="114603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62507" y="477612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was 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blind,    but  now    I    see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280119" y="4463703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064064" y="4498697"/>
            <a:ext cx="6762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111815" y="4498697"/>
            <a:ext cx="5334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059021" y="4498697"/>
            <a:ext cx="3587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8533" y="250916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that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saved a wretch like me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6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1B1B6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Verse 2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2306" y="149436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Twas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grace that taught my heart to fear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2144" y="380241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precious did that grace appear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1403742" y="1199092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613543" y="12192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267746" y="2408767"/>
            <a:ext cx="62653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467756" y="2408767"/>
            <a:ext cx="5667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4908944" y="2408767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6933800" y="3437148"/>
            <a:ext cx="420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3292074" y="3475567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1267747" y="3475567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5104206" y="3475567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7880744" y="119697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67068" y="492442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hour  I  first  be--</a:t>
            </a:r>
            <a:r>
              <a:rPr lang="en-U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lieved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284680" y="4612009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791481" y="4569190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3813830" y="456919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4910530" y="4569190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3094" y="265747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grace my fears relieved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979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E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3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9050" y="1520655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Through many dangers toils and snares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5400" y="382870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Twas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 grace that kept me safe this far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082270" y="1223263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359400" y="1232788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1402" y="2434995"/>
            <a:ext cx="6265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2625986" y="2483738"/>
            <a:ext cx="5667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076959" y="2483738"/>
            <a:ext cx="566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7409656" y="3501855"/>
            <a:ext cx="42068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663152" y="3501855"/>
            <a:ext cx="6429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446740" y="3501855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5528732" y="3501855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7874000" y="1223263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0324" y="495071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And grace will lead me on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444622" y="4638297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400684" y="4638297"/>
            <a:ext cx="6762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521200" y="4638297"/>
            <a:ext cx="5334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5349343" y="4638297"/>
            <a:ext cx="3587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350" y="2683763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I  have  al--ready  come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197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Chorus </a:t>
            </a:r>
            <a:r>
              <a:rPr lang="en-US" sz="4000" b="1" dirty="0" smtClean="0">
                <a:solidFill>
                  <a:srgbClr val="000000"/>
                </a:solidFill>
              </a:rPr>
              <a:t>4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8976" y="1526951"/>
            <a:ext cx="918739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we’ve been there ten thousand  Years</a:t>
            </a:r>
            <a:endParaRPr lang="en-US" sz="3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976" y="3834997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we’ve no less days to sing God’s praise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577260" y="1221092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998197" y="121685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64978" y="2441291"/>
            <a:ext cx="626534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665366" y="2441291"/>
            <a:ext cx="5667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4090535" y="2490034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7163411" y="3521909"/>
            <a:ext cx="420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033790" y="3508151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460316" y="3508151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696701" y="356424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887576" y="1229559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73900" y="495701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then  when  we  first  be---gun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458198" y="464459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639682" y="4644593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801476" y="464459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5982576" y="4644593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9926" y="2690059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Bright shining as sun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233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28575" y="1517166"/>
            <a:ext cx="91873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  Praise God   Praise God   Praise 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566859" y="1211307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5868193" y="1207073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1345667" y="2361536"/>
            <a:ext cx="6265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3684049" y="2378589"/>
            <a:ext cx="5667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868193" y="2378589"/>
            <a:ext cx="566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8157104" y="3492015"/>
            <a:ext cx="42068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684049" y="3478257"/>
            <a:ext cx="6429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449915" y="349836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959475" y="346661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8240183" y="1219774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447797" y="4634808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3629281" y="4634808"/>
            <a:ext cx="6762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4791075" y="4634808"/>
            <a:ext cx="5334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076155" y="4634808"/>
            <a:ext cx="3587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9525" y="268027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God    Praise God   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28576" y="3803166"/>
            <a:ext cx="91873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  Praise God   Praise God   Praise 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50271" y="500945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God    Praise God   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825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8575" y="1517166"/>
            <a:ext cx="91873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  Praise God   Praise God   Praise 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566859" y="1211307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868193" y="1207073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345667" y="2361536"/>
            <a:ext cx="62653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684049" y="2378589"/>
            <a:ext cx="5667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A7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868193" y="2378589"/>
            <a:ext cx="566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8157104" y="3492015"/>
            <a:ext cx="420687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684049" y="3478257"/>
            <a:ext cx="642938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G/B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449915" y="349836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5959475" y="3466616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C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8240183" y="1219774"/>
            <a:ext cx="3714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447797" y="4634808"/>
            <a:ext cx="6096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Em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3629281" y="4634808"/>
            <a:ext cx="6762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G/D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91075" y="4634808"/>
            <a:ext cx="533400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D7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6076155" y="4634808"/>
            <a:ext cx="358775" cy="40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</a:rPr>
              <a:t>G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9525" y="268027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God    Praise God   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28576" y="3803166"/>
            <a:ext cx="91873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    Praise God   Praise God   Praise 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50271" y="5009457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Praise God    Praise God   Praise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</a:rPr>
              <a:t>God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059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auto">
          <a:xfrm>
            <a:off x="0" y="76200"/>
            <a:ext cx="9124950" cy="1524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-9525" y="48895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Amazing Grace  how sweet the sound   that saved a wretch like me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525" y="12112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once was lost,   but now am  found,  was  blind,    but  now    I    see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52400" y="1524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501900" y="1524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810125" y="1587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5724525" y="155575"/>
            <a:ext cx="5667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869113" y="157163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322638" y="887413"/>
            <a:ext cx="420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209675" y="887413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38138" y="8890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335213" y="88741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581525" y="877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53125" y="887413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553200" y="8890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153275" y="889000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66" name="Rectangle 17"/>
          <p:cNvSpPr>
            <a:spLocks noChangeArrowheads="1"/>
          </p:cNvSpPr>
          <p:nvPr/>
        </p:nvSpPr>
        <p:spPr bwMode="auto">
          <a:xfrm>
            <a:off x="0" y="1611313"/>
            <a:ext cx="9124950" cy="1524000"/>
          </a:xfrm>
          <a:prstGeom prst="rect">
            <a:avLst/>
          </a:prstGeom>
          <a:solidFill>
            <a:srgbClr val="2A2AA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-9525" y="202406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Twas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Grace  that taught my heart to fear and grace my fears relieved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9525" y="27463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How precious did that grace appear  the hour  I first    be--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lieved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476250" y="16938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3160713" y="169068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5089525" y="16938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6072188" y="1690688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6945313" y="1685925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3530600" y="2424113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1635125" y="2413000"/>
            <a:ext cx="642938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795338" y="242411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2706688" y="241300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419600" y="24050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256213" y="2422525"/>
            <a:ext cx="67468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867400" y="241300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519863" y="2413000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2" name="Rectangle 33"/>
          <p:cNvSpPr>
            <a:spLocks noChangeArrowheads="1"/>
          </p:cNvSpPr>
          <p:nvPr/>
        </p:nvSpPr>
        <p:spPr bwMode="auto">
          <a:xfrm>
            <a:off x="9525" y="3155950"/>
            <a:ext cx="9124950" cy="1524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0" y="35687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Through many dangers toils and snares I have already come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19050" y="42910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Twas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grace that kept me safe this far and grace will lead    me    on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" name="Text Box 14"/>
          <p:cNvSpPr txBox="1">
            <a:spLocks noChangeArrowheads="1"/>
          </p:cNvSpPr>
          <p:nvPr/>
        </p:nvSpPr>
        <p:spPr bwMode="auto">
          <a:xfrm>
            <a:off x="161925" y="32321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14"/>
          <p:cNvSpPr txBox="1">
            <a:spLocks noChangeArrowheads="1"/>
          </p:cNvSpPr>
          <p:nvPr/>
        </p:nvSpPr>
        <p:spPr bwMode="auto">
          <a:xfrm>
            <a:off x="2716213" y="32321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4562475" y="32083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5300663" y="3208338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6062663" y="3224213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4"/>
          <p:cNvSpPr txBox="1">
            <a:spLocks noChangeArrowheads="1"/>
          </p:cNvSpPr>
          <p:nvPr/>
        </p:nvSpPr>
        <p:spPr bwMode="auto">
          <a:xfrm>
            <a:off x="3689350" y="3968750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4"/>
          <p:cNvSpPr txBox="1">
            <a:spLocks noChangeArrowheads="1"/>
          </p:cNvSpPr>
          <p:nvPr/>
        </p:nvSpPr>
        <p:spPr bwMode="auto">
          <a:xfrm>
            <a:off x="1843088" y="3957638"/>
            <a:ext cx="6429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719138" y="39687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901950" y="3957638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4591050" y="39576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5699125" y="3957638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400800" y="3968750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973888" y="3957638"/>
            <a:ext cx="3587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98" name="Rectangle 49"/>
          <p:cNvSpPr>
            <a:spLocks noChangeArrowheads="1"/>
          </p:cNvSpPr>
          <p:nvPr/>
        </p:nvSpPr>
        <p:spPr bwMode="auto">
          <a:xfrm>
            <a:off x="9525" y="4691063"/>
            <a:ext cx="9124950" cy="1524000"/>
          </a:xfrm>
          <a:prstGeom prst="rect">
            <a:avLst/>
          </a:prstGeom>
          <a:solidFill>
            <a:srgbClr val="2A2AA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0" y="5103813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When we’ve been there ten thousand years bright shining as the sun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9050" y="582612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We’ve no less days to sing God’s praise then when we’d first   be---gun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57250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3087688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5530850" y="4779963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6269038" y="4797425"/>
            <a:ext cx="568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6954838" y="4765675"/>
            <a:ext cx="5667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3575050" y="5492750"/>
            <a:ext cx="422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1598613" y="5502275"/>
            <a:ext cx="642937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804863" y="55038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2379663" y="5492750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/>
        </p:nvSpPr>
        <p:spPr bwMode="auto">
          <a:xfrm>
            <a:off x="4921250" y="5492750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022975" y="5502275"/>
            <a:ext cx="676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" name="Text Box 14"/>
          <p:cNvSpPr txBox="1">
            <a:spLocks noChangeArrowheads="1"/>
          </p:cNvSpPr>
          <p:nvPr/>
        </p:nvSpPr>
        <p:spPr bwMode="auto">
          <a:xfrm>
            <a:off x="6719888" y="5503863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5" name="Text Box 14"/>
          <p:cNvSpPr txBox="1">
            <a:spLocks noChangeArrowheads="1"/>
          </p:cNvSpPr>
          <p:nvPr/>
        </p:nvSpPr>
        <p:spPr bwMode="auto">
          <a:xfrm>
            <a:off x="7342188" y="5502275"/>
            <a:ext cx="3603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" name="Text Box 14"/>
          <p:cNvSpPr txBox="1">
            <a:spLocks noChangeArrowheads="1"/>
          </p:cNvSpPr>
          <p:nvPr/>
        </p:nvSpPr>
        <p:spPr bwMode="auto">
          <a:xfrm>
            <a:off x="3503613" y="1365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Text Box 14"/>
          <p:cNvSpPr txBox="1">
            <a:spLocks noChangeArrowheads="1"/>
          </p:cNvSpPr>
          <p:nvPr/>
        </p:nvSpPr>
        <p:spPr bwMode="auto">
          <a:xfrm>
            <a:off x="1973263" y="1685925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" name="Text Box 14"/>
          <p:cNvSpPr txBox="1">
            <a:spLocks noChangeArrowheads="1"/>
          </p:cNvSpPr>
          <p:nvPr/>
        </p:nvSpPr>
        <p:spPr bwMode="auto">
          <a:xfrm>
            <a:off x="4133850" y="4779963"/>
            <a:ext cx="37147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7" name="Rectangle 68"/>
          <p:cNvSpPr>
            <a:spLocks noChangeArrowheads="1"/>
          </p:cNvSpPr>
          <p:nvPr/>
        </p:nvSpPr>
        <p:spPr bwMode="auto">
          <a:xfrm>
            <a:off x="19050" y="6226175"/>
            <a:ext cx="9105900" cy="479425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82550" y="6305550"/>
            <a:ext cx="36766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“Praise God”  Chorus</a:t>
            </a:r>
            <a:endParaRPr lang="en-US" sz="20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451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3F3F3F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13112</TotalTime>
  <Words>430</Words>
  <Application>Microsoft Office PowerPoint</Application>
  <PresentationFormat>On-screen Show (4:3)</PresentationFormat>
  <Paragraphs>181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449</cp:revision>
  <dcterms:created xsi:type="dcterms:W3CDTF">2000-04-06T22:37:36Z</dcterms:created>
  <dcterms:modified xsi:type="dcterms:W3CDTF">2011-10-04T16:07:28Z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