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05" r:id="rId2"/>
    <p:sldId id="406" r:id="rId3"/>
    <p:sldId id="407" r:id="rId4"/>
    <p:sldId id="408" r:id="rId5"/>
    <p:sldId id="409" r:id="rId6"/>
    <p:sldId id="410" r:id="rId7"/>
    <p:sldId id="411" r:id="rId8"/>
    <p:sldId id="413" r:id="rId9"/>
    <p:sldId id="41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2AA6"/>
    <a:srgbClr val="3030BE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A9499A4-4065-471D-BE93-237FC8935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22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C36F4-90C4-4A94-B162-2F81E5921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1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3FE68-7A9A-4D51-BCFE-7A850899F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40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F0091-83A9-4737-A191-C5CFA035E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4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4EB6-DC06-40AD-87D8-A6045654B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0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2BEF5-97D8-4150-B27F-C55A1F6DD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3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F38DF-4ADF-4B7A-A2D4-091256BBB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8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6758A-A5E0-4740-B67B-1298405D1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6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7CE38-E5C1-4AFD-BFBC-52E94BCFA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0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1FB7B-47E7-409D-86ED-A361F5851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4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67F3F-78B6-423E-B32D-AFC578D5D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6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20363-9C90-47F0-B7AF-D70F9206E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6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B4BD501-72A2-409C-BDB5-45C5631E2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auto">
          <a:xfrm>
            <a:off x="0" y="76200"/>
            <a:ext cx="9124950" cy="1524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9525" y="4889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Amazing Grace  how sweet the sound   that saved a wretch like me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9525" y="12112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once was lost,   but now am  found,  was  blind,    but  now    I    see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152400" y="1524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501900" y="1524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810125" y="15875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724525" y="155575"/>
            <a:ext cx="5667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6869113" y="157163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322638" y="887413"/>
            <a:ext cx="4206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209675" y="887413"/>
            <a:ext cx="6429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38138" y="8890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2335213" y="88741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581525" y="8778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953125" y="887413"/>
            <a:ext cx="676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553200" y="8890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7153275" y="889000"/>
            <a:ext cx="3587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66" name="Rectangle 17"/>
          <p:cNvSpPr>
            <a:spLocks noChangeArrowheads="1"/>
          </p:cNvSpPr>
          <p:nvPr/>
        </p:nvSpPr>
        <p:spPr bwMode="auto">
          <a:xfrm>
            <a:off x="0" y="1611313"/>
            <a:ext cx="9124950" cy="1524000"/>
          </a:xfrm>
          <a:prstGeom prst="rect">
            <a:avLst/>
          </a:prstGeom>
          <a:solidFill>
            <a:srgbClr val="2A2AA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9525" y="20240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Twas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Grace  that taught my heart to fear and grace my fears relieved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9525" y="27463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How precious did that grace appear  the hour  I first    be--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lieved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476250" y="169386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3160713" y="1690688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5089525" y="16938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6072188" y="1690688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6945313" y="1685925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3530600" y="2424113"/>
            <a:ext cx="422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1635125" y="2413000"/>
            <a:ext cx="6429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95338" y="242411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2706688" y="24130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4419600" y="24050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5256213" y="2422525"/>
            <a:ext cx="6746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5867400" y="24130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6519863" y="2413000"/>
            <a:ext cx="3587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9525" y="3155950"/>
            <a:ext cx="9124950" cy="1524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0" y="35687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Through many dangers toils and snares I have already come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19050" y="42910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Twas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grace that kept me safe this far and grace will lead    me    on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161925" y="323215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716213" y="323215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562475" y="320833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5300663" y="3208338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6062663" y="3224213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3689350" y="3968750"/>
            <a:ext cx="422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1843088" y="3957638"/>
            <a:ext cx="6429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719138" y="396875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2901950" y="3957638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4591050" y="395763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5699125" y="3957638"/>
            <a:ext cx="676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6400800" y="39687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973888" y="3957638"/>
            <a:ext cx="3587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98" name="Rectangle 49"/>
          <p:cNvSpPr>
            <a:spLocks noChangeArrowheads="1"/>
          </p:cNvSpPr>
          <p:nvPr/>
        </p:nvSpPr>
        <p:spPr bwMode="auto">
          <a:xfrm>
            <a:off x="9525" y="4691063"/>
            <a:ext cx="9124950" cy="1524000"/>
          </a:xfrm>
          <a:prstGeom prst="rect">
            <a:avLst/>
          </a:prstGeom>
          <a:solidFill>
            <a:srgbClr val="2A2AA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51038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we’ve been there ten thousand years bright shining as the sun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9050" y="58261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We’ve no less days to sing God’s praise then when we’d first   be---gun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857250" y="477996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14"/>
          <p:cNvSpPr txBox="1">
            <a:spLocks noChangeArrowheads="1"/>
          </p:cNvSpPr>
          <p:nvPr/>
        </p:nvSpPr>
        <p:spPr bwMode="auto">
          <a:xfrm>
            <a:off x="3087688" y="477996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5530850" y="47799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6269038" y="4797425"/>
            <a:ext cx="568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6954838" y="4765675"/>
            <a:ext cx="5667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" name="Text Box 14"/>
          <p:cNvSpPr txBox="1">
            <a:spLocks noChangeArrowheads="1"/>
          </p:cNvSpPr>
          <p:nvPr/>
        </p:nvSpPr>
        <p:spPr bwMode="auto">
          <a:xfrm>
            <a:off x="3575050" y="5492750"/>
            <a:ext cx="422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1598613" y="5502275"/>
            <a:ext cx="6429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14"/>
          <p:cNvSpPr txBox="1">
            <a:spLocks noChangeArrowheads="1"/>
          </p:cNvSpPr>
          <p:nvPr/>
        </p:nvSpPr>
        <p:spPr bwMode="auto">
          <a:xfrm>
            <a:off x="804863" y="550386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14"/>
          <p:cNvSpPr txBox="1">
            <a:spLocks noChangeArrowheads="1"/>
          </p:cNvSpPr>
          <p:nvPr/>
        </p:nvSpPr>
        <p:spPr bwMode="auto">
          <a:xfrm>
            <a:off x="2379663" y="549275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14"/>
          <p:cNvSpPr txBox="1">
            <a:spLocks noChangeArrowheads="1"/>
          </p:cNvSpPr>
          <p:nvPr/>
        </p:nvSpPr>
        <p:spPr bwMode="auto">
          <a:xfrm>
            <a:off x="4921250" y="549275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022975" y="5502275"/>
            <a:ext cx="676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" name="Text Box 14"/>
          <p:cNvSpPr txBox="1">
            <a:spLocks noChangeArrowheads="1"/>
          </p:cNvSpPr>
          <p:nvPr/>
        </p:nvSpPr>
        <p:spPr bwMode="auto">
          <a:xfrm>
            <a:off x="6719888" y="5503863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" name="Text Box 14"/>
          <p:cNvSpPr txBox="1">
            <a:spLocks noChangeArrowheads="1"/>
          </p:cNvSpPr>
          <p:nvPr/>
        </p:nvSpPr>
        <p:spPr bwMode="auto">
          <a:xfrm>
            <a:off x="7342188" y="5502275"/>
            <a:ext cx="3603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3503613" y="136525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1973263" y="1685925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" name="Text Box 14"/>
          <p:cNvSpPr txBox="1">
            <a:spLocks noChangeArrowheads="1"/>
          </p:cNvSpPr>
          <p:nvPr/>
        </p:nvSpPr>
        <p:spPr bwMode="auto">
          <a:xfrm>
            <a:off x="4133850" y="4779963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17" name="Rectangle 68"/>
          <p:cNvSpPr>
            <a:spLocks noChangeArrowheads="1"/>
          </p:cNvSpPr>
          <p:nvPr/>
        </p:nvSpPr>
        <p:spPr bwMode="auto">
          <a:xfrm>
            <a:off x="19050" y="6226175"/>
            <a:ext cx="9105900" cy="47942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82550" y="6305550"/>
            <a:ext cx="36766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“Praise God”  Chorus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9525" y="288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Amazing 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Grace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083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9525" y="288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Amazing 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Grace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6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9525" y="288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Amazing 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Grace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6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9525" y="288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Amazing 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Grace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6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9525" y="288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Amazing 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Grace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6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9525" y="288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Amazing 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Grace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6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9525" y="288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Amazing 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Grace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6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9525" y="288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Amazing 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Grace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6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13044</TotalTime>
  <Words>182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443</cp:revision>
  <dcterms:created xsi:type="dcterms:W3CDTF">2000-04-06T22:37:36Z</dcterms:created>
  <dcterms:modified xsi:type="dcterms:W3CDTF">2012-12-31T17:15:00Z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