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1215" r:id="rId2"/>
    <p:sldId id="1216" r:id="rId3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132" d="100"/>
          <a:sy n="132" d="100"/>
        </p:scale>
        <p:origin x="-630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F59B2278-A4FF-4FE6-9C9E-5C4BBC919D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0199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F7CED-A495-47CD-B2A7-6279FD0B34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346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01288C-0EBE-4452-B9F4-7CD258F814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58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148A7-0B97-40BF-96AF-B10DB0D378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35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EE79AA-BC85-4FB8-9737-591EE5AA8C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98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D9CE5-213C-47C8-86B3-2A7F0C0718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087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8E1444-4697-4F2F-8A79-266536158B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896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6198B8-D9FD-449A-B506-3A2078A838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188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D3FBD2-4A13-4D64-A7C0-579FB43763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70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0CB9C-213C-4447-870E-048CBD93DA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29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1B15A-9A15-4546-81F5-4AEDF0062D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2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BD13F-3184-4974-8284-5BAAA48688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118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B0F8F24-315D-4455-8741-E6AA63EE26B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20855" y="7429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will sing praise to You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20053" y="125669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King of creation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-5615" y="198920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put my trust in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-10428" y="254474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hope of the nations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21945" y="5905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Almighty God, </a:t>
            </a: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10141" y="156851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Ruler of sky and of sea, </a:t>
            </a:r>
          </a:p>
        </p:txBody>
      </p:sp>
      <p:sp>
        <p:nvSpPr>
          <p:cNvPr id="1935364" name="Text Box 4"/>
          <p:cNvSpPr txBox="1">
            <a:spLocks noChangeArrowheads="1"/>
          </p:cNvSpPr>
          <p:nvPr/>
        </p:nvSpPr>
        <p:spPr bwMode="auto">
          <a:xfrm>
            <a:off x="11745" y="247232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give you praise,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I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give you praise</a:t>
            </a:r>
          </a:p>
        </p:txBody>
      </p:sp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-31800" y="30289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lift Your name on high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-3495" y="198593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yet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care for me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3402" y="104417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Maker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heaven and earth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86939</TotalTime>
  <Words>61</Words>
  <Application>Microsoft Office PowerPoint</Application>
  <PresentationFormat>On-screen Show (16:9)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531</cp:revision>
  <dcterms:created xsi:type="dcterms:W3CDTF">2000-04-04T23:34:29Z</dcterms:created>
  <dcterms:modified xsi:type="dcterms:W3CDTF">2012-12-05T16:02:09Z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