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15" r:id="rId2"/>
    <p:sldId id="1216" r:id="rId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14" d="100"/>
          <a:sy n="114" d="100"/>
        </p:scale>
        <p:origin x="-15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F59B2278-A4FF-4FE6-9C9E-5C4BBC919D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19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F7CED-A495-47CD-B2A7-6279FD0B34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4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1288C-0EBE-4452-B9F4-7CD258F81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58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148A7-0B97-40BF-96AF-B10DB0D378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3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E79AA-BC85-4FB8-9737-591EE5AA8C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8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D9CE5-213C-47C8-86B3-2A7F0C0718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8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E1444-4697-4F2F-8A79-266536158B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96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198B8-D9FD-449A-B506-3A2078A838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8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3FBD2-4A13-4D64-A7C0-579FB43763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70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0CB9C-213C-4447-870E-048CBD93DA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2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1B15A-9A15-4546-81F5-4AEDF0062D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2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BD13F-3184-4974-8284-5BAAA48688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1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B0F8F24-315D-4455-8741-E6AA63EE26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0855" y="10668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will sing praise to You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20053" y="167559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King of creation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802" y="238348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put my trust in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-5615" y="296292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hope of the 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13282" y="9906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Almighty God, 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10141" y="219295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Ruler of sky and of sea, </a:t>
            </a: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11745" y="329643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give you praise,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I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you praise</a:t>
            </a: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13282" y="38100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lift Your name on high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-3495" y="264790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yet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care for me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3402" y="149383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Maker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heaven and earth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86937</TotalTime>
  <Words>61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530</cp:revision>
  <dcterms:created xsi:type="dcterms:W3CDTF">2000-04-04T23:34:29Z</dcterms:created>
  <dcterms:modified xsi:type="dcterms:W3CDTF">2011-09-30T23:36:18Z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