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1225" r:id="rId2"/>
    <p:sldId id="1219" r:id="rId3"/>
    <p:sldId id="1226" r:id="rId4"/>
    <p:sldId id="1227" r:id="rId5"/>
    <p:sldId id="1228" r:id="rId6"/>
    <p:sldId id="1229" r:id="rId7"/>
    <p:sldId id="1220" r:id="rId8"/>
    <p:sldId id="1230" r:id="rId9"/>
    <p:sldId id="1231" r:id="rId10"/>
    <p:sldId id="1232" r:id="rId11"/>
    <p:sldId id="1233" r:id="rId12"/>
    <p:sldId id="1235" r:id="rId13"/>
    <p:sldId id="1221" r:id="rId14"/>
    <p:sldId id="1234" r:id="rId15"/>
    <p:sldId id="1237" r:id="rId16"/>
    <p:sldId id="1236" r:id="rId17"/>
    <p:sldId id="1222" r:id="rId18"/>
    <p:sldId id="1239" r:id="rId19"/>
    <p:sldId id="1238" r:id="rId20"/>
    <p:sldId id="1240" r:id="rId21"/>
    <p:sldId id="1241" r:id="rId22"/>
    <p:sldId id="1223" r:id="rId23"/>
    <p:sldId id="1244" r:id="rId24"/>
    <p:sldId id="1243" r:id="rId25"/>
    <p:sldId id="1245" r:id="rId26"/>
    <p:sldId id="1242" r:id="rId27"/>
    <p:sldId id="1224" r:id="rId28"/>
    <p:sldId id="1246" r:id="rId29"/>
    <p:sldId id="1247" r:id="rId30"/>
    <p:sldId id="1248" r:id="rId31"/>
    <p:sldId id="1249" r:id="rId3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99" d="100"/>
          <a:sy n="99" d="100"/>
        </p:scale>
        <p:origin x="-15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F59B2278-A4FF-4FE6-9C9E-5C4BBC919D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19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F7CED-A495-47CD-B2A7-6279FD0B34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4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1288C-0EBE-4452-B9F4-7CD258F81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58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148A7-0B97-40BF-96AF-B10DB0D378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3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E79AA-BC85-4FB8-9737-591EE5AA8C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8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D9CE5-213C-47C8-86B3-2A7F0C0718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8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E1444-4697-4F2F-8A79-266536158B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96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198B8-D9FD-449A-B506-3A2078A838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8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3FBD2-4A13-4D64-A7C0-579FB43763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70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0CB9C-213C-4447-870E-048CBD93DA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2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1B15A-9A15-4546-81F5-4AEDF0062D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2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BD13F-3184-4974-8284-5BAAA48688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1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B0F8F24-315D-4455-8741-E6AA63EE26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088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put my trust in You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You’re the hope of the Nations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50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You’re the hope of the Nations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50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Almighty God,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8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Almighty God,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Maker of heaven and earth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10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Almighty God,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Maker of heaven and earth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8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Almighty God,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Maker of heaven and earth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15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Maker of heaven and earth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15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Ruler of the sky and of sea,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71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Ruler of the sky and of sea,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yet You care for me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8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Ruler of the sky and of sea,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yet You care for me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8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will sing praise to You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04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Ruler of the sky and of sea,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yet You care for me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66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yet You care for me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86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I give You praise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17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I give You praise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I give You praise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07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I give You praise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I give You praise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07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I give You praise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I give You praise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07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I give You praise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07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lift Your Name 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79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lift Your Name 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high . . .</a:t>
            </a:r>
            <a:endParaRPr lang="en-US" sz="6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8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lift Your Name 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high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8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will sing praise to You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You’re the King of Creation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11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lift Your Name </a:t>
            </a:r>
            <a:endParaRPr lang="en-US" sz="6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high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17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high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85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will sing praise to You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You’re the King of Creation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5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will sing praise to You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You’re the King of Creation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28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You’re the King of Creation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99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put my trust in You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89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put my trust in You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You’re the hope of the Nations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50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7271" y="1524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put my trust in You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105" y="2174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You’re the hope of the Nations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50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86953</TotalTime>
  <Words>264</Words>
  <Application>Microsoft Office PowerPoint</Application>
  <PresentationFormat>On-screen Show (4:3)</PresentationFormat>
  <Paragraphs>48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532</cp:revision>
  <dcterms:created xsi:type="dcterms:W3CDTF">2000-04-04T23:34:29Z</dcterms:created>
  <dcterms:modified xsi:type="dcterms:W3CDTF">2012-12-05T15:50:20Z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