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3" r:id="rId2"/>
    <p:sldId id="404" r:id="rId3"/>
    <p:sldId id="405" r:id="rId4"/>
    <p:sldId id="406" r:id="rId5"/>
    <p:sldId id="40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23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5113EB-BEFC-44ED-8509-315CE4E5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0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5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1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8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9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5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146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88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4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v.agodsendtech.com/mu_chords/quickimages/0/G/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lesweb.nationschurch.org/media/masteralbumartist/artists/artistfolders_C/CFNI/CFNI-WorshipCollectionVolume1/mp3/1232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 God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0188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6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81025" y="1771915"/>
            <a:ext cx="8191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will sing praise 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king of creation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57225" y="1390915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09600" y="2863321"/>
            <a:ext cx="81629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put my trust in You   for You’re the hope of the nations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105025" y="1386152"/>
            <a:ext cx="685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95650" y="1390915"/>
            <a:ext cx="419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457825" y="1400440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486525" y="1395677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7000875" y="140044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76275" y="2487083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924050" y="2487083"/>
            <a:ext cx="6858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86075" y="2482321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457825" y="2482321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7000875" y="2499783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7458075" y="2495021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4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9275" y="190500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 God       Maker of heaven and earth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1867" y="3072077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of sky and the sea     And yet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me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06942" y="4114800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  lift Your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20850" y="1538288"/>
            <a:ext cx="6953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311400" y="1538288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044825" y="1520825"/>
            <a:ext cx="514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311650" y="1524000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784850" y="1538288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489700" y="1533525"/>
            <a:ext cx="669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350280" y="2654565"/>
            <a:ext cx="4651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739342" y="2673615"/>
            <a:ext cx="577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95017" y="2692665"/>
            <a:ext cx="9144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Cdim</a:t>
            </a:r>
            <a:endParaRPr lang="en-US" sz="3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37117" y="2659327"/>
            <a:ext cx="438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713442" y="2640277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647017" y="2659327"/>
            <a:ext cx="6191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037417" y="2648215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945217" y="3657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3861330" y="3667125"/>
            <a:ext cx="685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371042" y="3657600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660092" y="3671887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7822142" y="3667125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4564592" y="3667125"/>
            <a:ext cx="4667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3" name="Picture 2" descr="C:\Users\Rod\Desktop\speaker_white_sm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2135188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6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46617" y="2209800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  lift Your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884892" y="1752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3801005" y="1762125"/>
            <a:ext cx="685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10717" y="1752600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599767" y="1766887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761817" y="1762125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504267" y="1762125"/>
            <a:ext cx="4667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38692" y="3352800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  lift Your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1976967" y="2895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93080" y="2905125"/>
            <a:ext cx="685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5402792" y="2895600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6691842" y="2909887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7853892" y="2905125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4596342" y="2905125"/>
            <a:ext cx="4667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538692" y="4572000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lift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Name            on           high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422525" y="4149725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4044422" y="4154487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5181600" y="4154487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7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41600"/>
            <a:ext cx="9144000" cy="302418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508000"/>
            <a:ext cx="9144000" cy="21336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2500" y="1150938"/>
            <a:ext cx="8191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will sing praise 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king of creation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28700" y="7699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81075" y="1989138"/>
            <a:ext cx="81629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put my trust in You   for You’re the hope of the nations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76500" y="765175"/>
            <a:ext cx="685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7125" y="769938"/>
            <a:ext cx="419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829300" y="779463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58000" y="77470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72350" y="779463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47750" y="16129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95525" y="1612900"/>
            <a:ext cx="6858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57550" y="1608138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829300" y="16081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2350" y="162560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829550" y="16208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62025" y="311785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 God       Maker of heaven and earth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62025" y="403860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of sky and the sea     And yet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me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942975" y="4957763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I give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  lift Your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133600" y="2751138"/>
            <a:ext cx="6953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2724150" y="2751138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457575" y="2733675"/>
            <a:ext cx="514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724400" y="2736850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197600" y="2751138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902450" y="2746375"/>
            <a:ext cx="669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4770438" y="3621088"/>
            <a:ext cx="4651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159500" y="3640138"/>
            <a:ext cx="577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115175" y="3659188"/>
            <a:ext cx="9144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Cdim</a:t>
            </a:r>
            <a:endParaRPr lang="en-US" sz="3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57275" y="3625850"/>
            <a:ext cx="438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133600" y="3606800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067175" y="3625850"/>
            <a:ext cx="6191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457575" y="3614738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381250" y="4500563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297363" y="4510088"/>
            <a:ext cx="685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5807075" y="4500563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096125" y="451485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8258175" y="4510088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5000625" y="4510088"/>
            <a:ext cx="4667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-6350" y="0"/>
            <a:ext cx="9144000" cy="50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188</a:t>
            </a:r>
          </a:p>
        </p:txBody>
      </p:sp>
      <p:pic>
        <p:nvPicPr>
          <p:cNvPr id="42" name="Picture 2" descr="C:\Users\Rod\Desktop\speaker_white_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3348038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 descr="C:\Users\Rod\Desktop\speaker_white_small.gif">
            <a:hlinkClick r:id="rId4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93663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998910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13099</TotalTime>
  <Words>247</Words>
  <Application>Microsoft Office PowerPoint</Application>
  <PresentationFormat>On-screen Show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447</cp:revision>
  <dcterms:created xsi:type="dcterms:W3CDTF">2000-04-06T22:37:36Z</dcterms:created>
  <dcterms:modified xsi:type="dcterms:W3CDTF">2011-10-04T15:28:07Z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