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403" r:id="rId2"/>
    <p:sldId id="404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13" d="100"/>
          <a:sy n="113" d="100"/>
        </p:scale>
        <p:origin x="-810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95113EB-BEFC-44ED-8509-315CE4E56F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5109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30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855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1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471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788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061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148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15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198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669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934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47867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dev.agodsendtech.com/mu_chords/quickimages/0/G/4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filesweb.nationschurch.org/media/masteralbumartist/artists/artistfolders_C/CFNI/CFNI-WorshipCollectionVolume1/mp3/1232.mp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2641600"/>
            <a:ext cx="9144000" cy="3024188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0" y="508000"/>
            <a:ext cx="9144000" cy="2133600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952500" y="1150938"/>
            <a:ext cx="81915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 will sing praise to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  </a:t>
            </a: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are king of creation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028700" y="769938"/>
            <a:ext cx="60960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981075" y="1989138"/>
            <a:ext cx="81629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put my trust in You   for You’re the hope of the nations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476500" y="765175"/>
            <a:ext cx="685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667125" y="769938"/>
            <a:ext cx="4191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829300" y="779463"/>
            <a:ext cx="60960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858000" y="774700"/>
            <a:ext cx="381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372350" y="779463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1047750" y="16129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295525" y="1612900"/>
            <a:ext cx="685800" cy="460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3257550" y="1608138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5829300" y="1608138"/>
            <a:ext cx="60960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7372350" y="1625600"/>
            <a:ext cx="381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7829550" y="1620838"/>
            <a:ext cx="60960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962025" y="3117850"/>
            <a:ext cx="81819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Almighty God       Maker of heaven and earth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62025" y="4038600"/>
            <a:ext cx="81819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Ruler of sky and the sea     And yet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 for me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942975" y="4957763"/>
            <a:ext cx="82010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give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praise,  I give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praise,    lift Your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</a:t>
            </a: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high</a:t>
            </a: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2133600" y="2751138"/>
            <a:ext cx="695325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2724150" y="2751138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3457575" y="2733675"/>
            <a:ext cx="5143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4724400" y="2736850"/>
            <a:ext cx="609600" cy="461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6197600" y="2751138"/>
            <a:ext cx="70485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6902450" y="2746375"/>
            <a:ext cx="669925" cy="461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4770438" y="3621088"/>
            <a:ext cx="465137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6159500" y="3640138"/>
            <a:ext cx="5778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" name="Text Box 19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115175" y="3659188"/>
            <a:ext cx="914400" cy="460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Cdim</a:t>
            </a:r>
            <a:endParaRPr lang="en-US" sz="3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1057275" y="3625850"/>
            <a:ext cx="4381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2133600" y="3606800"/>
            <a:ext cx="609600" cy="461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13"/>
          <p:cNvSpPr txBox="1">
            <a:spLocks noChangeArrowheads="1"/>
          </p:cNvSpPr>
          <p:nvPr/>
        </p:nvSpPr>
        <p:spPr bwMode="auto">
          <a:xfrm>
            <a:off x="4067175" y="3625850"/>
            <a:ext cx="619125" cy="461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Text Box 13"/>
          <p:cNvSpPr txBox="1">
            <a:spLocks noChangeArrowheads="1"/>
          </p:cNvSpPr>
          <p:nvPr/>
        </p:nvSpPr>
        <p:spPr bwMode="auto">
          <a:xfrm>
            <a:off x="3457575" y="3614738"/>
            <a:ext cx="70485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2381250" y="4500563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" name="Text Box 21"/>
          <p:cNvSpPr txBox="1">
            <a:spLocks noChangeArrowheads="1"/>
          </p:cNvSpPr>
          <p:nvPr/>
        </p:nvSpPr>
        <p:spPr bwMode="auto">
          <a:xfrm>
            <a:off x="4297363" y="4510088"/>
            <a:ext cx="68580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" name="Text Box 22"/>
          <p:cNvSpPr txBox="1">
            <a:spLocks noChangeArrowheads="1"/>
          </p:cNvSpPr>
          <p:nvPr/>
        </p:nvSpPr>
        <p:spPr bwMode="auto">
          <a:xfrm>
            <a:off x="5807075" y="4500563"/>
            <a:ext cx="62230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7096125" y="4514850"/>
            <a:ext cx="381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" name="Text Box 24"/>
          <p:cNvSpPr txBox="1">
            <a:spLocks noChangeArrowheads="1"/>
          </p:cNvSpPr>
          <p:nvPr/>
        </p:nvSpPr>
        <p:spPr bwMode="auto">
          <a:xfrm>
            <a:off x="8258175" y="4510088"/>
            <a:ext cx="631825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" name="Text Box 21"/>
          <p:cNvSpPr txBox="1">
            <a:spLocks noChangeArrowheads="1"/>
          </p:cNvSpPr>
          <p:nvPr/>
        </p:nvSpPr>
        <p:spPr bwMode="auto">
          <a:xfrm>
            <a:off x="5000625" y="4510088"/>
            <a:ext cx="466725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" name="Rectangle 42"/>
          <p:cNvSpPr>
            <a:spLocks noChangeArrowheads="1"/>
          </p:cNvSpPr>
          <p:nvPr/>
        </p:nvSpPr>
        <p:spPr bwMode="auto">
          <a:xfrm>
            <a:off x="-6350" y="0"/>
            <a:ext cx="9144000" cy="508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5175250" y="69850"/>
            <a:ext cx="3892550" cy="307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ID: 188</a:t>
            </a:r>
          </a:p>
        </p:txBody>
      </p:sp>
      <p:pic>
        <p:nvPicPr>
          <p:cNvPr id="42" name="Picture 2" descr="C:\Users\Rod\Desktop\speaker_white_smal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0" y="3348038"/>
            <a:ext cx="1905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3" descr="C:\Users\Rod\Desktop\speaker_white_small.gif">
            <a:hlinkClick r:id="rId4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100" y="93663"/>
            <a:ext cx="1905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782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-16933" y="304800"/>
            <a:ext cx="81819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Almighty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266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13088</TotalTime>
  <Words>96</Words>
  <Application>Microsoft Office PowerPoint</Application>
  <PresentationFormat>On-screen Show (4:3)</PresentationFormat>
  <Paragraphs>38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447</cp:revision>
  <dcterms:created xsi:type="dcterms:W3CDTF">2000-04-06T22:37:36Z</dcterms:created>
  <dcterms:modified xsi:type="dcterms:W3CDTF">2012-12-31T17:05:01Z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