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1215" r:id="rId2"/>
    <p:sldId id="1216" r:id="rId3"/>
    <p:sldId id="1217" r:id="rId4"/>
    <p:sldId id="1218" r:id="rId5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1110" y="-84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A280A7FB-807B-4B6B-B89C-A78EE8D5EE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964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021A5A-F2BE-44E4-87EA-82EA265764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60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0B0385-746D-4B16-8CF1-835609F40F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955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48D1C-C71C-4F65-AC88-C1B6D75363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959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CF52DE-E011-433F-8BF3-2EE99F147E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38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BEA87-FBEA-4472-BF64-4561010F0E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434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150265-46F5-4F3C-AADB-E6E2C4F583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224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FB098C-D907-46AF-BBC1-B7B19611A7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035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91F732-F62E-4439-98CD-466B7DD3E3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204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57110A-7029-4BD7-AF39-67ACD6B0F3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94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658BD2-DD48-4132-9B13-8C918D3D33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237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AEFAAA-4FB9-4400-9ED6-E0A77BE2AE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795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A223C661-5A7A-44F2-B160-217AD7487F3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641746"/>
            <a:ext cx="68580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5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Honor,  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2895600" y="1156096"/>
            <a:ext cx="39624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5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Glory,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4724400" y="1733550"/>
            <a:ext cx="38862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5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All Power.</a:t>
            </a:r>
          </a:p>
        </p:txBody>
      </p:sp>
      <p:sp>
        <p:nvSpPr>
          <p:cNvPr id="1934342" name="Text Box 6"/>
          <p:cNvSpPr txBox="1">
            <a:spLocks noChangeArrowheads="1"/>
          </p:cNvSpPr>
          <p:nvPr/>
        </p:nvSpPr>
        <p:spPr bwMode="auto">
          <a:xfrm>
            <a:off x="2781300" y="2203846"/>
            <a:ext cx="3886200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5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To You…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62" name="Text Box 2"/>
          <p:cNvSpPr txBox="1">
            <a:spLocks noChangeArrowheads="1"/>
          </p:cNvSpPr>
          <p:nvPr/>
        </p:nvSpPr>
        <p:spPr bwMode="auto">
          <a:xfrm>
            <a:off x="57150" y="491727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Father,</a:t>
            </a: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935363" name="Text Box 3"/>
          <p:cNvSpPr txBox="1">
            <a:spLocks noChangeArrowheads="1"/>
          </p:cNvSpPr>
          <p:nvPr/>
        </p:nvSpPr>
        <p:spPr bwMode="auto">
          <a:xfrm>
            <a:off x="1476375" y="971550"/>
            <a:ext cx="4953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 worship You...</a:t>
            </a:r>
            <a:endParaRPr lang="en-US" sz="4000" i="1" dirty="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935364" name="Text Box 4"/>
          <p:cNvSpPr txBox="1">
            <a:spLocks noChangeArrowheads="1"/>
          </p:cNvSpPr>
          <p:nvPr/>
        </p:nvSpPr>
        <p:spPr bwMode="auto">
          <a:xfrm>
            <a:off x="1781175" y="1459705"/>
            <a:ext cx="6096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Precious Jesus,</a:t>
            </a: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935365" name="Text Box 5"/>
          <p:cNvSpPr txBox="1">
            <a:spLocks noChangeArrowheads="1"/>
          </p:cNvSpPr>
          <p:nvPr/>
        </p:nvSpPr>
        <p:spPr bwMode="auto">
          <a:xfrm>
            <a:off x="3276599" y="1932917"/>
            <a:ext cx="5715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Our Savior...</a:t>
            </a:r>
            <a:endParaRPr lang="en-US" sz="4000" dirty="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1935366" name="Text Box 6"/>
          <p:cNvSpPr txBox="1">
            <a:spLocks noChangeArrowheads="1"/>
          </p:cNvSpPr>
          <p:nvPr/>
        </p:nvSpPr>
        <p:spPr bwMode="auto">
          <a:xfrm>
            <a:off x="1504950" y="2286860"/>
            <a:ext cx="3171824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Spirit,</a:t>
            </a:r>
          </a:p>
        </p:txBody>
      </p:sp>
      <p:sp>
        <p:nvSpPr>
          <p:cNvPr id="1935367" name="Text Box 7"/>
          <p:cNvSpPr txBox="1">
            <a:spLocks noChangeArrowheads="1"/>
          </p:cNvSpPr>
          <p:nvPr/>
        </p:nvSpPr>
        <p:spPr bwMode="auto">
          <a:xfrm>
            <a:off x="1790699" y="2800350"/>
            <a:ext cx="4343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 wait on You...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1438275" y="457200"/>
            <a:ext cx="50292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Spirit</a:t>
            </a:r>
          </a:p>
        </p:txBody>
      </p:sp>
      <p:sp>
        <p:nvSpPr>
          <p:cNvPr id="1936387" name="Text Box 3"/>
          <p:cNvSpPr txBox="1">
            <a:spLocks noChangeArrowheads="1"/>
          </p:cNvSpPr>
          <p:nvPr/>
        </p:nvSpPr>
        <p:spPr bwMode="auto">
          <a:xfrm>
            <a:off x="3190875" y="1123950"/>
            <a:ext cx="51816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5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 wait on you...</a:t>
            </a:r>
          </a:p>
        </p:txBody>
      </p:sp>
      <p:sp>
        <p:nvSpPr>
          <p:cNvPr id="1936388" name="Text Box 4"/>
          <p:cNvSpPr txBox="1">
            <a:spLocks noChangeArrowheads="1"/>
          </p:cNvSpPr>
          <p:nvPr/>
        </p:nvSpPr>
        <p:spPr bwMode="auto">
          <a:xfrm>
            <a:off x="1438275" y="1885951"/>
            <a:ext cx="46482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Spirit</a:t>
            </a:r>
          </a:p>
        </p:txBody>
      </p:sp>
      <p:sp>
        <p:nvSpPr>
          <p:cNvPr id="1936389" name="Text Box 5"/>
          <p:cNvSpPr txBox="1">
            <a:spLocks noChangeArrowheads="1"/>
          </p:cNvSpPr>
          <p:nvPr/>
        </p:nvSpPr>
        <p:spPr bwMode="auto">
          <a:xfrm>
            <a:off x="-9525" y="2571750"/>
            <a:ext cx="8915400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5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We wait on You…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7410" name="Text Box 2"/>
          <p:cNvSpPr txBox="1">
            <a:spLocks noChangeArrowheads="1"/>
          </p:cNvSpPr>
          <p:nvPr/>
        </p:nvSpPr>
        <p:spPr bwMode="auto">
          <a:xfrm>
            <a:off x="838200" y="1028700"/>
            <a:ext cx="6858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0" b="1" i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for</a:t>
            </a:r>
            <a:r>
              <a:rPr lang="en-US" sz="8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</a:t>
            </a:r>
          </a:p>
        </p:txBody>
      </p:sp>
      <p:sp>
        <p:nvSpPr>
          <p:cNvPr id="1937411" name="Text Box 3"/>
          <p:cNvSpPr txBox="1">
            <a:spLocks noChangeArrowheads="1"/>
          </p:cNvSpPr>
          <p:nvPr/>
        </p:nvSpPr>
        <p:spPr bwMode="auto">
          <a:xfrm>
            <a:off x="762000" y="2057400"/>
            <a:ext cx="7086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FIRE!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86942</TotalTime>
  <Words>50</Words>
  <Application>Microsoft Office PowerPoint</Application>
  <PresentationFormat>On-screen Show (16:9)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Blank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534</cp:revision>
  <dcterms:created xsi:type="dcterms:W3CDTF">2000-04-04T23:34:29Z</dcterms:created>
  <dcterms:modified xsi:type="dcterms:W3CDTF">2012-12-31T16:58:59Z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