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1215" r:id="rId2"/>
    <p:sldId id="1216" r:id="rId3"/>
    <p:sldId id="1217" r:id="rId4"/>
    <p:sldId id="1218" r:id="rId5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5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A280A7FB-807B-4B6B-B89C-A78EE8D5EE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6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021A5A-F2BE-44E4-87EA-82EA265764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6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B0385-746D-4B16-8CF1-835609F40F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5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48D1C-C71C-4F65-AC88-C1B6D75363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5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CF52DE-E011-433F-8BF3-2EE99F147E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BEA87-FBEA-4472-BF64-4561010F0E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3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50265-46F5-4F3C-AADB-E6E2C4F583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24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B098C-D907-46AF-BBC1-B7B19611A7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35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1F732-F62E-4439-98CD-466B7DD3E3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204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7110A-7029-4BD7-AF39-67ACD6B0F3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4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58BD2-DD48-4132-9B13-8C918D3D33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37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EFAAA-4FB9-4400-9ED6-E0A77BE2AE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795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A223C661-5A7A-44F2-B160-217AD7487F3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855661"/>
            <a:ext cx="685800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5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Honor,  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2895600" y="1541461"/>
            <a:ext cx="396240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5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Glory,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4724400" y="2151061"/>
            <a:ext cx="388620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5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Power.</a:t>
            </a:r>
          </a:p>
        </p:txBody>
      </p:sp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2781300" y="2938460"/>
            <a:ext cx="388620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5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You…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57150" y="655635"/>
            <a:ext cx="525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Father,</a:t>
            </a: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1428750" y="1189035"/>
            <a:ext cx="4953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worship You...</a:t>
            </a:r>
            <a:endParaRPr lang="en-US" sz="4000" i="1" dirty="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1781175" y="1946272"/>
            <a:ext cx="6096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Precious Jesus,</a:t>
            </a: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3228975" y="2403472"/>
            <a:ext cx="571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Our Savior...</a:t>
            </a:r>
            <a:endParaRPr lang="en-US" sz="4000" dirty="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1504950" y="2998785"/>
            <a:ext cx="3171824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Spirit,</a:t>
            </a: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1781175" y="3532185"/>
            <a:ext cx="4343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wait on You...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38275" y="609600"/>
            <a:ext cx="50292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Spirit</a:t>
            </a:r>
          </a:p>
        </p:txBody>
      </p:sp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3190875" y="1371600"/>
            <a:ext cx="51816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5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wait on you...</a:t>
            </a: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1438275" y="2514600"/>
            <a:ext cx="46482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Spirit</a:t>
            </a:r>
          </a:p>
        </p:txBody>
      </p:sp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9525" y="3200400"/>
            <a:ext cx="8915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5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wait on You…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838200" y="1371600"/>
            <a:ext cx="6858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</a:t>
            </a:r>
            <a:r>
              <a:rPr lang="en-US" sz="8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762000" y="2743200"/>
            <a:ext cx="70866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86941</TotalTime>
  <Words>50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533</cp:revision>
  <dcterms:created xsi:type="dcterms:W3CDTF">2000-04-04T23:34:29Z</dcterms:created>
  <dcterms:modified xsi:type="dcterms:W3CDTF">2012-12-05T15:17:05Z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