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5" r:id="rId2"/>
    <p:sldId id="1216" r:id="rId3"/>
    <p:sldId id="1217" r:id="rId4"/>
    <p:sldId id="1218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5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A280A7FB-807B-4B6B-B89C-A78EE8D5E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6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1A5A-F2BE-44E4-87EA-82EA26576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B0385-746D-4B16-8CF1-835609F40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5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48D1C-C71C-4F65-AC88-C1B6D7536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5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F52DE-E011-433F-8BF3-2EE99F147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BEA87-FBEA-4472-BF64-4561010F0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3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0265-46F5-4F3C-AADB-E6E2C4F58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2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B098C-D907-46AF-BBC1-B7B19611A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3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1F732-F62E-4439-98CD-466B7DD3E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0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7110A-7029-4BD7-AF39-67ACD6B0F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4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58BD2-DD48-4132-9B13-8C918D3D33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EFAAA-4FB9-4400-9ED6-E0A77BE2A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9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223C661-5A7A-44F2-B160-217AD7487F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55661"/>
            <a:ext cx="68580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Honor, 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895600" y="1541461"/>
            <a:ext cx="39624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Glory,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4724400" y="2151061"/>
            <a:ext cx="38862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Power.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2781300" y="2938460"/>
            <a:ext cx="38862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57150" y="655635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Father,</a:t>
            </a: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1428750" y="1189035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worship You...</a:t>
            </a:r>
            <a:endParaRPr lang="en-US" sz="4000" i="1" dirty="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1781175" y="1946272"/>
            <a:ext cx="609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Jesus,</a:t>
            </a: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3228975" y="2403472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Savior...</a:t>
            </a:r>
            <a:endParaRPr lang="en-US" sz="4000" dirty="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1504950" y="2998785"/>
            <a:ext cx="317182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Spirit,</a:t>
            </a: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1781175" y="3532185"/>
            <a:ext cx="434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38275" y="609600"/>
            <a:ext cx="5029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3190875" y="1371600"/>
            <a:ext cx="518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you...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1438275" y="2514600"/>
            <a:ext cx="4648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9525" y="3200400"/>
            <a:ext cx="891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838200" y="1371600"/>
            <a:ext cx="6858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</a:t>
            </a:r>
            <a:r>
              <a:rPr lang="en-US" sz="8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7086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86941</TotalTime>
  <Words>50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2012-12-05T15:17:05Z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