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1227" r:id="rId2"/>
    <p:sldId id="1219" r:id="rId3"/>
    <p:sldId id="1220" r:id="rId4"/>
    <p:sldId id="1221" r:id="rId5"/>
    <p:sldId id="1222" r:id="rId6"/>
    <p:sldId id="1223" r:id="rId7"/>
    <p:sldId id="1233" r:id="rId8"/>
    <p:sldId id="1232" r:id="rId9"/>
    <p:sldId id="1234" r:id="rId10"/>
    <p:sldId id="1235" r:id="rId11"/>
    <p:sldId id="1236" r:id="rId12"/>
    <p:sldId id="1224" r:id="rId13"/>
    <p:sldId id="1237" r:id="rId14"/>
    <p:sldId id="1239" r:id="rId15"/>
    <p:sldId id="1238" r:id="rId16"/>
    <p:sldId id="1225" r:id="rId17"/>
    <p:sldId id="1240" r:id="rId18"/>
    <p:sldId id="1241" r:id="rId19"/>
    <p:sldId id="1243" r:id="rId20"/>
    <p:sldId id="1242" r:id="rId21"/>
    <p:sldId id="1244" r:id="rId22"/>
    <p:sldId id="1226" r:id="rId23"/>
    <p:sldId id="1245" r:id="rId24"/>
    <p:sldId id="1246" r:id="rId25"/>
    <p:sldId id="1247" r:id="rId26"/>
    <p:sldId id="1248" r:id="rId27"/>
    <p:sldId id="1249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15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A47042F6-ABAA-4E5E-8CD8-E7EA5F14B2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32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95E30-534B-453E-B344-261E0EF6E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9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945B6-7C05-447B-B4C6-3CF436B0B8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B202B-2C8D-4C02-A334-992604C3C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8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9F56E-8ACF-448F-9D3A-C3BC01242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3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23934-7E4D-49AF-90A7-3F3CC00DD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A0198-512A-433B-A315-F8717883D3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4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E3C86-A343-401E-BD6C-3F7BB5DD3A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6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5D92D-2489-4CE0-B0BF-13F3A1E4B2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3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346BB-F887-44D0-9A4C-F68FCCD573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5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69BAD-3E3A-45C0-A6F3-79790F720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3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C3BC3-3AB0-4066-B831-D33392112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8B044CDF-F15E-46CA-A027-EB83227468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worship You 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7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1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Our </a:t>
            </a: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Savior</a:t>
            </a: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72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6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Our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Savior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6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</a:t>
            </a:r>
            <a:endParaRPr lang="en-US" sz="96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Our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Savior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Our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Savior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1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wait on You. . .</a:t>
            </a:r>
            <a:endParaRPr lang="en-US" sz="72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wait on You.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  <a:endParaRPr lang="en-US" sz="96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wait on You.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8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Honor,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28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wait on You.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6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88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34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14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9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Fire </a:t>
            </a:r>
            <a:r>
              <a:rPr lang="en-US" sz="1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3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Glory,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Power,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 . . .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39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worship You . . .</a:t>
            </a:r>
            <a:endParaRPr lang="en-US" sz="72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39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worship You 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15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</a:t>
            </a:r>
            <a:endParaRPr lang="en-US" sz="96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2362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worship You 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7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86957</TotalTime>
  <Words>167</Words>
  <Application>Microsoft Office PowerPoint</Application>
  <PresentationFormat>On-screen Show (4:3)</PresentationFormat>
  <Paragraphs>40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536</cp:revision>
  <dcterms:created xsi:type="dcterms:W3CDTF">2000-04-04T23:34:29Z</dcterms:created>
  <dcterms:modified xsi:type="dcterms:W3CDTF">2012-12-05T15:40:51Z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