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406" r:id="rId2"/>
    <p:sldId id="408" r:id="rId3"/>
    <p:sldId id="409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-134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C11444F-E90C-40E4-8298-7340AA6A18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6545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ADAFE5-E820-4824-AF4E-4EE118C906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29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F51E0-99A3-4F2D-83C8-B82740DF6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976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8065C-07B7-43E3-8C32-C7A6CFA698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060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E48B2-A32C-4570-983C-79053BAD5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518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DDA69-89AA-47EA-BBD0-4AEC8B400B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178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86C24-04B8-41C0-9220-17C2AEFF79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53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16988-DA0C-4704-81DE-FDA94760BF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125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A3F04-0D5B-4C9C-94BD-1FFEAF457E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405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B5B00-278C-4CE5-BCBD-73ADE29C29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041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6F356-592B-4AD5-BFC5-353508015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711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8FC45-54D0-4CF8-AB9D-A335797BD1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879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E3C2BC3-5DB5-4A9C-B5B1-F1B51AF551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G/68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-6350" y="655108"/>
            <a:ext cx="9144000" cy="26924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0" y="0"/>
            <a:ext cx="9137650" cy="655108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5175250" y="69850"/>
            <a:ext cx="3892550" cy="307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ID: 199</a:t>
            </a:r>
          </a:p>
        </p:txBody>
      </p:sp>
      <p:sp>
        <p:nvSpPr>
          <p:cNvPr id="2054" name="Text Box 2"/>
          <p:cNvSpPr txBox="1">
            <a:spLocks noChangeArrowheads="1"/>
          </p:cNvSpPr>
          <p:nvPr/>
        </p:nvSpPr>
        <p:spPr bwMode="auto">
          <a:xfrm>
            <a:off x="0" y="1053041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honor     All glory     All power  to You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371600" y="794807"/>
            <a:ext cx="665693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Dm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8153400" y="776816"/>
            <a:ext cx="6096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Dm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3657600" y="779991"/>
            <a:ext cx="1082675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BbMaj7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 Box 1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019800" y="794807"/>
            <a:ext cx="9906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Gmin9</a:t>
            </a:r>
            <a:endParaRPr lang="en-US" sz="2000" b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7620000" y="779991"/>
            <a:ext cx="358775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-31222" y="207734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honor     All glory     All power  to You</a:t>
            </a:r>
          </a:p>
        </p:txBody>
      </p:sp>
      <p:sp>
        <p:nvSpPr>
          <p:cNvPr id="40" name="Text Box 3"/>
          <p:cNvSpPr txBox="1">
            <a:spLocks noChangeArrowheads="1"/>
          </p:cNvSpPr>
          <p:nvPr/>
        </p:nvSpPr>
        <p:spPr bwMode="auto">
          <a:xfrm>
            <a:off x="1340378" y="1819106"/>
            <a:ext cx="665693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Dm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Text Box 4"/>
          <p:cNvSpPr txBox="1">
            <a:spLocks noChangeArrowheads="1"/>
          </p:cNvSpPr>
          <p:nvPr/>
        </p:nvSpPr>
        <p:spPr bwMode="auto">
          <a:xfrm>
            <a:off x="8122178" y="1801115"/>
            <a:ext cx="6096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Dm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Text Box 12"/>
          <p:cNvSpPr txBox="1">
            <a:spLocks noChangeArrowheads="1"/>
          </p:cNvSpPr>
          <p:nvPr/>
        </p:nvSpPr>
        <p:spPr bwMode="auto">
          <a:xfrm>
            <a:off x="3626378" y="1804290"/>
            <a:ext cx="1082675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BbMaj7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Text Box 1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988578" y="1819106"/>
            <a:ext cx="9906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Gmin9</a:t>
            </a:r>
            <a:endParaRPr lang="en-US" sz="2000" b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" name="Text Box 14"/>
          <p:cNvSpPr txBox="1">
            <a:spLocks noChangeArrowheads="1"/>
          </p:cNvSpPr>
          <p:nvPr/>
        </p:nvSpPr>
        <p:spPr bwMode="auto">
          <a:xfrm>
            <a:off x="7588778" y="1804290"/>
            <a:ext cx="358775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" name="Text Box 10"/>
          <p:cNvSpPr txBox="1">
            <a:spLocks noChangeArrowheads="1"/>
          </p:cNvSpPr>
          <p:nvPr/>
        </p:nvSpPr>
        <p:spPr bwMode="auto">
          <a:xfrm>
            <a:off x="97631" y="65944"/>
            <a:ext cx="1350169" cy="5232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Verse</a:t>
            </a:r>
            <a:endParaRPr lang="en-US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838200"/>
            <a:ext cx="9144000" cy="5794375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-6350" y="0"/>
            <a:ext cx="9150350" cy="8382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5175250" y="69850"/>
            <a:ext cx="3892550" cy="307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ID: 199</a:t>
            </a:r>
          </a:p>
        </p:txBody>
      </p:sp>
      <p:sp>
        <p:nvSpPr>
          <p:cNvPr id="2061" name="Text Box 5"/>
          <p:cNvSpPr txBox="1">
            <a:spLocks noChangeArrowheads="1"/>
          </p:cNvSpPr>
          <p:nvPr/>
        </p:nvSpPr>
        <p:spPr bwMode="auto">
          <a:xfrm>
            <a:off x="0" y="1158905"/>
            <a:ext cx="8839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Holy Father, we worship you,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62" name="Text Box 6"/>
          <p:cNvSpPr txBox="1">
            <a:spLocks noChangeArrowheads="1"/>
          </p:cNvSpPr>
          <p:nvPr/>
        </p:nvSpPr>
        <p:spPr bwMode="auto">
          <a:xfrm>
            <a:off x="0" y="202565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Precious Jesus, our Savior;</a:t>
            </a:r>
            <a:endParaRPr lang="en-US" sz="44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63" name="Text Box 7"/>
          <p:cNvSpPr txBox="1">
            <a:spLocks noChangeArrowheads="1"/>
          </p:cNvSpPr>
          <p:nvPr/>
        </p:nvSpPr>
        <p:spPr bwMode="auto">
          <a:xfrm>
            <a:off x="0" y="309245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Holy Spirit, we wait on You</a:t>
            </a:r>
            <a:endParaRPr lang="en-US" sz="44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64" name="Text Box 8"/>
          <p:cNvSpPr txBox="1">
            <a:spLocks noChangeArrowheads="1"/>
          </p:cNvSpPr>
          <p:nvPr/>
        </p:nvSpPr>
        <p:spPr bwMode="auto">
          <a:xfrm>
            <a:off x="0" y="393065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Holy Spirit, we wait on You</a:t>
            </a:r>
            <a:endParaRPr lang="en-US" sz="44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65" name="Text Box 9"/>
          <p:cNvSpPr txBox="1">
            <a:spLocks noChangeArrowheads="1"/>
          </p:cNvSpPr>
          <p:nvPr/>
        </p:nvSpPr>
        <p:spPr bwMode="auto">
          <a:xfrm>
            <a:off x="0" y="4878977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Holy Spirit,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we  wait  on 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for fire,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66" name="Text Box 10"/>
          <p:cNvSpPr txBox="1">
            <a:spLocks noChangeArrowheads="1"/>
          </p:cNvSpPr>
          <p:nvPr/>
        </p:nvSpPr>
        <p:spPr bwMode="auto">
          <a:xfrm>
            <a:off x="0" y="5866372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fire,    for fire,    for fire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fire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 Box 15"/>
          <p:cNvSpPr txBox="1">
            <a:spLocks noChangeArrowheads="1"/>
          </p:cNvSpPr>
          <p:nvPr/>
        </p:nvSpPr>
        <p:spPr bwMode="auto">
          <a:xfrm>
            <a:off x="2619375" y="927100"/>
            <a:ext cx="504825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C2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3962400" y="958850"/>
            <a:ext cx="6858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C/A</a:t>
            </a:r>
            <a:endParaRPr lang="en-US" sz="20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Text Box 17"/>
          <p:cNvSpPr txBox="1">
            <a:spLocks noChangeArrowheads="1"/>
          </p:cNvSpPr>
          <p:nvPr/>
        </p:nvSpPr>
        <p:spPr bwMode="auto">
          <a:xfrm>
            <a:off x="4876800" y="958850"/>
            <a:ext cx="6096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Dm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auto">
          <a:xfrm>
            <a:off x="3886200" y="1797050"/>
            <a:ext cx="6096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C/E</a:t>
            </a:r>
            <a:endParaRPr lang="en-US" sz="20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Text Box 19"/>
          <p:cNvSpPr txBox="1">
            <a:spLocks noChangeArrowheads="1"/>
          </p:cNvSpPr>
          <p:nvPr/>
        </p:nvSpPr>
        <p:spPr bwMode="auto">
          <a:xfrm>
            <a:off x="5791200" y="1797050"/>
            <a:ext cx="3810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endParaRPr lang="en-US" sz="20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6553200" y="1797050"/>
            <a:ext cx="6096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A7</a:t>
            </a:r>
            <a:endParaRPr lang="en-US" sz="20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2895600" y="2711450"/>
            <a:ext cx="7620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Bb/G</a:t>
            </a:r>
            <a:endParaRPr lang="en-US" sz="20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Text Box 22"/>
          <p:cNvSpPr txBox="1">
            <a:spLocks noChangeArrowheads="1"/>
          </p:cNvSpPr>
          <p:nvPr/>
        </p:nvSpPr>
        <p:spPr bwMode="auto">
          <a:xfrm>
            <a:off x="4495800" y="2787650"/>
            <a:ext cx="6858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C/G</a:t>
            </a:r>
            <a:endParaRPr lang="en-US" sz="20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2971800" y="3702050"/>
            <a:ext cx="5334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</a:t>
            </a:r>
            <a:endParaRPr lang="en-US" sz="20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4114800" y="3778250"/>
            <a:ext cx="9144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C/Bb</a:t>
            </a:r>
            <a:endParaRPr lang="en-US" sz="20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Text Box 25"/>
          <p:cNvSpPr txBox="1">
            <a:spLocks noChangeArrowheads="1"/>
          </p:cNvSpPr>
          <p:nvPr/>
        </p:nvSpPr>
        <p:spPr bwMode="auto">
          <a:xfrm>
            <a:off x="1847320" y="4615392"/>
            <a:ext cx="9906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Gmin7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3052234" y="4632325"/>
            <a:ext cx="10668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Gmin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/F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Text Box 27"/>
          <p:cNvSpPr txBox="1">
            <a:spLocks noChangeArrowheads="1"/>
          </p:cNvSpPr>
          <p:nvPr/>
        </p:nvSpPr>
        <p:spPr bwMode="auto">
          <a:xfrm>
            <a:off x="4186767" y="4630208"/>
            <a:ext cx="842433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Dm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/A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Text Box 28"/>
          <p:cNvSpPr txBox="1">
            <a:spLocks noChangeArrowheads="1"/>
          </p:cNvSpPr>
          <p:nvPr/>
        </p:nvSpPr>
        <p:spPr bwMode="auto">
          <a:xfrm>
            <a:off x="1405467" y="5599702"/>
            <a:ext cx="6096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Dm</a:t>
            </a:r>
            <a:endParaRPr lang="en-US" sz="20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Text Box 29"/>
          <p:cNvSpPr txBox="1">
            <a:spLocks noChangeArrowheads="1"/>
          </p:cNvSpPr>
          <p:nvPr/>
        </p:nvSpPr>
        <p:spPr bwMode="auto">
          <a:xfrm>
            <a:off x="2109787" y="5602847"/>
            <a:ext cx="650346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C/D</a:t>
            </a:r>
            <a:endParaRPr lang="en-US" sz="20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 Box 27"/>
          <p:cNvSpPr txBox="1">
            <a:spLocks noChangeArrowheads="1"/>
          </p:cNvSpPr>
          <p:nvPr/>
        </p:nvSpPr>
        <p:spPr bwMode="auto">
          <a:xfrm>
            <a:off x="5113867" y="4624887"/>
            <a:ext cx="753533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Asus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Text Box 27"/>
          <p:cNvSpPr txBox="1">
            <a:spLocks noChangeArrowheads="1"/>
          </p:cNvSpPr>
          <p:nvPr/>
        </p:nvSpPr>
        <p:spPr bwMode="auto">
          <a:xfrm>
            <a:off x="6112403" y="4635470"/>
            <a:ext cx="537633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A7     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Text Box 28"/>
          <p:cNvSpPr txBox="1">
            <a:spLocks noChangeArrowheads="1"/>
          </p:cNvSpPr>
          <p:nvPr/>
        </p:nvSpPr>
        <p:spPr bwMode="auto">
          <a:xfrm>
            <a:off x="3522134" y="5580652"/>
            <a:ext cx="6096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Dm</a:t>
            </a:r>
            <a:endParaRPr lang="en-US" sz="20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Text Box 29"/>
          <p:cNvSpPr txBox="1">
            <a:spLocks noChangeArrowheads="1"/>
          </p:cNvSpPr>
          <p:nvPr/>
        </p:nvSpPr>
        <p:spPr bwMode="auto">
          <a:xfrm>
            <a:off x="4226454" y="5583797"/>
            <a:ext cx="650346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C/D</a:t>
            </a:r>
            <a:endParaRPr lang="en-US" sz="20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Text Box 28"/>
          <p:cNvSpPr txBox="1">
            <a:spLocks noChangeArrowheads="1"/>
          </p:cNvSpPr>
          <p:nvPr/>
        </p:nvSpPr>
        <p:spPr bwMode="auto">
          <a:xfrm>
            <a:off x="5676900" y="5595529"/>
            <a:ext cx="6096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Dm</a:t>
            </a:r>
            <a:endParaRPr lang="en-US" sz="20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" name="Text Box 29"/>
          <p:cNvSpPr txBox="1">
            <a:spLocks noChangeArrowheads="1"/>
          </p:cNvSpPr>
          <p:nvPr/>
        </p:nvSpPr>
        <p:spPr bwMode="auto">
          <a:xfrm>
            <a:off x="6381220" y="5598674"/>
            <a:ext cx="650346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C/D</a:t>
            </a:r>
            <a:endParaRPr lang="en-US" sz="20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" name="Text Box 28"/>
          <p:cNvSpPr txBox="1">
            <a:spLocks noChangeArrowheads="1"/>
          </p:cNvSpPr>
          <p:nvPr/>
        </p:nvSpPr>
        <p:spPr bwMode="auto">
          <a:xfrm>
            <a:off x="7772400" y="5576539"/>
            <a:ext cx="6096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Dm</a:t>
            </a:r>
            <a:endParaRPr lang="en-US" sz="20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" name="Text Box 28"/>
          <p:cNvSpPr txBox="1">
            <a:spLocks noChangeArrowheads="1"/>
          </p:cNvSpPr>
          <p:nvPr/>
        </p:nvSpPr>
        <p:spPr bwMode="auto">
          <a:xfrm>
            <a:off x="7780867" y="4632325"/>
            <a:ext cx="6096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Dm</a:t>
            </a:r>
            <a:endParaRPr lang="en-US" sz="20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" name="Text Box 29"/>
          <p:cNvSpPr txBox="1">
            <a:spLocks noChangeArrowheads="1"/>
          </p:cNvSpPr>
          <p:nvPr/>
        </p:nvSpPr>
        <p:spPr bwMode="auto">
          <a:xfrm>
            <a:off x="76200" y="5583797"/>
            <a:ext cx="650346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C/D</a:t>
            </a:r>
            <a:endParaRPr lang="en-US" sz="20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" name="Text Box 10"/>
          <p:cNvSpPr txBox="1">
            <a:spLocks noChangeArrowheads="1"/>
          </p:cNvSpPr>
          <p:nvPr/>
        </p:nvSpPr>
        <p:spPr bwMode="auto">
          <a:xfrm>
            <a:off x="97631" y="65944"/>
            <a:ext cx="1350169" cy="5232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Chorus</a:t>
            </a:r>
            <a:endParaRPr lang="en-US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640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16933" y="755120"/>
            <a:ext cx="9144000" cy="4494213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-6350" y="0"/>
            <a:ext cx="9150350" cy="762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5175250" y="69850"/>
            <a:ext cx="3892550" cy="307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ID: 199</a:t>
            </a:r>
          </a:p>
        </p:txBody>
      </p:sp>
      <p:sp>
        <p:nvSpPr>
          <p:cNvPr id="33" name="Text Box 29"/>
          <p:cNvSpPr txBox="1">
            <a:spLocks noChangeArrowheads="1"/>
          </p:cNvSpPr>
          <p:nvPr/>
        </p:nvSpPr>
        <p:spPr bwMode="auto">
          <a:xfrm>
            <a:off x="3124200" y="1056158"/>
            <a:ext cx="6858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  <a:endParaRPr lang="en-US" sz="2000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4" name="Text Box 30"/>
          <p:cNvSpPr txBox="1">
            <a:spLocks noChangeArrowheads="1"/>
          </p:cNvSpPr>
          <p:nvPr/>
        </p:nvSpPr>
        <p:spPr bwMode="auto">
          <a:xfrm>
            <a:off x="1972733" y="1039223"/>
            <a:ext cx="6096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2000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9" name="Text Box 10"/>
          <p:cNvSpPr txBox="1">
            <a:spLocks noChangeArrowheads="1"/>
          </p:cNvSpPr>
          <p:nvPr/>
        </p:nvSpPr>
        <p:spPr bwMode="auto">
          <a:xfrm>
            <a:off x="33867" y="129032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for  Fire . . .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Text Box 10"/>
          <p:cNvSpPr txBox="1">
            <a:spLocks noChangeArrowheads="1"/>
          </p:cNvSpPr>
          <p:nvPr/>
        </p:nvSpPr>
        <p:spPr bwMode="auto">
          <a:xfrm>
            <a:off x="0" y="2506133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for  Fire . . .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Text Box 10"/>
          <p:cNvSpPr txBox="1">
            <a:spLocks noChangeArrowheads="1"/>
          </p:cNvSpPr>
          <p:nvPr/>
        </p:nvSpPr>
        <p:spPr bwMode="auto">
          <a:xfrm>
            <a:off x="16933" y="3413092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for  Fire . . .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Text Box 10"/>
          <p:cNvSpPr txBox="1">
            <a:spLocks noChangeArrowheads="1"/>
          </p:cNvSpPr>
          <p:nvPr/>
        </p:nvSpPr>
        <p:spPr bwMode="auto">
          <a:xfrm>
            <a:off x="16933" y="4479892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for  Fire . . .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Text Box 29"/>
          <p:cNvSpPr txBox="1">
            <a:spLocks noChangeArrowheads="1"/>
          </p:cNvSpPr>
          <p:nvPr/>
        </p:nvSpPr>
        <p:spPr bwMode="auto">
          <a:xfrm>
            <a:off x="3640666" y="2303173"/>
            <a:ext cx="6858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  <a:endParaRPr lang="en-US" sz="2000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4" name="Text Box 30"/>
          <p:cNvSpPr txBox="1">
            <a:spLocks noChangeArrowheads="1"/>
          </p:cNvSpPr>
          <p:nvPr/>
        </p:nvSpPr>
        <p:spPr bwMode="auto">
          <a:xfrm>
            <a:off x="2489199" y="2306078"/>
            <a:ext cx="6096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2000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5" name="Text Box 29"/>
          <p:cNvSpPr txBox="1">
            <a:spLocks noChangeArrowheads="1"/>
          </p:cNvSpPr>
          <p:nvPr/>
        </p:nvSpPr>
        <p:spPr bwMode="auto">
          <a:xfrm>
            <a:off x="4618567" y="3210132"/>
            <a:ext cx="6858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  <a:endParaRPr lang="en-US" sz="2000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6" name="Text Box 30"/>
          <p:cNvSpPr txBox="1">
            <a:spLocks noChangeArrowheads="1"/>
          </p:cNvSpPr>
          <p:nvPr/>
        </p:nvSpPr>
        <p:spPr bwMode="auto">
          <a:xfrm>
            <a:off x="3467100" y="3213037"/>
            <a:ext cx="6096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2000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8" name="Text Box 30"/>
          <p:cNvSpPr txBox="1">
            <a:spLocks noChangeArrowheads="1"/>
          </p:cNvSpPr>
          <p:nvPr/>
        </p:nvSpPr>
        <p:spPr bwMode="auto">
          <a:xfrm>
            <a:off x="4464050" y="4279837"/>
            <a:ext cx="6096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2000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9" name="Text Box 10"/>
          <p:cNvSpPr txBox="1">
            <a:spLocks noChangeArrowheads="1"/>
          </p:cNvSpPr>
          <p:nvPr/>
        </p:nvSpPr>
        <p:spPr bwMode="auto">
          <a:xfrm>
            <a:off x="97631" y="65944"/>
            <a:ext cx="1350169" cy="5232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Vamp</a:t>
            </a:r>
            <a:endParaRPr lang="en-US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3255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13074</TotalTime>
  <Words>141</Words>
  <Application>Microsoft Office PowerPoint</Application>
  <PresentationFormat>On-screen Show (4:3)</PresentationFormat>
  <Paragraphs>59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Blank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444</cp:revision>
  <dcterms:created xsi:type="dcterms:W3CDTF">2000-04-06T22:37:36Z</dcterms:created>
  <dcterms:modified xsi:type="dcterms:W3CDTF">2011-09-30T23:30:33Z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