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60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11444F-E90C-40E4-8298-7340AA6A1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54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DAFE5-E820-4824-AF4E-4EE118C90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F51E0-99A3-4F2D-83C8-B82740DF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7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8065C-07B7-43E3-8C32-C7A6CFA69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6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48B2-A32C-4570-983C-79053BAD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DDA69-89AA-47EA-BBD0-4AEC8B400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6C24-04B8-41C0-9220-17C2AEFF7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16988-DA0C-4704-81DE-FDA94760B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2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A3F04-0D5B-4C9C-94BD-1FFEAF457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B5B00-278C-4CE5-BCBD-73ADE29C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4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6F356-592B-4AD5-BFC5-353508015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8FC45-54D0-4CF8-AB9D-A335797BD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7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3C2BC3-5DB5-4A9C-B5B1-F1B51AF55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447800"/>
            <a:ext cx="9144000" cy="540861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6350" y="508000"/>
            <a:ext cx="9144000" cy="939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6350" y="0"/>
            <a:ext cx="9144000" cy="50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199</a:t>
            </a:r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-15875" y="9144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All honor     All glory     All power  to You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39738" y="606425"/>
            <a:ext cx="5492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933950" y="60325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905000" y="622300"/>
            <a:ext cx="100647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81400" y="603250"/>
            <a:ext cx="85407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</a:rPr>
              <a:t>Gmin9</a:t>
            </a:r>
            <a:endParaRPr lang="en-US" sz="18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518025" y="606425"/>
            <a:ext cx="35877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867400" y="833438"/>
            <a:ext cx="10064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5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1" name="Text Box 5"/>
          <p:cNvSpPr txBox="1">
            <a:spLocks noChangeArrowheads="1"/>
          </p:cNvSpPr>
          <p:nvPr/>
        </p:nvSpPr>
        <p:spPr bwMode="auto">
          <a:xfrm>
            <a:off x="0" y="1600200"/>
            <a:ext cx="883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Holy Father, we worship you,</a:t>
            </a: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2062" name="Text Box 6"/>
          <p:cNvSpPr txBox="1">
            <a:spLocks noChangeArrowheads="1"/>
          </p:cNvSpPr>
          <p:nvPr/>
        </p:nvSpPr>
        <p:spPr bwMode="auto">
          <a:xfrm>
            <a:off x="0" y="2514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Precious Jesus, our Savior;</a:t>
            </a: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2063" name="Text Box 7"/>
          <p:cNvSpPr txBox="1">
            <a:spLocks noChangeArrowheads="1"/>
          </p:cNvSpPr>
          <p:nvPr/>
        </p:nvSpPr>
        <p:spPr bwMode="auto">
          <a:xfrm>
            <a:off x="0" y="3581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Holy Spirit, we wait on You</a:t>
            </a: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2064" name="Text Box 8"/>
          <p:cNvSpPr txBox="1">
            <a:spLocks noChangeArrowheads="1"/>
          </p:cNvSpPr>
          <p:nvPr/>
        </p:nvSpPr>
        <p:spPr bwMode="auto">
          <a:xfrm>
            <a:off x="0" y="4419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Holy Spirit, we wait on You</a:t>
            </a: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2065" name="Text Box 9"/>
          <p:cNvSpPr txBox="1">
            <a:spLocks noChangeArrowheads="1"/>
          </p:cNvSpPr>
          <p:nvPr/>
        </p:nvSpPr>
        <p:spPr bwMode="auto">
          <a:xfrm>
            <a:off x="0" y="5257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Holy Spirit, we wait on You for fire,</a:t>
            </a: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2066" name="Text Box 10"/>
          <p:cNvSpPr txBox="1">
            <a:spLocks noChangeArrowheads="1"/>
          </p:cNvSpPr>
          <p:nvPr/>
        </p:nvSpPr>
        <p:spPr bwMode="auto">
          <a:xfrm>
            <a:off x="0" y="61563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For  fire,   for  fire,  for  fire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2619375" y="141605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038600" y="1447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4876800" y="1447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886200" y="2286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5791200" y="22860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553200" y="2286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2895600" y="32004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Bb/G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495800" y="3276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2971800" y="4191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14800" y="4267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C/Bb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2514600" y="51054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Gmin7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3352800" y="51054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Gmin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4191000" y="510540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/A     Asus    A7    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73914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533400" y="5943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2743200" y="5867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4724400" y="5867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6705600" y="5867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3657600" y="5867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5638800" y="5867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13044</TotalTime>
  <Words>84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2011-09-30T23:30:57Z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