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1231" r:id="rId2"/>
    <p:sldId id="1218" r:id="rId3"/>
    <p:sldId id="1221" r:id="rId4"/>
    <p:sldId id="1222" r:id="rId5"/>
    <p:sldId id="1224" r:id="rId6"/>
    <p:sldId id="1225" r:id="rId7"/>
    <p:sldId id="1223" r:id="rId8"/>
    <p:sldId id="1228" r:id="rId9"/>
    <p:sldId id="1230" r:id="rId10"/>
    <p:sldId id="1227" r:id="rId11"/>
    <p:sldId id="1229" r:id="rId1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99" d="100"/>
          <a:sy n="99" d="100"/>
        </p:scale>
        <p:origin x="-15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CF7DBA6A-3888-49D9-8D61-38A689A330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82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31456-104E-4014-BD9B-7D08E7AAF0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62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2673A-D893-4197-87B3-33B033DB09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4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41476-FEFC-427D-8E17-9FB6135146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6E218-00E6-4863-8D6D-9B0BEBA7E1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74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FA971-5B37-4D1B-83EA-9897BB61AB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6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B68E4-F6C6-436E-BE27-CC5AD3A4E1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3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69A0E-CBF7-4B33-8FAB-63B2883478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1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8B211-14AB-4402-8934-DF42AD508F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6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E3C52-5581-4F26-8B62-087B35F6F1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0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BFA42-34E1-4DB3-B4B0-1394CDEDB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1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0D0FC-C510-4867-839A-E830CB8333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7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9CFE29A4-AD7E-4D35-A780-2BF544F7A71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261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</a:rPr>
              <a:t>Reigning on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44291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</a:rPr>
              <a:t>Your glorious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33528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</a:rPr>
              <a:t>Throne</a:t>
            </a:r>
          </a:p>
        </p:txBody>
      </p:sp>
    </p:spTree>
    <p:extLst>
      <p:ext uri="{BB962C8B-B14F-4D97-AF65-F5344CB8AC3E}">
        <p14:creationId xmlns:p14="http://schemas.microsoft.com/office/powerpoint/2010/main" val="390494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</a:rPr>
              <a:t>You are my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44291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</a:rPr>
              <a:t>Eternal Home</a:t>
            </a:r>
          </a:p>
        </p:txBody>
      </p:sp>
    </p:spTree>
    <p:extLst>
      <p:ext uri="{BB962C8B-B14F-4D97-AF65-F5344CB8AC3E}">
        <p14:creationId xmlns:p14="http://schemas.microsoft.com/office/powerpoint/2010/main" val="130765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60909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latin typeface="Times New Roman" pitchFamily="18" charset="0"/>
              </a:rPr>
              <a:t>All 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Consuming Fire…</a:t>
            </a:r>
          </a:p>
        </p:txBody>
      </p:sp>
    </p:spTree>
    <p:extLst>
      <p:ext uri="{BB962C8B-B14F-4D97-AF65-F5344CB8AC3E}">
        <p14:creationId xmlns:p14="http://schemas.microsoft.com/office/powerpoint/2010/main" val="11773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60909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You’re my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1336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Hearts Desire…</a:t>
            </a:r>
          </a:p>
        </p:txBody>
      </p:sp>
    </p:spTree>
    <p:extLst>
      <p:ext uri="{BB962C8B-B14F-4D97-AF65-F5344CB8AC3E}">
        <p14:creationId xmlns:p14="http://schemas.microsoft.com/office/powerpoint/2010/main" val="264533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60909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and I Love You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1336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dearly, dearly Lord…</a:t>
            </a:r>
          </a:p>
        </p:txBody>
      </p:sp>
    </p:spTree>
    <p:extLst>
      <p:ext uri="{BB962C8B-B14F-4D97-AF65-F5344CB8AC3E}">
        <p14:creationId xmlns:p14="http://schemas.microsoft.com/office/powerpoint/2010/main" val="19340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60909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You’re my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1336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Meditation…</a:t>
            </a:r>
          </a:p>
        </p:txBody>
      </p:sp>
    </p:spTree>
    <p:extLst>
      <p:ext uri="{BB962C8B-B14F-4D97-AF65-F5344CB8AC3E}">
        <p14:creationId xmlns:p14="http://schemas.microsoft.com/office/powerpoint/2010/main" val="368345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60909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and my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1336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Consolation…</a:t>
            </a:r>
          </a:p>
        </p:txBody>
      </p:sp>
    </p:spTree>
    <p:extLst>
      <p:ext uri="{BB962C8B-B14F-4D97-AF65-F5344CB8AC3E}">
        <p14:creationId xmlns:p14="http://schemas.microsoft.com/office/powerpoint/2010/main" val="4813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21336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  Singing . . .</a:t>
            </a:r>
          </a:p>
        </p:txBody>
      </p:sp>
    </p:spTree>
    <p:extLst>
      <p:ext uri="{BB962C8B-B14F-4D97-AF65-F5344CB8AC3E}">
        <p14:creationId xmlns:p14="http://schemas.microsoft.com/office/powerpoint/2010/main" val="275353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0480" y="1521016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</a:rPr>
              <a:t>Glory to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0480" y="2629525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</a:rPr>
              <a:t>The Lamb</a:t>
            </a:r>
          </a:p>
        </p:txBody>
      </p:sp>
    </p:spTree>
    <p:extLst>
      <p:ext uri="{BB962C8B-B14F-4D97-AF65-F5344CB8AC3E}">
        <p14:creationId xmlns:p14="http://schemas.microsoft.com/office/powerpoint/2010/main" val="22216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0480" y="1521016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</a:rPr>
              <a:t>I exalt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0480" y="2629525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</a:rPr>
              <a:t>The Great I Am</a:t>
            </a:r>
          </a:p>
        </p:txBody>
      </p:sp>
    </p:spTree>
    <p:extLst>
      <p:ext uri="{BB962C8B-B14F-4D97-AF65-F5344CB8AC3E}">
        <p14:creationId xmlns:p14="http://schemas.microsoft.com/office/powerpoint/2010/main" val="52852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86966</TotalTime>
  <Words>51</Words>
  <Application>Microsoft Office PowerPoint</Application>
  <PresentationFormat>On-screen Show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2012-12-05T14:09:34Z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