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0"/>
  </p:notesMasterIdLst>
  <p:sldIdLst>
    <p:sldId id="408" r:id="rId4"/>
    <p:sldId id="405" r:id="rId5"/>
    <p:sldId id="406" r:id="rId6"/>
    <p:sldId id="409" r:id="rId7"/>
    <p:sldId id="407" r:id="rId8"/>
    <p:sldId id="41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40000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02BA4C-79AC-4B1E-97EA-6D91C468E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000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15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17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859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61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64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0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021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79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0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08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61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7476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814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891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23549-1410-468F-9A03-0872D0571E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376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E727-4C67-4A9D-AB59-859149A050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3717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F3CD0-DF31-4CD3-9E95-DF35512AC1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416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43C4A-8968-4DD3-B5DD-59DF1D0002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097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6C486-8295-4D7C-A9D5-CE5357ED72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8388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79DE4-52E9-4987-80E4-636A41EDB1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665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1C429-E5FA-42F7-91A7-680AB0713F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02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9811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C6CEF-2D01-454B-90AC-3C3FE346B9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1824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7B7B8-C795-46FB-AFE1-20E6F9BCE8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966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870CF-390C-49A0-8AB4-BC71337981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5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17A2B-D9E1-4D11-B706-0318951351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31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05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20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8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59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3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2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379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1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34A89D17-F78C-4F51-AFA4-041F0ADF09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14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87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0/" TargetMode="External"/><Relationship Id="rId5" Type="http://schemas.openxmlformats.org/officeDocument/2006/relationships/hyperlink" Target="http://dev.agodsendtech.com/mu_chords/quickimages/0/D/2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Bb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D/5/" TargetMode="External"/><Relationship Id="rId4" Type="http://schemas.openxmlformats.org/officeDocument/2006/relationships/hyperlink" Target="http://dev.agodsendtech.com/mu_chords/quickimages/0/A/19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Bb/19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11" Type="http://schemas.openxmlformats.org/officeDocument/2006/relationships/hyperlink" Target="http://dev.agodsendtech.com/mu_chords/quickimages/0/Bb/10/" TargetMode="External"/><Relationship Id="rId5" Type="http://schemas.openxmlformats.org/officeDocument/2006/relationships/hyperlink" Target="http://dev.agodsendtech.com/mu_chords/quickimages/0/Eb/1/" TargetMode="External"/><Relationship Id="rId10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Ab/1/" TargetMode="External"/><Relationship Id="rId9" Type="http://schemas.openxmlformats.org/officeDocument/2006/relationships/hyperlink" Target="http://dev.agodsendtech.com/mu_chords/quickimages/0/D/5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Bb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D/5/" TargetMode="External"/><Relationship Id="rId4" Type="http://schemas.openxmlformats.org/officeDocument/2006/relationships/hyperlink" Target="http://dev.agodsendtech.com/mu_chords/quickimages/0/A/19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0187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Consuming Fire</a:t>
            </a:r>
            <a:endParaRPr lang="en-US" sz="4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384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6351" y="165735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   consuming fire-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--------       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You’re my hearts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desire-----------</a:t>
            </a: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6351" y="249555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 I    love    You  dearly,     dearly      Lord.</a:t>
            </a: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6351" y="332581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You’re   my  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---ta----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tion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and my  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------la------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Text Box 3"/>
          <p:cNvSpPr txBox="1">
            <a:spLocks noChangeArrowheads="1"/>
          </p:cNvSpPr>
          <p:nvPr/>
        </p:nvSpPr>
        <p:spPr bwMode="auto">
          <a:xfrm>
            <a:off x="-16867" y="412198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 I    love    You  dearly,     dearly      Lord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….Singing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60664" y="2138066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8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12975" y="296171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23776" y="3774785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01049" y="3784280"/>
            <a:ext cx="8531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87401" y="2957216"/>
            <a:ext cx="8531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01049" y="2142502"/>
            <a:ext cx="8531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99778" y="1304688"/>
            <a:ext cx="8531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14400" y="1325296"/>
            <a:ext cx="8531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30830" y="2957216"/>
            <a:ext cx="8531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6786" y="378747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27184" y="295721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294763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98994" y="214250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6786" y="213803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03644" y="128893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3834" y="130774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86399" y="37874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887368" y="295721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858125" y="13173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51954" y="130956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55182" y="3758933"/>
            <a:ext cx="736463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28234" y="1304688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94731" y="1296514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47863" y="2142502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93590" y="2953538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452930" y="2953538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47863" y="3758933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3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5335" y="165707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Glory    to    the      Lamb------    I 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ex---alt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      AM.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5335" y="2457171"/>
            <a:ext cx="9121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Reign-----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on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Your  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ious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throne-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---,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4223" y="326044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   are     my  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nal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home---.</a:t>
            </a: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43000" y="12569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24400" y="12569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00800" y="12569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27414" y="21187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81400" y="21229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00793" y="29267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58193" y="29267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39831" y="1256961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4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86600" y="1266177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56832" y="2118736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21696" y="2926732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7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001000" y="1247436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0205" y="20570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44742" y="2122952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58103" y="21229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760800" y="2911868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74161" y="291186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0205" y="29267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16222" y="126508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429583" y="126508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14625" y="126508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791948" y="123757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9799" y="1256961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02771" y="1256961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96371" y="2118736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42043" y="2926732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64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17119" y="7340600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2055" name="Text Box 1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03344" y="7040562"/>
            <a:ext cx="304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05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5219" y="7061200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7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08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322744" y="7010400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5335" y="165707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Glory    to    the      Lamb------    I 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ex---alt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      AM.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45335" y="2457171"/>
            <a:ext cx="9121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Reign-----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on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Your  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ious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throne-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---,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4223" y="326044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   are     my  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nal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home---.</a:t>
            </a:r>
          </a:p>
        </p:txBody>
      </p:sp>
      <p:sp>
        <p:nvSpPr>
          <p:cNvPr id="2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39831" y="1256961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3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09835" y="1266177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4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71790" y="2165268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47485" y="211842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20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716222" y="126508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429583" y="126508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266930" y="123757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000793" y="29267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58193" y="29267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21696" y="2926732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2" name="Text Box 20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760800" y="2911868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474161" y="291186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0205" y="29267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89799" y="1256961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877432" y="1266177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837555" y="2165268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542043" y="2926732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-6354" y="343914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   are     my  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nal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home---.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60216" y="31054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17616" y="31054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81119" y="3105431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1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720223" y="3090567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33584" y="309056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9628" y="31054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4859" y="163279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   are     my  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nal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home---.</a:t>
            </a:r>
          </a:p>
        </p:txBody>
      </p:sp>
      <p:sp>
        <p:nvSpPr>
          <p:cNvPr id="5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25587" y="1327655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87909" y="132765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9"/>
          <p:cNvSpPr txBox="1">
            <a:spLocks noChangeArrowheads="1"/>
          </p:cNvSpPr>
          <p:nvPr/>
        </p:nvSpPr>
        <p:spPr bwMode="auto">
          <a:xfrm>
            <a:off x="-2346" y="243185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   are     my   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nal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home---.</a:t>
            </a:r>
          </a:p>
        </p:txBody>
      </p:sp>
      <p:sp>
        <p:nvSpPr>
          <p:cNvPr id="6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18382" y="2126714"/>
            <a:ext cx="73513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6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19987" y="208327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57706" y="132765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47889" y="2126714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47800" y="3105431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10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962400"/>
            <a:ext cx="9144000" cy="2895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533400"/>
            <a:ext cx="9144000" cy="3429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26988" y="10461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All    consuming fire-------          You’re my hearts    desire-----------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26988" y="18843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 I    love    You  dearly,     dearly      Lord.</a:t>
            </a: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26988" y="2714625"/>
            <a:ext cx="91440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You’re   my   medi---ta----tion     and my   conso------la------tion</a:t>
            </a:r>
          </a:p>
        </p:txBody>
      </p:sp>
      <p:sp>
        <p:nvSpPr>
          <p:cNvPr id="629766" name="Text Box 6"/>
          <p:cNvSpPr txBox="1">
            <a:spLocks noChangeArrowheads="1"/>
          </p:cNvSpPr>
          <p:nvPr/>
        </p:nvSpPr>
        <p:spPr bwMode="auto">
          <a:xfrm>
            <a:off x="6915150" y="3511550"/>
            <a:ext cx="1752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FFFF"/>
                </a:solidFill>
                <a:latin typeface="Times New Roman" charset="0"/>
              </a:rPr>
              <a:t>…Singing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22225" y="44973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Glory    to    the      Lamb------    I   exalt    the     Great    I       AM.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22225" y="5297488"/>
            <a:ext cx="91217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Reign--ing    on Your glor--ious  throne----,</a:t>
            </a:r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11113" y="61007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 You    are     my    e--ter---nal       home---.</a:t>
            </a:r>
          </a:p>
        </p:txBody>
      </p:sp>
      <p:sp>
        <p:nvSpPr>
          <p:cNvPr id="629770" name="Text Box 10"/>
          <p:cNvSpPr txBox="1">
            <a:spLocks noChangeArrowheads="1"/>
          </p:cNvSpPr>
          <p:nvPr/>
        </p:nvSpPr>
        <p:spPr bwMode="auto">
          <a:xfrm>
            <a:off x="26988" y="64611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1" name="Text Box 11"/>
          <p:cNvSpPr txBox="1">
            <a:spLocks noChangeArrowheads="1"/>
          </p:cNvSpPr>
          <p:nvPr/>
        </p:nvSpPr>
        <p:spPr bwMode="auto">
          <a:xfrm>
            <a:off x="712788" y="673100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Dm/C</a:t>
            </a:r>
            <a:endParaRPr lang="en-US" sz="2000" spc="-15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3" name="Text Box 13"/>
          <p:cNvSpPr txBox="1">
            <a:spLocks noChangeArrowheads="1"/>
          </p:cNvSpPr>
          <p:nvPr/>
        </p:nvSpPr>
        <p:spPr bwMode="auto">
          <a:xfrm>
            <a:off x="3357563" y="6651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4" name="Text Box 14"/>
          <p:cNvSpPr txBox="1">
            <a:spLocks noChangeArrowheads="1"/>
          </p:cNvSpPr>
          <p:nvPr/>
        </p:nvSpPr>
        <p:spPr bwMode="auto">
          <a:xfrm>
            <a:off x="4446588" y="665163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6" name="Text Box 16"/>
          <p:cNvSpPr txBox="1">
            <a:spLocks noChangeArrowheads="1"/>
          </p:cNvSpPr>
          <p:nvPr/>
        </p:nvSpPr>
        <p:spPr bwMode="auto">
          <a:xfrm>
            <a:off x="26988" y="148431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7" name="Text Box 17"/>
          <p:cNvSpPr txBox="1">
            <a:spLocks noChangeArrowheads="1"/>
          </p:cNvSpPr>
          <p:nvPr/>
        </p:nvSpPr>
        <p:spPr bwMode="auto">
          <a:xfrm>
            <a:off x="808038" y="1484313"/>
            <a:ext cx="800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8" name="Text Box 18"/>
          <p:cNvSpPr txBox="1">
            <a:spLocks noChangeArrowheads="1"/>
          </p:cNvSpPr>
          <p:nvPr/>
        </p:nvSpPr>
        <p:spPr bwMode="auto">
          <a:xfrm>
            <a:off x="2008188" y="1484313"/>
            <a:ext cx="914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80" name="Text Box 20"/>
          <p:cNvSpPr txBox="1">
            <a:spLocks noChangeArrowheads="1"/>
          </p:cNvSpPr>
          <p:nvPr/>
        </p:nvSpPr>
        <p:spPr bwMode="auto">
          <a:xfrm>
            <a:off x="3251200" y="1484313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82" name="Text Box 22"/>
          <p:cNvSpPr txBox="1">
            <a:spLocks noChangeArrowheads="1"/>
          </p:cNvSpPr>
          <p:nvPr/>
        </p:nvSpPr>
        <p:spPr bwMode="auto">
          <a:xfrm>
            <a:off x="1230313" y="4092575"/>
            <a:ext cx="6969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83" name="Text Box 23"/>
          <p:cNvSpPr txBox="1">
            <a:spLocks noChangeArrowheads="1"/>
          </p:cNvSpPr>
          <p:nvPr/>
        </p:nvSpPr>
        <p:spPr bwMode="auto">
          <a:xfrm>
            <a:off x="2660650" y="4895850"/>
            <a:ext cx="6921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84" name="Text Box 24"/>
          <p:cNvSpPr txBox="1">
            <a:spLocks noChangeArrowheads="1"/>
          </p:cNvSpPr>
          <p:nvPr/>
        </p:nvSpPr>
        <p:spPr bwMode="auto">
          <a:xfrm>
            <a:off x="5584825" y="4097338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87" name="Text Box 27"/>
          <p:cNvSpPr txBox="1">
            <a:spLocks noChangeArrowheads="1"/>
          </p:cNvSpPr>
          <p:nvPr/>
        </p:nvSpPr>
        <p:spPr bwMode="auto">
          <a:xfrm>
            <a:off x="4179888" y="148431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97" name="Text Box 37"/>
          <p:cNvSpPr txBox="1">
            <a:spLocks noChangeArrowheads="1"/>
          </p:cNvSpPr>
          <p:nvPr/>
        </p:nvSpPr>
        <p:spPr bwMode="auto">
          <a:xfrm>
            <a:off x="7646988" y="3111500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99" name="Text Box 39"/>
          <p:cNvSpPr txBox="1">
            <a:spLocks noChangeArrowheads="1"/>
          </p:cNvSpPr>
          <p:nvPr/>
        </p:nvSpPr>
        <p:spPr bwMode="auto">
          <a:xfrm>
            <a:off x="3792538" y="408940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01" name="Text Box 41"/>
          <p:cNvSpPr txBox="1">
            <a:spLocks noChangeArrowheads="1"/>
          </p:cNvSpPr>
          <p:nvPr/>
        </p:nvSpPr>
        <p:spPr bwMode="auto">
          <a:xfrm>
            <a:off x="790575" y="4897438"/>
            <a:ext cx="3365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02" name="Text Box 42"/>
          <p:cNvSpPr txBox="1">
            <a:spLocks noChangeArrowheads="1"/>
          </p:cNvSpPr>
          <p:nvPr/>
        </p:nvSpPr>
        <p:spPr bwMode="auto">
          <a:xfrm>
            <a:off x="2259013" y="4883150"/>
            <a:ext cx="354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09" name="Text Box 49"/>
          <p:cNvSpPr txBox="1">
            <a:spLocks noChangeArrowheads="1"/>
          </p:cNvSpPr>
          <p:nvPr/>
        </p:nvSpPr>
        <p:spPr bwMode="auto">
          <a:xfrm>
            <a:off x="2093913" y="4092575"/>
            <a:ext cx="6000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400" i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SUS</a:t>
            </a:r>
            <a:endParaRPr lang="en-US" sz="14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13" name="Text Box 53"/>
          <p:cNvSpPr txBox="1">
            <a:spLocks noChangeArrowheads="1"/>
          </p:cNvSpPr>
          <p:nvPr/>
        </p:nvSpPr>
        <p:spPr bwMode="auto">
          <a:xfrm>
            <a:off x="44450" y="4897438"/>
            <a:ext cx="3365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2000" spc="-15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14" name="Text Box 54"/>
          <p:cNvSpPr txBox="1">
            <a:spLocks noChangeArrowheads="1"/>
          </p:cNvSpPr>
          <p:nvPr/>
        </p:nvSpPr>
        <p:spPr bwMode="auto">
          <a:xfrm>
            <a:off x="4097338" y="489585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15" name="Text Box 55"/>
          <p:cNvSpPr txBox="1">
            <a:spLocks noChangeArrowheads="1"/>
          </p:cNvSpPr>
          <p:nvPr/>
        </p:nvSpPr>
        <p:spPr bwMode="auto">
          <a:xfrm>
            <a:off x="2751138" y="4097338"/>
            <a:ext cx="338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2000" spc="-15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1" name="Text Box 49"/>
          <p:cNvSpPr txBox="1">
            <a:spLocks noChangeArrowheads="1"/>
          </p:cNvSpPr>
          <p:nvPr/>
        </p:nvSpPr>
        <p:spPr bwMode="auto">
          <a:xfrm>
            <a:off x="6346825" y="4097338"/>
            <a:ext cx="6016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400" i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SUS</a:t>
            </a:r>
            <a:endParaRPr lang="en-US" sz="14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6" name="Text Box 15"/>
          <p:cNvSpPr txBox="1">
            <a:spLocks noChangeArrowheads="1"/>
          </p:cNvSpPr>
          <p:nvPr/>
        </p:nvSpPr>
        <p:spPr bwMode="auto">
          <a:xfrm>
            <a:off x="2702719" y="676275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7" name="Text Box 19"/>
          <p:cNvSpPr txBox="1">
            <a:spLocks noChangeArrowheads="1"/>
          </p:cNvSpPr>
          <p:nvPr/>
        </p:nvSpPr>
        <p:spPr bwMode="auto">
          <a:xfrm>
            <a:off x="1717675" y="676275"/>
            <a:ext cx="9429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8" name="Text Box 15"/>
          <p:cNvSpPr txBox="1">
            <a:spLocks noChangeArrowheads="1"/>
          </p:cNvSpPr>
          <p:nvPr/>
        </p:nvSpPr>
        <p:spPr bwMode="auto">
          <a:xfrm>
            <a:off x="6629400" y="665163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9" name="Text Box 19"/>
          <p:cNvSpPr txBox="1">
            <a:spLocks noChangeArrowheads="1"/>
          </p:cNvSpPr>
          <p:nvPr/>
        </p:nvSpPr>
        <p:spPr bwMode="auto">
          <a:xfrm>
            <a:off x="5734050" y="665163"/>
            <a:ext cx="8239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5203825" y="4097338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1" name="Text Box 19"/>
          <p:cNvSpPr txBox="1">
            <a:spLocks noChangeArrowheads="1"/>
          </p:cNvSpPr>
          <p:nvPr/>
        </p:nvSpPr>
        <p:spPr bwMode="auto">
          <a:xfrm>
            <a:off x="4183063" y="4097338"/>
            <a:ext cx="822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892175" y="4092575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5" name="Text Box 19"/>
          <p:cNvSpPr txBox="1">
            <a:spLocks noChangeArrowheads="1"/>
          </p:cNvSpPr>
          <p:nvPr/>
        </p:nvSpPr>
        <p:spPr bwMode="auto">
          <a:xfrm>
            <a:off x="22225" y="4092575"/>
            <a:ext cx="8239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6" name="Text Box 49"/>
          <p:cNvSpPr txBox="1">
            <a:spLocks noChangeArrowheads="1"/>
          </p:cNvSpPr>
          <p:nvPr/>
        </p:nvSpPr>
        <p:spPr bwMode="auto">
          <a:xfrm>
            <a:off x="3452813" y="4897438"/>
            <a:ext cx="6016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400" i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SUS</a:t>
            </a:r>
            <a:endParaRPr lang="en-US" sz="14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9" name="Text Box 10"/>
          <p:cNvSpPr txBox="1">
            <a:spLocks noChangeArrowheads="1"/>
          </p:cNvSpPr>
          <p:nvPr/>
        </p:nvSpPr>
        <p:spPr bwMode="auto">
          <a:xfrm>
            <a:off x="26988" y="231933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0" name="Text Box 11"/>
          <p:cNvSpPr txBox="1">
            <a:spLocks noChangeArrowheads="1"/>
          </p:cNvSpPr>
          <p:nvPr/>
        </p:nvSpPr>
        <p:spPr bwMode="auto">
          <a:xfrm>
            <a:off x="712788" y="2311400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Dm/C</a:t>
            </a:r>
            <a:endParaRPr lang="en-US" sz="2000" spc="-15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1" name="Text Box 13"/>
          <p:cNvSpPr txBox="1">
            <a:spLocks noChangeArrowheads="1"/>
          </p:cNvSpPr>
          <p:nvPr/>
        </p:nvSpPr>
        <p:spPr bwMode="auto">
          <a:xfrm>
            <a:off x="3357563" y="23034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2" name="Text Box 14"/>
          <p:cNvSpPr txBox="1">
            <a:spLocks noChangeArrowheads="1"/>
          </p:cNvSpPr>
          <p:nvPr/>
        </p:nvSpPr>
        <p:spPr bwMode="auto">
          <a:xfrm>
            <a:off x="4300538" y="2319338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3" name="Text Box 15"/>
          <p:cNvSpPr txBox="1">
            <a:spLocks noChangeArrowheads="1"/>
          </p:cNvSpPr>
          <p:nvPr/>
        </p:nvSpPr>
        <p:spPr bwMode="auto">
          <a:xfrm>
            <a:off x="2827338" y="2319338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4" name="Text Box 19"/>
          <p:cNvSpPr txBox="1">
            <a:spLocks noChangeArrowheads="1"/>
          </p:cNvSpPr>
          <p:nvPr/>
        </p:nvSpPr>
        <p:spPr bwMode="auto">
          <a:xfrm>
            <a:off x="1931988" y="2319338"/>
            <a:ext cx="8239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6208713" y="2319338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6" name="Text Box 19"/>
          <p:cNvSpPr txBox="1">
            <a:spLocks noChangeArrowheads="1"/>
          </p:cNvSpPr>
          <p:nvPr/>
        </p:nvSpPr>
        <p:spPr bwMode="auto">
          <a:xfrm>
            <a:off x="5241925" y="2319338"/>
            <a:ext cx="8239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097" name="Text Box 3"/>
          <p:cNvSpPr txBox="1">
            <a:spLocks noChangeArrowheads="1"/>
          </p:cNvSpPr>
          <p:nvPr/>
        </p:nvSpPr>
        <p:spPr bwMode="auto">
          <a:xfrm>
            <a:off x="26988" y="35163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 I    love    You  dearly,     dearly      Lord.</a:t>
            </a: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26988" y="31162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808038" y="3116263"/>
            <a:ext cx="800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0" name="Text Box 18"/>
          <p:cNvSpPr txBox="1">
            <a:spLocks noChangeArrowheads="1"/>
          </p:cNvSpPr>
          <p:nvPr/>
        </p:nvSpPr>
        <p:spPr bwMode="auto">
          <a:xfrm>
            <a:off x="2008188" y="3116263"/>
            <a:ext cx="914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1" name="Text Box 20"/>
          <p:cNvSpPr txBox="1">
            <a:spLocks noChangeArrowheads="1"/>
          </p:cNvSpPr>
          <p:nvPr/>
        </p:nvSpPr>
        <p:spPr bwMode="auto">
          <a:xfrm>
            <a:off x="3251200" y="3116263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2" name="Text Box 27"/>
          <p:cNvSpPr txBox="1">
            <a:spLocks noChangeArrowheads="1"/>
          </p:cNvSpPr>
          <p:nvPr/>
        </p:nvSpPr>
        <p:spPr bwMode="auto">
          <a:xfrm>
            <a:off x="4179888" y="31162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3" name="Text Box 19"/>
          <p:cNvSpPr txBox="1">
            <a:spLocks noChangeArrowheads="1"/>
          </p:cNvSpPr>
          <p:nvPr/>
        </p:nvSpPr>
        <p:spPr bwMode="auto">
          <a:xfrm>
            <a:off x="1166813" y="4897438"/>
            <a:ext cx="8239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4" name="Text Box 23"/>
          <p:cNvSpPr txBox="1">
            <a:spLocks noChangeArrowheads="1"/>
          </p:cNvSpPr>
          <p:nvPr/>
        </p:nvSpPr>
        <p:spPr bwMode="auto">
          <a:xfrm>
            <a:off x="2633663" y="5700713"/>
            <a:ext cx="6905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5" name="Text Box 41"/>
          <p:cNvSpPr txBox="1">
            <a:spLocks noChangeArrowheads="1"/>
          </p:cNvSpPr>
          <p:nvPr/>
        </p:nvSpPr>
        <p:spPr bwMode="auto">
          <a:xfrm>
            <a:off x="763588" y="5703888"/>
            <a:ext cx="3365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6" name="Text Box 42"/>
          <p:cNvSpPr txBox="1">
            <a:spLocks noChangeArrowheads="1"/>
          </p:cNvSpPr>
          <p:nvPr/>
        </p:nvSpPr>
        <p:spPr bwMode="auto">
          <a:xfrm>
            <a:off x="2232025" y="5688013"/>
            <a:ext cx="3540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7" name="Text Box 54"/>
          <p:cNvSpPr txBox="1">
            <a:spLocks noChangeArrowheads="1"/>
          </p:cNvSpPr>
          <p:nvPr/>
        </p:nvSpPr>
        <p:spPr bwMode="auto">
          <a:xfrm>
            <a:off x="4070350" y="5700713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20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8" name="Text Box 49"/>
          <p:cNvSpPr txBox="1">
            <a:spLocks noChangeArrowheads="1"/>
          </p:cNvSpPr>
          <p:nvPr/>
        </p:nvSpPr>
        <p:spPr bwMode="auto">
          <a:xfrm>
            <a:off x="3425825" y="5703888"/>
            <a:ext cx="6000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400" i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SUS</a:t>
            </a:r>
            <a:endParaRPr lang="en-US" sz="14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9" name="Text Box 19"/>
          <p:cNvSpPr txBox="1">
            <a:spLocks noChangeArrowheads="1"/>
          </p:cNvSpPr>
          <p:nvPr/>
        </p:nvSpPr>
        <p:spPr bwMode="auto">
          <a:xfrm>
            <a:off x="1139825" y="5703888"/>
            <a:ext cx="10493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110" name="Rectangle 4"/>
          <p:cNvSpPr>
            <a:spLocks noChangeArrowheads="1"/>
          </p:cNvSpPr>
          <p:nvPr/>
        </p:nvSpPr>
        <p:spPr bwMode="auto">
          <a:xfrm>
            <a:off x="11113" y="0"/>
            <a:ext cx="9144000" cy="533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4" name="Text Box 14"/>
          <p:cNvSpPr txBox="1">
            <a:spLocks noChangeArrowheads="1"/>
          </p:cNvSpPr>
          <p:nvPr/>
        </p:nvSpPr>
        <p:spPr bwMode="auto">
          <a:xfrm>
            <a:off x="7239000" y="66675"/>
            <a:ext cx="1905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ID:  187</a:t>
            </a:r>
          </a:p>
        </p:txBody>
      </p:sp>
    </p:spTree>
    <p:extLst>
      <p:ext uri="{BB962C8B-B14F-4D97-AF65-F5344CB8AC3E}">
        <p14:creationId xmlns:p14="http://schemas.microsoft.com/office/powerpoint/2010/main" val="306615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13161</TotalTime>
  <Words>392</Words>
  <Application>Microsoft Office PowerPoint</Application>
  <PresentationFormat>On-screen Show (4:3)</PresentationFormat>
  <Paragraphs>167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1_Blank Presentation</vt:lpstr>
      <vt:lpstr>2_Blank Presentation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Jesse</cp:lastModifiedBy>
  <cp:revision>452</cp:revision>
  <dcterms:created xsi:type="dcterms:W3CDTF">2000-04-06T22:37:36Z</dcterms:created>
  <dcterms:modified xsi:type="dcterms:W3CDTF">2011-10-04T15:15:17Z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