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02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>
        <p:scale>
          <a:sx n="118" d="100"/>
          <a:sy n="118" d="100"/>
        </p:scale>
        <p:origin x="-49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7EA7F86-632D-4DEE-BF82-BBE656CD28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579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23549-1410-468F-9A03-0872D0571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53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870CF-390C-49A0-8AB4-BC71337981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67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17A2B-D9E1-4D11-B706-0318951351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18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E727-4C67-4A9D-AB59-859149A05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444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F3CD0-DF31-4CD3-9E95-DF35512AC1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62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43C4A-8968-4DD3-B5DD-59DF1D000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910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6C486-8295-4D7C-A9D5-CE5357ED7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6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79DE4-52E9-4987-80E4-636A41EDB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474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1C429-E5FA-42F7-91A7-680AB0713F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721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C6CEF-2D01-454B-90AC-3C3FE346B9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04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7B7B8-C795-46FB-AFE1-20E6F9BCE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29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34A89D17-F78C-4F51-AFA4-041F0ADF09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3962400"/>
            <a:ext cx="9144000" cy="28956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0" y="533400"/>
            <a:ext cx="9144000" cy="34290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" name="Text Box 2"/>
          <p:cNvSpPr txBox="1">
            <a:spLocks noChangeArrowheads="1"/>
          </p:cNvSpPr>
          <p:nvPr/>
        </p:nvSpPr>
        <p:spPr bwMode="auto">
          <a:xfrm>
            <a:off x="26988" y="104616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</a:rPr>
              <a:t>All    consuming fire-------          You’re my hearts    desire-----------</a:t>
            </a:r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>
            <a:off x="26988" y="188436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</a:rPr>
              <a:t>And  I    love    You  dearly,     dearly      Lord.</a:t>
            </a:r>
          </a:p>
        </p:txBody>
      </p:sp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26988" y="2714625"/>
            <a:ext cx="9144000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</a:rPr>
              <a:t>You’re   my   medi---ta----tion     and my   conso------la------tion</a:t>
            </a:r>
          </a:p>
        </p:txBody>
      </p:sp>
      <p:sp>
        <p:nvSpPr>
          <p:cNvPr id="629766" name="Text Box 6"/>
          <p:cNvSpPr txBox="1">
            <a:spLocks noChangeArrowheads="1"/>
          </p:cNvSpPr>
          <p:nvPr/>
        </p:nvSpPr>
        <p:spPr bwMode="auto">
          <a:xfrm>
            <a:off x="6915150" y="3511550"/>
            <a:ext cx="1752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chemeClr val="bg1"/>
                </a:solidFill>
                <a:latin typeface="Times New Roman" charset="0"/>
              </a:rPr>
              <a:t>…Singing</a:t>
            </a: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22225" y="449738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</a:rPr>
              <a:t>Glory    to    the      Lamb------    I   exalt    the     Great    I       AM.</a:t>
            </a:r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22225" y="5297488"/>
            <a:ext cx="91217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</a:rPr>
              <a:t>Reign--ing    on Your glor--ious  throne----,</a:t>
            </a:r>
          </a:p>
        </p:txBody>
      </p:sp>
      <p:sp>
        <p:nvSpPr>
          <p:cNvPr id="2058" name="Text Box 9"/>
          <p:cNvSpPr txBox="1">
            <a:spLocks noChangeArrowheads="1"/>
          </p:cNvSpPr>
          <p:nvPr/>
        </p:nvSpPr>
        <p:spPr bwMode="auto">
          <a:xfrm>
            <a:off x="11113" y="610076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</a:rPr>
              <a:t> You    are     my    e--ter---nal       home---.</a:t>
            </a:r>
          </a:p>
        </p:txBody>
      </p:sp>
      <p:sp>
        <p:nvSpPr>
          <p:cNvPr id="629770" name="Text Box 10"/>
          <p:cNvSpPr txBox="1">
            <a:spLocks noChangeArrowheads="1"/>
          </p:cNvSpPr>
          <p:nvPr/>
        </p:nvSpPr>
        <p:spPr bwMode="auto">
          <a:xfrm>
            <a:off x="26988" y="64611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71" name="Text Box 11"/>
          <p:cNvSpPr txBox="1">
            <a:spLocks noChangeArrowheads="1"/>
          </p:cNvSpPr>
          <p:nvPr/>
        </p:nvSpPr>
        <p:spPr bwMode="auto">
          <a:xfrm>
            <a:off x="712788" y="673100"/>
            <a:ext cx="838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Dm/C</a:t>
            </a:r>
            <a:endParaRPr lang="en-US" sz="2000" spc="-15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73" name="Text Box 13"/>
          <p:cNvSpPr txBox="1">
            <a:spLocks noChangeArrowheads="1"/>
          </p:cNvSpPr>
          <p:nvPr/>
        </p:nvSpPr>
        <p:spPr bwMode="auto">
          <a:xfrm>
            <a:off x="3357563" y="66516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74" name="Text Box 14"/>
          <p:cNvSpPr txBox="1">
            <a:spLocks noChangeArrowheads="1"/>
          </p:cNvSpPr>
          <p:nvPr/>
        </p:nvSpPr>
        <p:spPr bwMode="auto">
          <a:xfrm>
            <a:off x="4446588" y="665163"/>
            <a:ext cx="838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/C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76" name="Text Box 16"/>
          <p:cNvSpPr txBox="1">
            <a:spLocks noChangeArrowheads="1"/>
          </p:cNvSpPr>
          <p:nvPr/>
        </p:nvSpPr>
        <p:spPr bwMode="auto">
          <a:xfrm>
            <a:off x="26988" y="148431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77" name="Text Box 17"/>
          <p:cNvSpPr txBox="1">
            <a:spLocks noChangeArrowheads="1"/>
          </p:cNvSpPr>
          <p:nvPr/>
        </p:nvSpPr>
        <p:spPr bwMode="auto">
          <a:xfrm>
            <a:off x="808038" y="1484313"/>
            <a:ext cx="8001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/C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78" name="Text Box 18"/>
          <p:cNvSpPr txBox="1">
            <a:spLocks noChangeArrowheads="1"/>
          </p:cNvSpPr>
          <p:nvPr/>
        </p:nvSpPr>
        <p:spPr bwMode="auto">
          <a:xfrm>
            <a:off x="2008188" y="1484313"/>
            <a:ext cx="914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Bbmaj7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80" name="Text Box 20"/>
          <p:cNvSpPr txBox="1">
            <a:spLocks noChangeArrowheads="1"/>
          </p:cNvSpPr>
          <p:nvPr/>
        </p:nvSpPr>
        <p:spPr bwMode="auto">
          <a:xfrm>
            <a:off x="3251200" y="1484313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82" name="Text Box 22"/>
          <p:cNvSpPr txBox="1">
            <a:spLocks noChangeArrowheads="1"/>
          </p:cNvSpPr>
          <p:nvPr/>
        </p:nvSpPr>
        <p:spPr bwMode="auto">
          <a:xfrm>
            <a:off x="1230313" y="4092575"/>
            <a:ext cx="69691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  <a:endParaRPr lang="en-US" sz="2000" spc="-15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83" name="Text Box 23"/>
          <p:cNvSpPr txBox="1">
            <a:spLocks noChangeArrowheads="1"/>
          </p:cNvSpPr>
          <p:nvPr/>
        </p:nvSpPr>
        <p:spPr bwMode="auto">
          <a:xfrm>
            <a:off x="2660650" y="4895850"/>
            <a:ext cx="6921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  <a:endParaRPr lang="en-US" sz="2000" spc="-15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84" name="Text Box 24"/>
          <p:cNvSpPr txBox="1">
            <a:spLocks noChangeArrowheads="1"/>
          </p:cNvSpPr>
          <p:nvPr/>
        </p:nvSpPr>
        <p:spPr bwMode="auto">
          <a:xfrm>
            <a:off x="5584825" y="4097338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87" name="Text Box 27"/>
          <p:cNvSpPr txBox="1">
            <a:spLocks noChangeArrowheads="1"/>
          </p:cNvSpPr>
          <p:nvPr/>
        </p:nvSpPr>
        <p:spPr bwMode="auto">
          <a:xfrm>
            <a:off x="4179888" y="148431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97" name="Text Box 37"/>
          <p:cNvSpPr txBox="1">
            <a:spLocks noChangeArrowheads="1"/>
          </p:cNvSpPr>
          <p:nvPr/>
        </p:nvSpPr>
        <p:spPr bwMode="auto">
          <a:xfrm>
            <a:off x="7646988" y="3111500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799" name="Text Box 39"/>
          <p:cNvSpPr txBox="1">
            <a:spLocks noChangeArrowheads="1"/>
          </p:cNvSpPr>
          <p:nvPr/>
        </p:nvSpPr>
        <p:spPr bwMode="auto">
          <a:xfrm>
            <a:off x="3792538" y="4089400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2000" spc="-15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801" name="Text Box 41"/>
          <p:cNvSpPr txBox="1">
            <a:spLocks noChangeArrowheads="1"/>
          </p:cNvSpPr>
          <p:nvPr/>
        </p:nvSpPr>
        <p:spPr bwMode="auto">
          <a:xfrm>
            <a:off x="790575" y="4897438"/>
            <a:ext cx="3365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802" name="Text Box 42"/>
          <p:cNvSpPr txBox="1">
            <a:spLocks noChangeArrowheads="1"/>
          </p:cNvSpPr>
          <p:nvPr/>
        </p:nvSpPr>
        <p:spPr bwMode="auto">
          <a:xfrm>
            <a:off x="2259013" y="4883150"/>
            <a:ext cx="35401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2000" spc="-15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809" name="Text Box 49"/>
          <p:cNvSpPr txBox="1">
            <a:spLocks noChangeArrowheads="1"/>
          </p:cNvSpPr>
          <p:nvPr/>
        </p:nvSpPr>
        <p:spPr bwMode="auto">
          <a:xfrm>
            <a:off x="2093913" y="4092575"/>
            <a:ext cx="6000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400" i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SUS</a:t>
            </a:r>
            <a:endParaRPr lang="en-US" sz="14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813" name="Text Box 53"/>
          <p:cNvSpPr txBox="1">
            <a:spLocks noChangeArrowheads="1"/>
          </p:cNvSpPr>
          <p:nvPr/>
        </p:nvSpPr>
        <p:spPr bwMode="auto">
          <a:xfrm>
            <a:off x="44450" y="4897438"/>
            <a:ext cx="3365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2000" spc="-15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814" name="Text Box 54"/>
          <p:cNvSpPr txBox="1">
            <a:spLocks noChangeArrowheads="1"/>
          </p:cNvSpPr>
          <p:nvPr/>
        </p:nvSpPr>
        <p:spPr bwMode="auto">
          <a:xfrm>
            <a:off x="4097338" y="4895850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9815" name="Text Box 55"/>
          <p:cNvSpPr txBox="1">
            <a:spLocks noChangeArrowheads="1"/>
          </p:cNvSpPr>
          <p:nvPr/>
        </p:nvSpPr>
        <p:spPr bwMode="auto">
          <a:xfrm>
            <a:off x="2751138" y="4097338"/>
            <a:ext cx="3381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2000" spc="-15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1" name="Text Box 49"/>
          <p:cNvSpPr txBox="1">
            <a:spLocks noChangeArrowheads="1"/>
          </p:cNvSpPr>
          <p:nvPr/>
        </p:nvSpPr>
        <p:spPr bwMode="auto">
          <a:xfrm>
            <a:off x="6346825" y="4097338"/>
            <a:ext cx="60166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400" i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SUS</a:t>
            </a:r>
            <a:endParaRPr lang="en-US" sz="14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6" name="Text Box 15"/>
          <p:cNvSpPr txBox="1">
            <a:spLocks noChangeArrowheads="1"/>
          </p:cNvSpPr>
          <p:nvPr/>
        </p:nvSpPr>
        <p:spPr bwMode="auto">
          <a:xfrm>
            <a:off x="2566988" y="676275"/>
            <a:ext cx="2857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latin typeface="Times New Roman" charset="0"/>
              </a:rPr>
              <a:t>C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7" name="Text Box 19"/>
          <p:cNvSpPr txBox="1">
            <a:spLocks noChangeArrowheads="1"/>
          </p:cNvSpPr>
          <p:nvPr/>
        </p:nvSpPr>
        <p:spPr bwMode="auto">
          <a:xfrm>
            <a:off x="1717675" y="676275"/>
            <a:ext cx="8223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</a:t>
            </a:r>
            <a:r>
              <a:rPr lang="en-US" sz="18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maj7</a:t>
            </a:r>
            <a:endParaRPr lang="en-US" sz="18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8" name="Text Box 15"/>
          <p:cNvSpPr txBox="1">
            <a:spLocks noChangeArrowheads="1"/>
          </p:cNvSpPr>
          <p:nvPr/>
        </p:nvSpPr>
        <p:spPr bwMode="auto">
          <a:xfrm>
            <a:off x="6629400" y="665163"/>
            <a:ext cx="2857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latin typeface="Times New Roman" charset="0"/>
              </a:rPr>
              <a:t>C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9" name="Text Box 19"/>
          <p:cNvSpPr txBox="1">
            <a:spLocks noChangeArrowheads="1"/>
          </p:cNvSpPr>
          <p:nvPr/>
        </p:nvSpPr>
        <p:spPr bwMode="auto">
          <a:xfrm>
            <a:off x="5734050" y="665163"/>
            <a:ext cx="8239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</a:t>
            </a:r>
            <a:r>
              <a:rPr lang="en-US" sz="18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maj7</a:t>
            </a:r>
            <a:endParaRPr lang="en-US" sz="18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0" name="Text Box 15"/>
          <p:cNvSpPr txBox="1">
            <a:spLocks noChangeArrowheads="1"/>
          </p:cNvSpPr>
          <p:nvPr/>
        </p:nvSpPr>
        <p:spPr bwMode="auto">
          <a:xfrm>
            <a:off x="5203825" y="4097338"/>
            <a:ext cx="2857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latin typeface="Times New Roman" charset="0"/>
              </a:rPr>
              <a:t>C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1" name="Text Box 19"/>
          <p:cNvSpPr txBox="1">
            <a:spLocks noChangeArrowheads="1"/>
          </p:cNvSpPr>
          <p:nvPr/>
        </p:nvSpPr>
        <p:spPr bwMode="auto">
          <a:xfrm>
            <a:off x="4183063" y="4097338"/>
            <a:ext cx="8223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</a:t>
            </a:r>
            <a:r>
              <a:rPr lang="en-US" sz="18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maj7</a:t>
            </a:r>
            <a:endParaRPr lang="en-US" sz="18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4" name="Text Box 15"/>
          <p:cNvSpPr txBox="1">
            <a:spLocks noChangeArrowheads="1"/>
          </p:cNvSpPr>
          <p:nvPr/>
        </p:nvSpPr>
        <p:spPr bwMode="auto">
          <a:xfrm>
            <a:off x="892175" y="4092575"/>
            <a:ext cx="2857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latin typeface="Times New Roman" charset="0"/>
              </a:rPr>
              <a:t>C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5" name="Text Box 19"/>
          <p:cNvSpPr txBox="1">
            <a:spLocks noChangeArrowheads="1"/>
          </p:cNvSpPr>
          <p:nvPr/>
        </p:nvSpPr>
        <p:spPr bwMode="auto">
          <a:xfrm>
            <a:off x="22225" y="4092575"/>
            <a:ext cx="8239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</a:t>
            </a:r>
            <a:r>
              <a:rPr lang="en-US" sz="18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maj7</a:t>
            </a:r>
            <a:endParaRPr lang="en-US" sz="18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6" name="Text Box 49"/>
          <p:cNvSpPr txBox="1">
            <a:spLocks noChangeArrowheads="1"/>
          </p:cNvSpPr>
          <p:nvPr/>
        </p:nvSpPr>
        <p:spPr bwMode="auto">
          <a:xfrm>
            <a:off x="3452813" y="4897438"/>
            <a:ext cx="60166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400" i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SUS</a:t>
            </a:r>
            <a:endParaRPr lang="en-US" sz="14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9" name="Text Box 10"/>
          <p:cNvSpPr txBox="1">
            <a:spLocks noChangeArrowheads="1"/>
          </p:cNvSpPr>
          <p:nvPr/>
        </p:nvSpPr>
        <p:spPr bwMode="auto">
          <a:xfrm>
            <a:off x="26988" y="2319338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80" name="Text Box 11"/>
          <p:cNvSpPr txBox="1">
            <a:spLocks noChangeArrowheads="1"/>
          </p:cNvSpPr>
          <p:nvPr/>
        </p:nvSpPr>
        <p:spPr bwMode="auto">
          <a:xfrm>
            <a:off x="712788" y="2311400"/>
            <a:ext cx="838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Dm/C</a:t>
            </a:r>
            <a:endParaRPr lang="en-US" sz="2000" spc="-15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81" name="Text Box 13"/>
          <p:cNvSpPr txBox="1">
            <a:spLocks noChangeArrowheads="1"/>
          </p:cNvSpPr>
          <p:nvPr/>
        </p:nvSpPr>
        <p:spPr bwMode="auto">
          <a:xfrm>
            <a:off x="3357563" y="230346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82" name="Text Box 14"/>
          <p:cNvSpPr txBox="1">
            <a:spLocks noChangeArrowheads="1"/>
          </p:cNvSpPr>
          <p:nvPr/>
        </p:nvSpPr>
        <p:spPr bwMode="auto">
          <a:xfrm>
            <a:off x="4300538" y="2319338"/>
            <a:ext cx="838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/C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83" name="Text Box 15"/>
          <p:cNvSpPr txBox="1">
            <a:spLocks noChangeArrowheads="1"/>
          </p:cNvSpPr>
          <p:nvPr/>
        </p:nvSpPr>
        <p:spPr bwMode="auto">
          <a:xfrm>
            <a:off x="2827338" y="2319338"/>
            <a:ext cx="2857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latin typeface="Times New Roman" charset="0"/>
              </a:rPr>
              <a:t>C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84" name="Text Box 19"/>
          <p:cNvSpPr txBox="1">
            <a:spLocks noChangeArrowheads="1"/>
          </p:cNvSpPr>
          <p:nvPr/>
        </p:nvSpPr>
        <p:spPr bwMode="auto">
          <a:xfrm>
            <a:off x="1931988" y="2319338"/>
            <a:ext cx="82391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</a:t>
            </a:r>
            <a:r>
              <a:rPr lang="en-US" sz="18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maj7</a:t>
            </a:r>
            <a:endParaRPr lang="en-US" sz="18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85" name="Text Box 15"/>
          <p:cNvSpPr txBox="1">
            <a:spLocks noChangeArrowheads="1"/>
          </p:cNvSpPr>
          <p:nvPr/>
        </p:nvSpPr>
        <p:spPr bwMode="auto">
          <a:xfrm>
            <a:off x="6208713" y="2319338"/>
            <a:ext cx="2857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latin typeface="Times New Roman" charset="0"/>
              </a:rPr>
              <a:t>C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86" name="Text Box 19"/>
          <p:cNvSpPr txBox="1">
            <a:spLocks noChangeArrowheads="1"/>
          </p:cNvSpPr>
          <p:nvPr/>
        </p:nvSpPr>
        <p:spPr bwMode="auto">
          <a:xfrm>
            <a:off x="5241925" y="2319338"/>
            <a:ext cx="8239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</a:t>
            </a:r>
            <a:r>
              <a:rPr lang="en-US" sz="18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maj7</a:t>
            </a:r>
            <a:endParaRPr lang="en-US" sz="18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097" name="Text Box 3"/>
          <p:cNvSpPr txBox="1">
            <a:spLocks noChangeArrowheads="1"/>
          </p:cNvSpPr>
          <p:nvPr/>
        </p:nvSpPr>
        <p:spPr bwMode="auto">
          <a:xfrm>
            <a:off x="26988" y="35163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</a:rPr>
              <a:t>And  I    love    You  dearly,     dearly      Lord.</a:t>
            </a:r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26988" y="311626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808038" y="3116263"/>
            <a:ext cx="8001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/C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90" name="Text Box 18"/>
          <p:cNvSpPr txBox="1">
            <a:spLocks noChangeArrowheads="1"/>
          </p:cNvSpPr>
          <p:nvPr/>
        </p:nvSpPr>
        <p:spPr bwMode="auto">
          <a:xfrm>
            <a:off x="2008188" y="3116263"/>
            <a:ext cx="914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Bbmaj7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91" name="Text Box 20"/>
          <p:cNvSpPr txBox="1">
            <a:spLocks noChangeArrowheads="1"/>
          </p:cNvSpPr>
          <p:nvPr/>
        </p:nvSpPr>
        <p:spPr bwMode="auto">
          <a:xfrm>
            <a:off x="3251200" y="3116263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92" name="Text Box 27"/>
          <p:cNvSpPr txBox="1">
            <a:spLocks noChangeArrowheads="1"/>
          </p:cNvSpPr>
          <p:nvPr/>
        </p:nvSpPr>
        <p:spPr bwMode="auto">
          <a:xfrm>
            <a:off x="4179888" y="3116263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93" name="Text Box 19"/>
          <p:cNvSpPr txBox="1">
            <a:spLocks noChangeArrowheads="1"/>
          </p:cNvSpPr>
          <p:nvPr/>
        </p:nvSpPr>
        <p:spPr bwMode="auto">
          <a:xfrm>
            <a:off x="1166813" y="4897438"/>
            <a:ext cx="82391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</a:t>
            </a:r>
            <a:r>
              <a:rPr lang="en-US" sz="18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maj7</a:t>
            </a:r>
            <a:endParaRPr lang="en-US" sz="18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94" name="Text Box 23"/>
          <p:cNvSpPr txBox="1">
            <a:spLocks noChangeArrowheads="1"/>
          </p:cNvSpPr>
          <p:nvPr/>
        </p:nvSpPr>
        <p:spPr bwMode="auto">
          <a:xfrm>
            <a:off x="2633663" y="5700713"/>
            <a:ext cx="69056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  <a:endParaRPr lang="en-US" sz="2000" spc="-15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95" name="Text Box 41"/>
          <p:cNvSpPr txBox="1">
            <a:spLocks noChangeArrowheads="1"/>
          </p:cNvSpPr>
          <p:nvPr/>
        </p:nvSpPr>
        <p:spPr bwMode="auto">
          <a:xfrm>
            <a:off x="763588" y="5703888"/>
            <a:ext cx="3365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96" name="Text Box 42"/>
          <p:cNvSpPr txBox="1">
            <a:spLocks noChangeArrowheads="1"/>
          </p:cNvSpPr>
          <p:nvPr/>
        </p:nvSpPr>
        <p:spPr bwMode="auto">
          <a:xfrm>
            <a:off x="2232025" y="5688013"/>
            <a:ext cx="3540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2000" spc="-15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97" name="Text Box 54"/>
          <p:cNvSpPr txBox="1">
            <a:spLocks noChangeArrowheads="1"/>
          </p:cNvSpPr>
          <p:nvPr/>
        </p:nvSpPr>
        <p:spPr bwMode="auto">
          <a:xfrm>
            <a:off x="4070350" y="5700713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20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98" name="Text Box 49"/>
          <p:cNvSpPr txBox="1">
            <a:spLocks noChangeArrowheads="1"/>
          </p:cNvSpPr>
          <p:nvPr/>
        </p:nvSpPr>
        <p:spPr bwMode="auto">
          <a:xfrm>
            <a:off x="3425825" y="5703888"/>
            <a:ext cx="6000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r>
              <a:rPr lang="en-US" sz="1400" i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SUS</a:t>
            </a:r>
            <a:endParaRPr lang="en-US" sz="14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99" name="Text Box 19"/>
          <p:cNvSpPr txBox="1">
            <a:spLocks noChangeArrowheads="1"/>
          </p:cNvSpPr>
          <p:nvPr/>
        </p:nvSpPr>
        <p:spPr bwMode="auto">
          <a:xfrm>
            <a:off x="1139825" y="5703888"/>
            <a:ext cx="8223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</a:t>
            </a:r>
            <a:r>
              <a:rPr lang="en-US" sz="1800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maj7</a:t>
            </a:r>
            <a:endParaRPr lang="en-US" sz="1800" spc="-15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110" name="Rectangle 4"/>
          <p:cNvSpPr>
            <a:spLocks noChangeArrowheads="1"/>
          </p:cNvSpPr>
          <p:nvPr/>
        </p:nvSpPr>
        <p:spPr bwMode="auto">
          <a:xfrm>
            <a:off x="11113" y="0"/>
            <a:ext cx="9144000" cy="533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Text Box 14"/>
          <p:cNvSpPr txBox="1">
            <a:spLocks noChangeArrowheads="1"/>
          </p:cNvSpPr>
          <p:nvPr/>
        </p:nvSpPr>
        <p:spPr bwMode="auto">
          <a:xfrm>
            <a:off x="7239000" y="66675"/>
            <a:ext cx="1905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2000" spc="-15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ID:  187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13099</TotalTime>
  <Words>129</Words>
  <Application>Microsoft Office PowerPoint</Application>
  <PresentationFormat>On-screen Show (4:3)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Arial</vt:lpstr>
      <vt:lpstr>Blank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444</cp:revision>
  <dcterms:created xsi:type="dcterms:W3CDTF">2000-04-06T22:37:36Z</dcterms:created>
  <dcterms:modified xsi:type="dcterms:W3CDTF">2011-03-10T18:56:28Z</dcterms:modified>
</cp:coreProperties>
</file>