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8" r:id="rId2"/>
    <p:sldId id="1231" r:id="rId3"/>
    <p:sldId id="1232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6" d="100"/>
          <a:sy n="106" d="100"/>
        </p:scale>
        <p:origin x="-1734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CF7DBA6A-3888-49D9-8D61-38A689A330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8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31456-104E-4014-BD9B-7D08E7AAF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6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2673A-D893-4197-87B3-33B033DB09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4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41476-FEFC-427D-8E17-9FB6135146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6E218-00E6-4863-8D6D-9B0BEBA7E1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7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FA971-5B37-4D1B-83EA-9897BB61AB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6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B68E4-F6C6-436E-BE27-CC5AD3A4E1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3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69A0E-CBF7-4B33-8FAB-63B2883478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8B211-14AB-4402-8934-DF42AD508F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6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E3C52-5581-4F26-8B62-087B35F6F1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BFA42-34E1-4DB3-B4B0-1394CDEDB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0D0FC-C510-4867-839A-E830CB8333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7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CFE29A4-AD7E-4D35-A780-2BF544F7A71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3989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All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Consuming Fire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87329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You’re my hearts desire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29" y="240669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And I love You dearly, dearly Lord</a:t>
            </a:r>
          </a:p>
        </p:txBody>
      </p:sp>
    </p:spTree>
    <p:extLst>
      <p:ext uri="{BB962C8B-B14F-4D97-AF65-F5344CB8AC3E}">
        <p14:creationId xmlns:p14="http://schemas.microsoft.com/office/powerpoint/2010/main" val="1177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8382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You’re my meditation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01722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And my consolation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29" y="255062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And I love You dearly, dearly Lord</a:t>
            </a:r>
          </a:p>
        </p:txBody>
      </p:sp>
    </p:spTree>
    <p:extLst>
      <p:ext uri="{BB962C8B-B14F-4D97-AF65-F5344CB8AC3E}">
        <p14:creationId xmlns:p14="http://schemas.microsoft.com/office/powerpoint/2010/main" val="20358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4482" y="168503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Glory to the Lamb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482" y="221843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I exalt the Great I Am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82" y="293080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Reigning on Your glorious throne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482" y="346787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You are my eternal home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7715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</a:rPr>
              <a:t>Singing . . .</a:t>
            </a:r>
          </a:p>
        </p:txBody>
      </p:sp>
    </p:spTree>
    <p:extLst>
      <p:ext uri="{BB962C8B-B14F-4D97-AF65-F5344CB8AC3E}">
        <p14:creationId xmlns:p14="http://schemas.microsoft.com/office/powerpoint/2010/main" val="29653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86986</TotalTime>
  <Words>54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2011-09-30T23:01:03Z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