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21" r:id="rId2"/>
    <p:sldId id="1216" r:id="rId3"/>
    <p:sldId id="1224" r:id="rId4"/>
    <p:sldId id="1219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27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630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BE6768B3-BF6A-4477-9097-87B061362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5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07F2-1137-4D6D-A365-960EC9498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980FA-1A05-4D49-8B05-DE742E99E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7C48-2E72-473F-87DA-35FC9679E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7EA79-7834-4282-9041-D7D1794073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9545-EA42-42A2-8129-C6225F399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4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9F715-BAFF-42DC-9179-4F967F2D0D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F98C4-DC36-4194-ADE3-E75E13E57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174E5-48E5-4EA7-AAAB-D325B9425D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72765-A987-44AA-A353-5A87C79EB2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6FA4-7CAA-40CE-A230-1BD0E0CFA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25C1-FDE7-491F-B5AB-260B7C20F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4210623-2FB6-40A6-AA29-A6DE399413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26956" y="2394337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out beyond 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16277" y="334244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close enough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277" y="2839818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furthest morning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2544" y="374249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hold me in Your arms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8523" y="5143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single drop of rain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3946" y="98004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salty tear became blue ocean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320" y="186965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turning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my hand a world in motion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320" y="14647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tiny grain of sand</a:t>
            </a:r>
          </a:p>
        </p:txBody>
      </p:sp>
    </p:spTree>
    <p:extLst>
      <p:ext uri="{BB962C8B-B14F-4D97-AF65-F5344CB8AC3E}">
        <p14:creationId xmlns:p14="http://schemas.microsoft.com/office/powerpoint/2010/main" val="38044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285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87181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lift up my heart and I cry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25200" y="2495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Father of my hope and freedom.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31813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my </a:t>
            </a:r>
            <a:r>
              <a:rPr lang="en-US" sz="6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205291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maker of each moment</a:t>
            </a: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1352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6" y="2583241"/>
            <a:ext cx="91090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call across mountains and the seas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17356" y="295896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answer from the deepest part of 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946" y="5143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timid faithful knock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600" y="93481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Resounds upon the Rock of Ages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20383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becomes a servant bold and courageous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4800" y="15811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trembling heart and soul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8434" name="Text Box 2"/>
          <p:cNvSpPr txBox="1">
            <a:spLocks noChangeArrowheads="1"/>
          </p:cNvSpPr>
          <p:nvPr/>
        </p:nvSpPr>
        <p:spPr bwMode="auto">
          <a:xfrm>
            <a:off x="0" y="10477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from age to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8435" name="Text Box 3"/>
          <p:cNvSpPr txBox="1">
            <a:spLocks noChangeArrowheads="1"/>
          </p:cNvSpPr>
          <p:nvPr/>
        </p:nvSpPr>
        <p:spPr bwMode="auto">
          <a:xfrm>
            <a:off x="0" y="203045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today,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1486" y="144567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reign In Majesty,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264" y="241722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are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making miracles in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86988</TotalTime>
  <Words>126</Words>
  <Application>Microsoft Office PowerPoint</Application>
  <PresentationFormat>On-screen Show (16:9)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2012-12-05T13:54:53Z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