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236" r:id="rId2"/>
    <p:sldId id="1215" r:id="rId3"/>
    <p:sldId id="1222" r:id="rId4"/>
    <p:sldId id="1223" r:id="rId5"/>
    <p:sldId id="1224" r:id="rId6"/>
    <p:sldId id="1225" r:id="rId7"/>
    <p:sldId id="1226" r:id="rId8"/>
    <p:sldId id="1229" r:id="rId9"/>
    <p:sldId id="1228" r:id="rId10"/>
    <p:sldId id="1230" r:id="rId11"/>
    <p:sldId id="1231" r:id="rId12"/>
    <p:sldId id="1232" r:id="rId13"/>
    <p:sldId id="1233" r:id="rId14"/>
    <p:sldId id="1234" r:id="rId15"/>
    <p:sldId id="1235" r:id="rId16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13" autoAdjust="0"/>
    <p:restoredTop sz="94550" autoAdjust="0"/>
  </p:normalViewPr>
  <p:slideViewPr>
    <p:cSldViewPr>
      <p:cViewPr varScale="1">
        <p:scale>
          <a:sx n="105" d="100"/>
          <a:sy n="105" d="100"/>
        </p:scale>
        <p:origin x="-78" y="-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BE6768B3-BF6A-4477-9097-87B061362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768B3-BF6A-4477-9097-87B0613624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07F2-1137-4D6D-A365-960EC9498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80FA-1A05-4D49-8B05-DE742E99E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7C48-2E72-473F-87DA-35FC9679E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EA79-7834-4282-9041-D7D179407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9545-EA42-42A2-8129-C6225F399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F715-BAFF-42DC-9179-4F967F2D0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F98C4-DC36-4194-ADE3-E75E13E57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174E5-48E5-4EA7-AAAB-D325B9425D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72765-A987-44AA-A353-5A87C79EB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6FA4-7CAA-40CE-A230-1BD0E0CFA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25C1-FDE7-491F-B5AB-260B7C20F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4210623-2FB6-40A6-AA29-A6DE39941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3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858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 My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02284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6591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timid faithful knock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resounds upon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3491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Rock of Ages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7214" y="3429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trembling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96520" y="10353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heart and soul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96520" y="161245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becomes a Servant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7214" y="22288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bold and courageous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6591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call across 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mountains and the seas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1958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answer from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71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deepest part of me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from age to age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84328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reign in Majesty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5991" y="99716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today,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50800" y="170871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making miracles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991" y="23853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in me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6591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single drop of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salty tear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became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3491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blue ocean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6591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tiny grain of sand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in my hand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1958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world in motion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320" y="685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out beyond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furthest morning star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320" y="191009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close enough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71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hold me in Your arms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0480" y="151880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lift up my heart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1958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and I cry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0480" y="151880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My </a:t>
            </a:r>
            <a:r>
              <a:rPr lang="en-US" sz="9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. . .</a:t>
            </a:r>
            <a:endParaRPr lang="en-US" sz="9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the Maker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1958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Maker of Each Moment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6620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 of my Hope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0320" y="1958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and Freedom . . 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87059</TotalTime>
  <Words>148</Words>
  <Application>Microsoft Office PowerPoint</Application>
  <PresentationFormat>On-screen Show (16:9)</PresentationFormat>
  <Paragraphs>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2012-12-05T13:48:06Z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