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21" r:id="rId2"/>
    <p:sldId id="1216" r:id="rId3"/>
    <p:sldId id="1224" r:id="rId4"/>
    <p:sldId id="1219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27" autoAdjust="0"/>
    <p:restoredTop sz="94550" autoAdjust="0"/>
  </p:normalViewPr>
  <p:slideViewPr>
    <p:cSldViewPr>
      <p:cViewPr varScale="1">
        <p:scale>
          <a:sx n="114" d="100"/>
          <a:sy n="114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BE6768B3-BF6A-4477-9097-87B0613624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5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07F2-1137-4D6D-A365-960EC9498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980FA-1A05-4D49-8B05-DE742E99E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4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57C48-2E72-473F-87DA-35FC9679E7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7EA79-7834-4282-9041-D7D1794073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3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D9545-EA42-42A2-8129-C6225F399D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4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9F715-BAFF-42DC-9179-4F967F2D0D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6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F98C4-DC36-4194-ADE3-E75E13E57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3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174E5-48E5-4EA7-AAAB-D325B9425D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72765-A987-44AA-A353-5A87C79EB2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6FA4-7CAA-40CE-A230-1BD0E0CFA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25C1-FDE7-491F-B5AB-260B7C20F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6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4210623-2FB6-40A6-AA29-A6DE399413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26956" y="3192448"/>
            <a:ext cx="91090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out beyond 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26956" y="4114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close enough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529" y="3649648"/>
            <a:ext cx="91090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furthest morning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star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865" y="4572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hold me in Your arms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0527" y="914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single drop of rain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3946" y="140833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salty tear became blue ocean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320" y="249287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turning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my hand a world in motion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320" y="205466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tiny grain of sand</a:t>
            </a:r>
          </a:p>
        </p:txBody>
      </p:sp>
    </p:spTree>
    <p:extLst>
      <p:ext uri="{BB962C8B-B14F-4D97-AF65-F5344CB8AC3E}">
        <p14:creationId xmlns:p14="http://schemas.microsoft.com/office/powerpoint/2010/main" val="380446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772" y="82927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120502" y="14672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lift up my heart and I cry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33670" y="348279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Father of my hope and freedom.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33670" y="4058023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Oh, my </a:t>
            </a:r>
            <a:r>
              <a:rPr lang="en-US" sz="6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108098" y="28388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maker of each moment</a:t>
            </a: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24809" y="207682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30527" y="3334434"/>
            <a:ext cx="91090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call across mountains and the seas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30527" y="379163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answer from the deepest part of 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0527" y="914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timid faithful knock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3946" y="140833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Resounds upon the Rock of Ages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6956" y="260791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becomes a servant bold and courageous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6956" y="216970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trembling heart and soul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2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8434" name="Text Box 2"/>
          <p:cNvSpPr txBox="1">
            <a:spLocks noChangeArrowheads="1"/>
          </p:cNvSpPr>
          <p:nvPr/>
        </p:nvSpPr>
        <p:spPr bwMode="auto">
          <a:xfrm>
            <a:off x="-11486" y="1485449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Oh, from age to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age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8435" name="Text Box 3"/>
          <p:cNvSpPr txBox="1">
            <a:spLocks noChangeArrowheads="1"/>
          </p:cNvSpPr>
          <p:nvPr/>
        </p:nvSpPr>
        <p:spPr bwMode="auto">
          <a:xfrm>
            <a:off x="-11486" y="2780849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today,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1486" y="1927568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reign In Majesty,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7264" y="3222968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are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making miracles in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86983</TotalTime>
  <Words>126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2011-09-30T21:56:40Z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