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236" r:id="rId2"/>
    <p:sldId id="1215" r:id="rId3"/>
    <p:sldId id="1222" r:id="rId4"/>
    <p:sldId id="1223" r:id="rId5"/>
    <p:sldId id="1224" r:id="rId6"/>
    <p:sldId id="1225" r:id="rId7"/>
    <p:sldId id="1226" r:id="rId8"/>
    <p:sldId id="1229" r:id="rId9"/>
    <p:sldId id="1228" r:id="rId10"/>
    <p:sldId id="1230" r:id="rId11"/>
    <p:sldId id="1231" r:id="rId12"/>
    <p:sldId id="1232" r:id="rId13"/>
    <p:sldId id="1233" r:id="rId14"/>
    <p:sldId id="1234" r:id="rId15"/>
    <p:sldId id="1235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BE6768B3-BF6A-4477-9097-87B061362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5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768B3-BF6A-4477-9097-87B06136244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3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07F2-1137-4D6D-A365-960EC9498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80FA-1A05-4D49-8B05-DE742E99E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7C48-2E72-473F-87DA-35FC9679E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7EA79-7834-4282-9041-D7D179407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3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9545-EA42-42A2-8129-C6225F399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9F715-BAFF-42DC-9179-4F967F2D0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F98C4-DC36-4194-ADE3-E75E13E57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174E5-48E5-4EA7-AAAB-D325B9425D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72765-A987-44AA-A353-5A87C79EB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6FA4-7CAA-40CE-A230-1BD0E0CFA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25C1-FDE7-491F-B5AB-260B7C20F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4210623-2FB6-40A6-AA29-A6DE399413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8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 My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69712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9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. . .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455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timid faithful knock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resounds upon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25798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Rock of Ages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7214" y="457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trembling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96520" y="138053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heart and soul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96520" y="214993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becomes a Servant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7214" y="2971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bold and courageous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455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call across 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mountains and the seas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26116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answer from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429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deepest part of me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Oh, from age to age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45771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reign in Majesty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5991" y="1329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today,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50800" y="22782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making miracles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991" y="318045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in me . . 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455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single drop of rain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salty tear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became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25798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blue ocean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75455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tiny grain of sand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turning in my hand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26116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world in motion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0320" y="914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out beyond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furthest morning star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320" y="25467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close enough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429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hold me in Your arms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0480" y="202507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sz="9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. . .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lift up my heart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26116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and I cry . . 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0480" y="202507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My </a:t>
            </a:r>
            <a:r>
              <a:rPr lang="en-US" sz="9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. . .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the Maker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26116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Maker of Each Moment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88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Father of my Hope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26116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and Freedom . . 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87058</TotalTime>
  <Words>148</Words>
  <Application>Microsoft Office PowerPoint</Application>
  <PresentationFormat>On-screen Show (4:3)</PresentationFormat>
  <Paragraphs>37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2012-12-05T13:48:29Z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