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1236" r:id="rId2"/>
    <p:sldId id="1215" r:id="rId3"/>
    <p:sldId id="1222" r:id="rId4"/>
    <p:sldId id="1223" r:id="rId5"/>
    <p:sldId id="1224" r:id="rId6"/>
    <p:sldId id="1225" r:id="rId7"/>
    <p:sldId id="1226" r:id="rId8"/>
    <p:sldId id="1229" r:id="rId9"/>
    <p:sldId id="1228" r:id="rId10"/>
    <p:sldId id="1230" r:id="rId11"/>
    <p:sldId id="1231" r:id="rId12"/>
    <p:sldId id="1232" r:id="rId13"/>
    <p:sldId id="1233" r:id="rId14"/>
    <p:sldId id="1234" r:id="rId15"/>
    <p:sldId id="1235" r:id="rId16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99" d="100"/>
          <a:sy n="99" d="100"/>
        </p:scale>
        <p:origin x="-25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fld id="{BE6768B3-BF6A-4477-9097-87B0613624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355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6768B3-BF6A-4477-9097-87B06136244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139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7E07F2-1137-4D6D-A365-960EC94987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629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C980FA-1A05-4D49-8B05-DE742E99E8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641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057C48-2E72-473F-87DA-35FC9679E7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77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B7EA79-7834-4282-9041-D7D1794073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238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D9545-EA42-42A2-8129-C6225F399D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443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09F715-BAFF-42DC-9179-4F967F2D0D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63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6F98C4-DC36-4194-ADE3-E75E13E571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135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1174E5-48E5-4EA7-AAAB-D325B9425D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238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272765-A987-44AA-A353-5A87C79EB2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413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446FA4-7CAA-40CE-A230-1BD0E0CFAE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135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A25C1-FDE7-491F-B5AB-260B7C20FD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063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44210623-2FB6-40A6-AA29-A6DE3994135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880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478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Oh My</a:t>
            </a:r>
            <a:endParaRPr lang="en-US" sz="9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697126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9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</a:t>
            </a:r>
            <a:r>
              <a:rPr lang="en-US" sz="9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Adonai</a:t>
            </a:r>
            <a:r>
              <a:rPr lang="en-US" sz="9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. . .</a:t>
            </a:r>
            <a:endParaRPr lang="en-US" sz="9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31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754559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One </a:t>
            </a: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timid faithful knock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68827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resounds upon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257989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Rock of Ages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39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37214" y="4572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One </a:t>
            </a: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trembling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96520" y="138053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heart and soul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-96520" y="2149935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becomes a Servant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7214" y="29718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bold and courageous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89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754559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 call across 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68827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mountains and the seas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-20320" y="26116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answer from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3429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deepest part of me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55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524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Oh, from age to age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245771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 reign in Majesty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97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5991" y="1329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today,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50800" y="227828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You’re making miracles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5991" y="3180457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in me . . .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03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754559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One single drop of rain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68827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Your salty tear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became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257989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blue ocean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754559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One </a:t>
            </a: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tiny grain of sand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68827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turning in my hand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-20320" y="26116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 world in motion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63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20320" y="9144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You’re out beyond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68827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furthest morning star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0320" y="254679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close enough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3429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hold me in Your arms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40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30480" y="2025075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</a:t>
            </a:r>
            <a:r>
              <a:rPr lang="en-US" sz="9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Adonai</a:t>
            </a:r>
            <a:r>
              <a:rPr lang="en-US" sz="9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. . .</a:t>
            </a:r>
            <a:endParaRPr lang="en-US" sz="9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19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68827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lift up my heart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-20320" y="26116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and I cry . . .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18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30480" y="2025075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My </a:t>
            </a:r>
            <a:r>
              <a:rPr lang="en-US" sz="9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Adonai</a:t>
            </a:r>
            <a:r>
              <a:rPr lang="en-US" sz="9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. . .</a:t>
            </a:r>
            <a:endParaRPr lang="en-US" sz="9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49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68827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You’re the Maker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-20320" y="26116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Maker of Each Moment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44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68827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Father of my Hope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-20320" y="26116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and Freedom . . .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15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87058</TotalTime>
  <Words>148</Words>
  <Application>Microsoft Office PowerPoint</Application>
  <PresentationFormat>On-screen Show (4:3)</PresentationFormat>
  <Paragraphs>37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531</cp:revision>
  <dcterms:created xsi:type="dcterms:W3CDTF">2000-04-04T23:34:29Z</dcterms:created>
  <dcterms:modified xsi:type="dcterms:W3CDTF">2012-12-05T13:48:29Z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