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426" r:id="rId3"/>
    <p:sldId id="416" r:id="rId4"/>
    <p:sldId id="419" r:id="rId5"/>
    <p:sldId id="418" r:id="rId6"/>
    <p:sldId id="424" r:id="rId7"/>
    <p:sldId id="421" r:id="rId8"/>
    <p:sldId id="422" r:id="rId9"/>
    <p:sldId id="42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92738"/>
    <a:srgbClr val="50364F"/>
    <a:srgbClr val="005024"/>
    <a:srgbClr val="7E0000"/>
    <a:srgbClr val="1B1B6F"/>
    <a:srgbClr val="23238D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660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509ED21-54F6-4046-B140-5A53F41AD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99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8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44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63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8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5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41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661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581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51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3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61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44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70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14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9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8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3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5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5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7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05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b/1/" TargetMode="External"/><Relationship Id="rId3" Type="http://schemas.openxmlformats.org/officeDocument/2006/relationships/hyperlink" Target="http://www.nationschurch.org/mu_songs/ppt_helper/186" TargetMode="External"/><Relationship Id="rId7" Type="http://schemas.openxmlformats.org/officeDocument/2006/relationships/hyperlink" Target="http://dev.agodsendtech.com/mu_chords/quickimages/0/C/19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1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5/" TargetMode="External"/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C/19/" TargetMode="External"/><Relationship Id="rId9" Type="http://schemas.openxmlformats.org/officeDocument/2006/relationships/hyperlink" Target="http://dev.agodsendtech.com/mu_chords/quickimages/0/Eb/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Bb/19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b/1/" TargetMode="External"/><Relationship Id="rId5" Type="http://schemas.openxmlformats.org/officeDocument/2006/relationships/hyperlink" Target="http://dev.agodsendtech.com/mu_chords/quickimages/0/Ab/1/" TargetMode="External"/><Relationship Id="rId10" Type="http://schemas.openxmlformats.org/officeDocument/2006/relationships/hyperlink" Target="http://dev.agodsendtech.com/mu_chords/quickimages/0/C/19/" TargetMode="External"/><Relationship Id="rId4" Type="http://schemas.openxmlformats.org/officeDocument/2006/relationships/hyperlink" Target="http://dev.agodsendtech.com/mu_chords/quickimages/0/Eb/5/" TargetMode="External"/><Relationship Id="rId9" Type="http://schemas.openxmlformats.org/officeDocument/2006/relationships/hyperlink" Target="http://dev.agodsendtech.com/mu_chords/quickimages/0/F/19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b/1/" TargetMode="External"/><Relationship Id="rId3" Type="http://schemas.openxmlformats.org/officeDocument/2006/relationships/hyperlink" Target="http://dev.agodsendtech.com/mu_chords/quickimages/0/E/1/" TargetMode="External"/><Relationship Id="rId7" Type="http://schemas.openxmlformats.org/officeDocument/2006/relationships/hyperlink" Target="http://dev.agodsendtech.com/mu_chords/quickimages/0/C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b/5/" TargetMode="External"/><Relationship Id="rId4" Type="http://schemas.openxmlformats.org/officeDocument/2006/relationships/hyperlink" Target="http://dev.agodsendtech.com/mu_chords/quickimages/0/Bb/19/" TargetMode="External"/><Relationship Id="rId9" Type="http://schemas.openxmlformats.org/officeDocument/2006/relationships/hyperlink" Target="http://dev.agodsendtech.com/mu_chords/quickimages/0/Eb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Bb/19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b/1/" TargetMode="Externa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5/" TargetMode="External"/><Relationship Id="rId9" Type="http://schemas.openxmlformats.org/officeDocument/2006/relationships/hyperlink" Target="http://dev.agodsendtech.com/mu_chords/quickimages/0/F/19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Bb/19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19/" TargetMode="External"/><Relationship Id="rId3" Type="http://schemas.openxmlformats.org/officeDocument/2006/relationships/hyperlink" Target="http://dev.agodsendtech.com/mu_chords/quickimages/0/Bb/19/" TargetMode="External"/><Relationship Id="rId7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D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11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Bb/1/" TargetMode="External"/><Relationship Id="rId10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F/5/" TargetMode="External"/><Relationship Id="rId9" Type="http://schemas.openxmlformats.org/officeDocument/2006/relationships/hyperlink" Target="http://dev.agodsendtech.com/mu_chords/quickimages/0/Ab/7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7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Bb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Adonai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186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639" y="2398204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Absus</a:t>
            </a:r>
            <a:r>
              <a:rPr lang="en-US" sz="2000" b="1" u="sng" dirty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08984" y="2385784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02081" y="2385784"/>
            <a:ext cx="7064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</a:rPr>
              <a:t>Cm7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940281" y="2385784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91629" y="3138109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Absus</a:t>
            </a:r>
            <a:r>
              <a:rPr lang="en-US" sz="2000" b="1" u="sng" dirty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1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63974" y="3125689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57071" y="3125689"/>
            <a:ext cx="7064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</a:rPr>
              <a:t>Cm7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695271" y="3125689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41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225" y="228677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Your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salty tear became blue ocean</a:t>
            </a:r>
          </a:p>
        </p:txBody>
      </p:sp>
      <p:sp>
        <p:nvSpPr>
          <p:cNvPr id="205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91402" y="963247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Absus</a:t>
            </a:r>
            <a:r>
              <a:rPr lang="en-US" sz="2000" b="1" u="sng" dirty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59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65754" y="963247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34064" y="1944589"/>
            <a:ext cx="7064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</a:rPr>
              <a:t>Cm7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34055" y="1944589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 drop of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Your out beyond the furthest morning star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6612" y="2956599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Absus(2)</a:t>
            </a:r>
          </a:p>
        </p:txBody>
      </p:sp>
      <p:sp>
        <p:nvSpPr>
          <p:cNvPr id="11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20890" y="2933107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One tiny grain of sand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close enough to hold me in Your arms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" name="Text Box 1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3394" y="5752850"/>
            <a:ext cx="304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3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0121" y="4763045"/>
            <a:ext cx="940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136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49852" y="5752850"/>
            <a:ext cx="91658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137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866703" y="4820054"/>
            <a:ext cx="5546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42014" y="4826837"/>
            <a:ext cx="5800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9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28703" y="5752850"/>
            <a:ext cx="5927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/>
              <a:t>Verse 1</a:t>
            </a:r>
            <a:endParaRPr lang="en-US" sz="4000" b="1" dirty="0"/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76859" y="4215235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turning in my hand a world in motion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352" y="3914449"/>
            <a:ext cx="940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Cm7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4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22367" y="3842460"/>
            <a:ext cx="5546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 smtClean="0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4924223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2" y="2562459"/>
            <a:ext cx="91291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I cry           my 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2057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39756" y="4171681"/>
            <a:ext cx="9334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5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14875" y="5097761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9385" y="4171681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59448" y="5220837"/>
            <a:ext cx="58844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2182" y="1569404"/>
            <a:ext cx="9156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Adonai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        I  lift up my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19141" y="4479950"/>
            <a:ext cx="91481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Father of my hope and free--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4664" y="542089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O, My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79031" y="4171681"/>
            <a:ext cx="940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Bbm7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/>
              <a:t>Chorus 1</a:t>
            </a:r>
            <a:endParaRPr lang="en-US" sz="4000" b="1" dirty="0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4762" y="3523981"/>
            <a:ext cx="9148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You’re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maker of each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moment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60199" y="3219181"/>
            <a:ext cx="68396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Fm7</a:t>
            </a:r>
          </a:p>
        </p:txBody>
      </p:sp>
      <p:sp>
        <p:nvSpPr>
          <p:cNvPr id="3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02099" y="3219181"/>
            <a:ext cx="53820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95230" y="1214928"/>
            <a:ext cx="9563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Eb/Ab</a:t>
            </a:r>
          </a:p>
        </p:txBody>
      </p:sp>
      <p:sp>
        <p:nvSpPr>
          <p:cNvPr id="37" name="Text Box 1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86815" y="1237535"/>
            <a:ext cx="103902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Db/Ab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712734" y="2156872"/>
            <a:ext cx="38963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1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52850" y="1237535"/>
            <a:ext cx="56673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42" name="Text Box 1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55598" y="1255773"/>
            <a:ext cx="991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Db/Ab</a:t>
            </a:r>
          </a:p>
        </p:txBody>
      </p:sp>
      <p:sp>
        <p:nvSpPr>
          <p:cNvPr id="43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52800" y="2227615"/>
            <a:ext cx="9563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Eb/Ab</a:t>
            </a:r>
          </a:p>
        </p:txBody>
      </p:sp>
      <p:sp>
        <p:nvSpPr>
          <p:cNvPr id="45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060" y="2228910"/>
            <a:ext cx="56673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46" name="Text Box 1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95563" y="2228910"/>
            <a:ext cx="96693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r>
              <a:rPr lang="en-US" sz="2000" b="1" u="sng" dirty="0">
                <a:solidFill>
                  <a:srgbClr val="FF0000"/>
                </a:solidFill>
              </a:rPr>
              <a:t>/</a:t>
            </a: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18057" y="6050511"/>
            <a:ext cx="9131300" cy="7620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48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919058" y="6225005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Absus</a:t>
            </a:r>
            <a:r>
              <a:rPr lang="en-US" sz="2000" b="1" u="sng" dirty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4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91403" y="6212585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984500" y="6212585"/>
            <a:ext cx="7064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</a:rPr>
              <a:t>Cm7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22700" y="6212585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072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882" y="2375845"/>
            <a:ext cx="91291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resounds upon the Rock of Ages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4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39269" y="1191728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Absus</a:t>
            </a:r>
            <a:r>
              <a:rPr lang="en-US" sz="2000" b="1" u="sng" dirty="0">
                <a:solidFill>
                  <a:srgbClr val="FF0000"/>
                </a:solidFill>
              </a:rPr>
              <a:t>(2)</a:t>
            </a:r>
          </a:p>
        </p:txBody>
      </p:sp>
      <p:sp>
        <p:nvSpPr>
          <p:cNvPr id="2055" name="Text Box 1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205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522644" y="7010400"/>
            <a:ext cx="7429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59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92217" y="1191728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10714" y="2078336"/>
            <a:ext cx="7064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</a:rPr>
              <a:t>Cm7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93876" y="2018968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246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2182" y="1489928"/>
            <a:ext cx="9156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One timid faithful knock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12798" y="4244109"/>
            <a:ext cx="91481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becomes a servant bold and courageous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76823" y="3022176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Absus(2)</a:t>
            </a:r>
          </a:p>
        </p:txBody>
      </p:sp>
      <p:sp>
        <p:nvSpPr>
          <p:cNvPr id="11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21363" y="3022176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24210" y="3357187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One trembling heart and soul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14882" y="52796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call across the mountains and the seas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9024" y="4000500"/>
            <a:ext cx="940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Cm7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38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874365" y="4000500"/>
            <a:ext cx="5800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 smtClean="0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9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042024" y="4918586"/>
            <a:ext cx="5927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/>
              <a:t>Verse 2</a:t>
            </a:r>
            <a:endParaRPr lang="en-US" sz="4000" b="1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57" y="620318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answer from the deepest part of 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509" y="5842069"/>
            <a:ext cx="304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1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11838" y="5842069"/>
            <a:ext cx="91658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3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34757" y="5842069"/>
            <a:ext cx="59273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503" y="4918586"/>
            <a:ext cx="940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3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894118" y="4934326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016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2" y="2562459"/>
            <a:ext cx="91291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I cry           my 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2057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39756" y="4171681"/>
            <a:ext cx="9334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Ebsus</a:t>
            </a:r>
          </a:p>
        </p:txBody>
      </p:sp>
      <p:sp>
        <p:nvSpPr>
          <p:cNvPr id="5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04016" y="5126281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9385" y="4171681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9772" y="5194067"/>
            <a:ext cx="58844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2182" y="1569404"/>
            <a:ext cx="9156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Adonai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        I  lift up my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19141" y="4479950"/>
            <a:ext cx="91481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Father of my hope and free--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4664" y="542089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O, My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79031" y="4171681"/>
            <a:ext cx="940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Bbm7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/>
              <a:t>Chorus 2</a:t>
            </a:r>
            <a:endParaRPr lang="en-US" sz="4000" b="1" dirty="0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4762" y="3523981"/>
            <a:ext cx="9148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You’re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maker of each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moment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60199" y="3219181"/>
            <a:ext cx="68396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Fm7</a:t>
            </a:r>
          </a:p>
        </p:txBody>
      </p:sp>
      <p:sp>
        <p:nvSpPr>
          <p:cNvPr id="3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223870" y="3170515"/>
            <a:ext cx="53820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95230" y="1214928"/>
            <a:ext cx="9563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Eb/Ab</a:t>
            </a:r>
          </a:p>
        </p:txBody>
      </p:sp>
      <p:sp>
        <p:nvSpPr>
          <p:cNvPr id="37" name="Text Box 1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86815" y="1237535"/>
            <a:ext cx="103902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Db/Ab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712734" y="2156872"/>
            <a:ext cx="38963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1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52850" y="1237535"/>
            <a:ext cx="56673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42" name="Text Box 1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55598" y="1255773"/>
            <a:ext cx="991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Db/Ab</a:t>
            </a:r>
          </a:p>
        </p:txBody>
      </p:sp>
      <p:sp>
        <p:nvSpPr>
          <p:cNvPr id="43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52800" y="2227615"/>
            <a:ext cx="9563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Eb/Ab</a:t>
            </a:r>
          </a:p>
        </p:txBody>
      </p:sp>
      <p:sp>
        <p:nvSpPr>
          <p:cNvPr id="45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060" y="2228910"/>
            <a:ext cx="56673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46" name="Text Box 1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95563" y="2228910"/>
            <a:ext cx="96693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Db</a:t>
            </a:r>
            <a:r>
              <a:rPr lang="en-US" sz="2000" b="1" u="sng" dirty="0">
                <a:solidFill>
                  <a:srgbClr val="FF0000"/>
                </a:solidFill>
              </a:rPr>
              <a:t>/</a:t>
            </a:r>
            <a:r>
              <a:rPr lang="en-US" sz="2000" b="1" u="sng" dirty="0" err="1">
                <a:solidFill>
                  <a:srgbClr val="FF0000"/>
                </a:solidFill>
              </a:rPr>
              <a:t>Ab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7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/>
              <a:t>Bridge</a:t>
            </a:r>
            <a:endParaRPr lang="en-US" sz="4000" b="1" dirty="0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7130" y="1849050"/>
            <a:ext cx="9140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age to age You reign In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Majesty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750081" y="1453594"/>
            <a:ext cx="381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6431743" y="1453594"/>
            <a:ext cx="63817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-11920" y="2911009"/>
            <a:ext cx="91535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to-day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You’re making miracles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me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1493361" y="2590637"/>
            <a:ext cx="381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5012518" y="2590637"/>
            <a:ext cx="84137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Ebsus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7164343" y="2467527"/>
            <a:ext cx="1117663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6479368" y="2590637"/>
            <a:ext cx="5524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863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2" y="2562459"/>
            <a:ext cx="91291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I cry           my 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18136" y="2227719"/>
            <a:ext cx="37709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D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2057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39756" y="4171681"/>
            <a:ext cx="9334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FF0000"/>
                </a:solidFill>
              </a:rPr>
              <a:t>Fsus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5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28609" y="5126281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</a:rPr>
              <a:t>Bb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9385" y="4171681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 smtClean="0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2182" y="1569404"/>
            <a:ext cx="91567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Adonai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         I  lift up my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19141" y="4479950"/>
            <a:ext cx="91481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Father of my hope and free--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4664" y="542089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O, My 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Adon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endPara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79031" y="4171681"/>
            <a:ext cx="940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Cm7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/>
              <a:t>Chorus 3</a:t>
            </a:r>
            <a:endParaRPr lang="en-US" sz="4000" b="1" dirty="0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4762" y="3523981"/>
            <a:ext cx="9148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You’re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maker of each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moment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360198" y="3219181"/>
            <a:ext cx="840201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Gm7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34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826125" y="3219181"/>
            <a:ext cx="53820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</a:rPr>
              <a:t>F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548165" y="1255773"/>
            <a:ext cx="9563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F/Bb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41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77780" y="1275387"/>
            <a:ext cx="56673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42" name="Text Box 1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65542" y="1275387"/>
            <a:ext cx="991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FF0000"/>
                </a:solidFill>
              </a:rPr>
              <a:t>Eb</a:t>
            </a:r>
            <a:r>
              <a:rPr lang="en-US" sz="2000" b="1" u="sng" dirty="0" smtClean="0">
                <a:solidFill>
                  <a:srgbClr val="FF0000"/>
                </a:solidFill>
              </a:rPr>
              <a:t>/Bb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30" name="Text Box 1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9217" y="1255773"/>
            <a:ext cx="991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FF0000"/>
                </a:solidFill>
              </a:rPr>
              <a:t>Eb</a:t>
            </a:r>
            <a:r>
              <a:rPr lang="en-US" sz="2000" b="1" u="sng" dirty="0" smtClean="0">
                <a:solidFill>
                  <a:srgbClr val="FF0000"/>
                </a:solidFill>
              </a:rPr>
              <a:t>/Bb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31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274927" y="2227719"/>
            <a:ext cx="95637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F/Bb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35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52850" y="2222620"/>
            <a:ext cx="56673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39" name="Text Box 15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44518" y="2215735"/>
            <a:ext cx="99179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FF0000"/>
                </a:solidFill>
              </a:rPr>
              <a:t>Eb</a:t>
            </a:r>
            <a:r>
              <a:rPr lang="en-US" sz="2000" b="1" u="sng" dirty="0" smtClean="0">
                <a:solidFill>
                  <a:srgbClr val="FF0000"/>
                </a:solidFill>
              </a:rPr>
              <a:t>/Bb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40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9448" y="5116022"/>
            <a:ext cx="53820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</a:rPr>
              <a:t>F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69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4962347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/>
              <a:t>Close</a:t>
            </a:r>
            <a:endParaRPr lang="en-US" sz="4000" b="1" dirty="0"/>
          </a:p>
        </p:txBody>
      </p:sp>
      <p:sp>
        <p:nvSpPr>
          <p:cNvPr id="29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06358" y="1317495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FF0000"/>
                </a:solidFill>
              </a:rPr>
              <a:t>Bbsus</a:t>
            </a:r>
            <a:r>
              <a:rPr lang="en-US" sz="2000" b="1" u="sng" dirty="0" smtClean="0">
                <a:solidFill>
                  <a:srgbClr val="FF0000"/>
                </a:solidFill>
              </a:rPr>
              <a:t>(2</a:t>
            </a:r>
            <a:r>
              <a:rPr lang="en-US" sz="2000" b="1" u="sng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78703" y="1305075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</a:rPr>
              <a:t>Bb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71800" y="1305075"/>
            <a:ext cx="7064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</a:rPr>
              <a:t>Dm7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10000" y="1305075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 smtClean="0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17119" y="2057400"/>
            <a:ext cx="1155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rgbClr val="FF0000"/>
                </a:solidFill>
              </a:rPr>
              <a:t>Bbsus</a:t>
            </a:r>
            <a:r>
              <a:rPr lang="en-US" sz="2000" b="1" u="sng" dirty="0" smtClean="0">
                <a:solidFill>
                  <a:srgbClr val="FF0000"/>
                </a:solidFill>
              </a:rPr>
              <a:t>(2</a:t>
            </a:r>
            <a:r>
              <a:rPr lang="en-US" sz="2000" b="1" u="sng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89464" y="2044980"/>
            <a:ext cx="58242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</a:rPr>
              <a:t>Bb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82561" y="2044980"/>
            <a:ext cx="70640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</a:rPr>
              <a:t>Dm7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0761" y="2044980"/>
            <a:ext cx="56337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 smtClean="0">
                <a:solidFill>
                  <a:srgbClr val="FF0000"/>
                </a:solidFill>
              </a:rPr>
              <a:t>Eb</a:t>
            </a:r>
            <a:endParaRPr lang="en-US" sz="20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28231" y="2819400"/>
            <a:ext cx="56673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u="sng" dirty="0" smtClean="0">
                <a:solidFill>
                  <a:srgbClr val="FF0000"/>
                </a:solidFill>
              </a:rPr>
              <a:t>Bb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14166</TotalTime>
  <Words>444</Words>
  <Application>Microsoft Office PowerPoint</Application>
  <PresentationFormat>On-screen Show (4:3)</PresentationFormat>
  <Paragraphs>164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466</cp:revision>
  <dcterms:created xsi:type="dcterms:W3CDTF">2000-04-06T22:37:36Z</dcterms:created>
  <dcterms:modified xsi:type="dcterms:W3CDTF">2011-10-03T16:17:15Z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