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-486" y="9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9BF9B6-E139-4CA5-B2D3-512E4883B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34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90CBC-DD41-48F4-8EF5-CDBC65235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3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F4899-F52F-4546-AA9F-50F90DFB6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3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246D7-208D-41FA-9E50-C8783DEA6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8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B4966-6DF8-43DD-B33A-F214E3BB3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6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34D31-878A-4FBC-BECE-FBC561DBE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8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AAAF6-9AC7-47BD-B8E8-BEFE5B97D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8B64C-2249-493C-8740-FC8CD3FD0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2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5AF71-97DE-4C17-A164-246813080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3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83BBD-0FAB-46E3-909E-4F88292F3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0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1EA94-A187-48D5-9BCF-83441CBB0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91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FF4CB-7DED-4A0C-ACAD-9150877E3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8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3E15650-9693-4D29-B5C6-C12A775CE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b/1/" TargetMode="External"/><Relationship Id="rId13" Type="http://schemas.openxmlformats.org/officeDocument/2006/relationships/hyperlink" Target="http://dev.agodsendtech.com/mu_chords/quickimages/0/F/1/" TargetMode="External"/><Relationship Id="rId3" Type="http://schemas.openxmlformats.org/officeDocument/2006/relationships/hyperlink" Target="http://dev.agodsendtech.com/mu_chords/quickimages/0/E/1/" TargetMode="External"/><Relationship Id="rId7" Type="http://schemas.openxmlformats.org/officeDocument/2006/relationships/hyperlink" Target="http://dev.agodsendtech.com/mu_chords/quickimages/0/Eb/1/" TargetMode="External"/><Relationship Id="rId12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6" Type="http://schemas.openxmlformats.org/officeDocument/2006/relationships/hyperlink" Target="http://dev.agodsendtech.com/mu_chords/quickimages/0/F/5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1/" TargetMode="External"/><Relationship Id="rId11" Type="http://schemas.openxmlformats.org/officeDocument/2006/relationships/hyperlink" Target="http://dev.agodsendtech.com/mu_chords/quickimages/0/C/19/" TargetMode="External"/><Relationship Id="rId5" Type="http://schemas.openxmlformats.org/officeDocument/2006/relationships/hyperlink" Target="http://dev.agodsendtech.com/mu_chords/quickimages/0/Eb/5/" TargetMode="External"/><Relationship Id="rId15" Type="http://schemas.openxmlformats.org/officeDocument/2006/relationships/hyperlink" Target="http://dev.agodsendtech.com/mu_chords/quickimages/0/D/1/" TargetMode="External"/><Relationship Id="rId10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Bb/19/" TargetMode="External"/><Relationship Id="rId9" Type="http://schemas.openxmlformats.org/officeDocument/2006/relationships/hyperlink" Target="http://dev.agodsendtech.com/mu_chords/quickimages/0/F/19/" TargetMode="External"/><Relationship Id="rId14" Type="http://schemas.openxmlformats.org/officeDocument/2006/relationships/hyperlink" Target="http://dev.agodsendtech.com/mu_chords/quickimages/0/G/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9525" y="0"/>
            <a:ext cx="9131300" cy="281622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52575" y="320675"/>
            <a:ext cx="7569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One single drop of rain  Your salty tear became blue ocean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43050" y="1541463"/>
            <a:ext cx="757872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out beyond the furthest morning star close enough to hold me in Your  arm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543050" y="922338"/>
            <a:ext cx="75787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One tiny grain of sand     Turning in my hand a world in motion</a:t>
            </a:r>
          </a:p>
        </p:txBody>
      </p:sp>
      <p:sp>
        <p:nvSpPr>
          <p:cNvPr id="2054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81150" y="33338"/>
            <a:ext cx="9334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Absus</a:t>
            </a:r>
            <a:r>
              <a:rPr lang="en-US" sz="1400" b="1" u="sng">
                <a:solidFill>
                  <a:srgbClr val="FF0000"/>
                </a:solidFill>
              </a:rPr>
              <a:t>(2</a:t>
            </a:r>
            <a:r>
              <a:rPr lang="en-US" sz="1600" b="1" u="sng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055" name="Text Box 14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629275" y="1241425"/>
            <a:ext cx="3048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05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81150" y="1262063"/>
            <a:ext cx="762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2057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48575" y="1211263"/>
            <a:ext cx="7429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Ebsus</a:t>
            </a:r>
          </a:p>
        </p:txBody>
      </p:sp>
      <p:sp>
        <p:nvSpPr>
          <p:cNvPr id="2058" name="Rectangle 20"/>
          <p:cNvSpPr>
            <a:spLocks noChangeArrowheads="1"/>
          </p:cNvSpPr>
          <p:nvPr/>
        </p:nvSpPr>
        <p:spPr bwMode="auto">
          <a:xfrm>
            <a:off x="-9525" y="1835150"/>
            <a:ext cx="9144000" cy="1893888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1481138" y="2154238"/>
            <a:ext cx="764063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           I lift up my heart and I cry                          My  </a:t>
            </a:r>
            <a:r>
              <a:rPr 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60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10163" y="1878013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Ab</a:t>
            </a:r>
          </a:p>
        </p:txBody>
      </p:sp>
      <p:sp>
        <p:nvSpPr>
          <p:cNvPr id="2061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190875" y="1878013"/>
            <a:ext cx="7715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Eb/Ab</a:t>
            </a:r>
          </a:p>
        </p:txBody>
      </p:sp>
      <p:sp>
        <p:nvSpPr>
          <p:cNvPr id="2062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090988" y="1860550"/>
            <a:ext cx="838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Db/Ab</a:t>
            </a:r>
          </a:p>
        </p:txBody>
      </p:sp>
      <p:sp>
        <p:nvSpPr>
          <p:cNvPr id="2063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509838" y="2478088"/>
            <a:ext cx="5810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Fm7</a:t>
            </a:r>
          </a:p>
        </p:txBody>
      </p:sp>
      <p:sp>
        <p:nvSpPr>
          <p:cNvPr id="2064" name="Text Box 12"/>
          <p:cNvSpPr txBox="1">
            <a:spLocks noChangeArrowheads="1"/>
          </p:cNvSpPr>
          <p:nvPr/>
        </p:nvSpPr>
        <p:spPr bwMode="auto">
          <a:xfrm>
            <a:off x="7772400" y="1863725"/>
            <a:ext cx="3143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065" name="Text Box 14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624638" y="1878013"/>
            <a:ext cx="7715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Eb/Ab</a:t>
            </a:r>
          </a:p>
        </p:txBody>
      </p:sp>
      <p:sp>
        <p:nvSpPr>
          <p:cNvPr id="2066" name="Text Box 15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719763" y="1878013"/>
            <a:ext cx="8477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Db/Ab</a:t>
            </a:r>
          </a:p>
        </p:txBody>
      </p:sp>
      <p:sp>
        <p:nvSpPr>
          <p:cNvPr id="2067" name="Text Box 18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567363" y="2492375"/>
            <a:ext cx="63817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Bbm</a:t>
            </a: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1389063" y="2779713"/>
            <a:ext cx="776446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the maker of each moment Father of my hope and free------</a:t>
            </a:r>
            <a:r>
              <a:rPr 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dom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O, my </a:t>
            </a:r>
            <a:r>
              <a:rPr 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Adonai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9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67050" y="33338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052888" y="41275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</a:rPr>
              <a:t>Cm7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181725" y="41275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Db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72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71625" y="652463"/>
            <a:ext cx="9334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Absus</a:t>
            </a:r>
            <a:r>
              <a:rPr lang="en-US" sz="1400" b="1" u="sng">
                <a:solidFill>
                  <a:srgbClr val="FF0000"/>
                </a:solidFill>
              </a:rPr>
              <a:t>(2</a:t>
            </a:r>
            <a:r>
              <a:rPr lang="en-US" sz="1600" b="1" u="sng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67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57525" y="652463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8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733800" y="658813"/>
            <a:ext cx="6572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</a:rPr>
              <a:t>Cm7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581775" y="658813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Db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0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71975" y="1241425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33975" y="1241425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448675" y="1211263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79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38288" y="1860550"/>
            <a:ext cx="457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Ab</a:t>
            </a:r>
          </a:p>
        </p:txBody>
      </p:sp>
      <p:sp>
        <p:nvSpPr>
          <p:cNvPr id="2080" name="Text Box 15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043113" y="1860550"/>
            <a:ext cx="8001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Db/Ab</a:t>
            </a:r>
          </a:p>
        </p:txBody>
      </p:sp>
      <p:sp>
        <p:nvSpPr>
          <p:cNvPr id="7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24288" y="2492375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6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06925" y="2492375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Db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3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75413" y="2500313"/>
            <a:ext cx="7429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Ebsus</a:t>
            </a:r>
          </a:p>
        </p:txBody>
      </p:sp>
      <p:sp>
        <p:nvSpPr>
          <p:cNvPr id="78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218363" y="2500313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9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501063" y="2492375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6" name="Rectangle 1"/>
          <p:cNvSpPr>
            <a:spLocks noChangeArrowheads="1"/>
          </p:cNvSpPr>
          <p:nvPr/>
        </p:nvSpPr>
        <p:spPr bwMode="auto">
          <a:xfrm>
            <a:off x="-19050" y="3163888"/>
            <a:ext cx="9153525" cy="1854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2087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19250" y="3176588"/>
            <a:ext cx="9334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Absus</a:t>
            </a:r>
            <a:r>
              <a:rPr lang="en-US" sz="1400" b="1" u="sng">
                <a:solidFill>
                  <a:srgbClr val="FF0000"/>
                </a:solidFill>
              </a:rPr>
              <a:t>(2</a:t>
            </a:r>
            <a:r>
              <a:rPr lang="en-US" sz="1600" b="1" u="sng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088" name="Text Box 14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43550" y="4465638"/>
            <a:ext cx="3048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08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81150" y="4454525"/>
            <a:ext cx="7620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2090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572375" y="4425950"/>
            <a:ext cx="74295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Ebsus</a:t>
            </a:r>
          </a:p>
        </p:txBody>
      </p:sp>
      <p:sp>
        <p:nvSpPr>
          <p:cNvPr id="8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05150" y="3176588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181475" y="3182938"/>
            <a:ext cx="6572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</a:rPr>
              <a:t>Cm7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0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524625" y="3189288"/>
            <a:ext cx="457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Db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94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0675" y="3856038"/>
            <a:ext cx="9334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Absus</a:t>
            </a:r>
            <a:r>
              <a:rPr lang="en-US" sz="1400" b="1" u="sng">
                <a:solidFill>
                  <a:srgbClr val="FF0000"/>
                </a:solidFill>
              </a:rPr>
              <a:t>(2</a:t>
            </a:r>
            <a:r>
              <a:rPr lang="en-US" sz="1600" b="1" u="sng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92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86100" y="3838575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3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200525" y="3856038"/>
            <a:ext cx="6572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</a:rPr>
              <a:t>Cm7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4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019925" y="3838575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Db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276725" y="4441825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6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33950" y="4441825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362950" y="4424363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" name="Text Box 2"/>
          <p:cNvSpPr txBox="1">
            <a:spLocks noChangeArrowheads="1"/>
          </p:cNvSpPr>
          <p:nvPr/>
        </p:nvSpPr>
        <p:spPr bwMode="auto">
          <a:xfrm>
            <a:off x="1562100" y="3559175"/>
            <a:ext cx="75819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One timid faithful knock         resounds upon the Rock of Ages</a:t>
            </a:r>
          </a:p>
        </p:txBody>
      </p:sp>
      <p:sp>
        <p:nvSpPr>
          <p:cNvPr id="99" name="Text Box 4"/>
          <p:cNvSpPr txBox="1">
            <a:spLocks noChangeArrowheads="1"/>
          </p:cNvSpPr>
          <p:nvPr/>
        </p:nvSpPr>
        <p:spPr bwMode="auto">
          <a:xfrm>
            <a:off x="1552575" y="4706938"/>
            <a:ext cx="760095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call across the mountains and the seas I answer from the deepest part  of  me</a:t>
            </a:r>
          </a:p>
        </p:txBody>
      </p: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1533525" y="4141788"/>
            <a:ext cx="762952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One trembling heart &amp; soul  becomes a servant bold and courageous</a:t>
            </a:r>
          </a:p>
        </p:txBody>
      </p:sp>
      <p:sp>
        <p:nvSpPr>
          <p:cNvPr id="2104" name="Rectangle 19"/>
          <p:cNvSpPr>
            <a:spLocks noChangeArrowheads="1"/>
          </p:cNvSpPr>
          <p:nvPr/>
        </p:nvSpPr>
        <p:spPr bwMode="auto">
          <a:xfrm>
            <a:off x="-19050" y="5014913"/>
            <a:ext cx="9172575" cy="631825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102" name="Text Box 3"/>
          <p:cNvSpPr txBox="1">
            <a:spLocks noChangeArrowheads="1"/>
          </p:cNvSpPr>
          <p:nvPr/>
        </p:nvSpPr>
        <p:spPr bwMode="auto">
          <a:xfrm>
            <a:off x="1330325" y="5308600"/>
            <a:ext cx="77914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from age to age You reign In Majesty And today,  You’re making miracles   in    me</a:t>
            </a:r>
          </a:p>
        </p:txBody>
      </p:sp>
      <p:sp>
        <p:nvSpPr>
          <p:cNvPr id="103" name="Text Box 4"/>
          <p:cNvSpPr txBox="1">
            <a:spLocks noChangeArrowheads="1"/>
          </p:cNvSpPr>
          <p:nvPr/>
        </p:nvSpPr>
        <p:spPr bwMode="auto">
          <a:xfrm>
            <a:off x="1673225" y="5018088"/>
            <a:ext cx="381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04" name="Text Box 5"/>
          <p:cNvSpPr txBox="1">
            <a:spLocks noChangeArrowheads="1"/>
          </p:cNvSpPr>
          <p:nvPr/>
        </p:nvSpPr>
        <p:spPr bwMode="auto">
          <a:xfrm>
            <a:off x="5445125" y="5022850"/>
            <a:ext cx="3810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05" name="Text Box 6"/>
          <p:cNvSpPr txBox="1">
            <a:spLocks noChangeArrowheads="1"/>
          </p:cNvSpPr>
          <p:nvPr/>
        </p:nvSpPr>
        <p:spPr bwMode="auto">
          <a:xfrm>
            <a:off x="7196138" y="5014913"/>
            <a:ext cx="801687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Ebsus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6" name="Text Box 7"/>
          <p:cNvSpPr txBox="1">
            <a:spLocks noChangeArrowheads="1"/>
          </p:cNvSpPr>
          <p:nvPr/>
        </p:nvSpPr>
        <p:spPr bwMode="auto">
          <a:xfrm>
            <a:off x="4502150" y="5014913"/>
            <a:ext cx="457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</a:t>
            </a:r>
          </a:p>
        </p:txBody>
      </p:sp>
      <p:sp>
        <p:nvSpPr>
          <p:cNvPr id="107" name="Text Box 6"/>
          <p:cNvSpPr txBox="1">
            <a:spLocks noChangeArrowheads="1"/>
          </p:cNvSpPr>
          <p:nvPr/>
        </p:nvSpPr>
        <p:spPr bwMode="auto">
          <a:xfrm>
            <a:off x="8483600" y="5024438"/>
            <a:ext cx="63817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108" name="Text Box 6"/>
          <p:cNvSpPr txBox="1">
            <a:spLocks noChangeArrowheads="1"/>
          </p:cNvSpPr>
          <p:nvPr/>
        </p:nvSpPr>
        <p:spPr bwMode="auto">
          <a:xfrm>
            <a:off x="8054975" y="5024438"/>
            <a:ext cx="457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12" name="Rectangle 25"/>
          <p:cNvSpPr>
            <a:spLocks noChangeArrowheads="1"/>
          </p:cNvSpPr>
          <p:nvPr/>
        </p:nvSpPr>
        <p:spPr bwMode="auto">
          <a:xfrm>
            <a:off x="-9525" y="5629275"/>
            <a:ext cx="9163050" cy="12287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110" name="Text Box 2"/>
          <p:cNvSpPr txBox="1">
            <a:spLocks noChangeArrowheads="1"/>
          </p:cNvSpPr>
          <p:nvPr/>
        </p:nvSpPr>
        <p:spPr bwMode="auto">
          <a:xfrm>
            <a:off x="1400175" y="5957888"/>
            <a:ext cx="77628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           I lift up my heart and I cry                         My  </a:t>
            </a:r>
            <a:r>
              <a:rPr 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14" name="Text Box 8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095875" y="5649913"/>
            <a:ext cx="52387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Bb</a:t>
            </a:r>
          </a:p>
        </p:txBody>
      </p:sp>
      <p:sp>
        <p:nvSpPr>
          <p:cNvPr id="2115" name="Text Box 9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3162300" y="5665788"/>
            <a:ext cx="63817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F/Bb</a:t>
            </a:r>
          </a:p>
        </p:txBody>
      </p:sp>
      <p:sp>
        <p:nvSpPr>
          <p:cNvPr id="2116" name="Text Box 1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33850" y="5665788"/>
            <a:ext cx="82867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Eb/Bb</a:t>
            </a:r>
          </a:p>
        </p:txBody>
      </p:sp>
      <p:sp>
        <p:nvSpPr>
          <p:cNvPr id="2117" name="Text Box 11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2457450" y="6262688"/>
            <a:ext cx="6286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Gm7</a:t>
            </a:r>
          </a:p>
        </p:txBody>
      </p:sp>
      <p:sp>
        <p:nvSpPr>
          <p:cNvPr id="2118" name="Text Box 12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7643813" y="5646738"/>
            <a:ext cx="381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119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002088" y="6286500"/>
            <a:ext cx="41275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2120" name="Text Box 14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6616700" y="5649913"/>
            <a:ext cx="6667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F/Bb</a:t>
            </a:r>
          </a:p>
        </p:txBody>
      </p:sp>
      <p:sp>
        <p:nvSpPr>
          <p:cNvPr id="2121" name="Text Box 15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702300" y="5646738"/>
            <a:ext cx="78581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Eb/Bb</a:t>
            </a:r>
          </a:p>
        </p:txBody>
      </p:sp>
      <p:sp>
        <p:nvSpPr>
          <p:cNvPr id="2122" name="Text Box 1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28813" y="5659438"/>
            <a:ext cx="762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</a:rPr>
              <a:t>Eb/Bb</a:t>
            </a:r>
          </a:p>
        </p:txBody>
      </p:sp>
      <p:sp>
        <p:nvSpPr>
          <p:cNvPr id="2123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481513" y="6276975"/>
            <a:ext cx="5334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Eb</a:t>
            </a:r>
          </a:p>
        </p:txBody>
      </p:sp>
      <p:sp>
        <p:nvSpPr>
          <p:cNvPr id="2124" name="Text Box 18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589588" y="6259513"/>
            <a:ext cx="6604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Cm7</a:t>
            </a:r>
          </a:p>
        </p:txBody>
      </p:sp>
      <p:sp>
        <p:nvSpPr>
          <p:cNvPr id="2125" name="Text Box 20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1471613" y="5654675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Bb</a:t>
            </a:r>
          </a:p>
        </p:txBody>
      </p:sp>
      <p:sp>
        <p:nvSpPr>
          <p:cNvPr id="124" name="Text Box 6"/>
          <p:cNvSpPr txBox="1">
            <a:spLocks noChangeArrowheads="1"/>
          </p:cNvSpPr>
          <p:nvPr/>
        </p:nvSpPr>
        <p:spPr bwMode="auto">
          <a:xfrm>
            <a:off x="1443038" y="6535738"/>
            <a:ext cx="771048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the maker of each moment Father of my hope and free-----</a:t>
            </a:r>
            <a:r>
              <a:rPr 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dom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O, my </a:t>
            </a:r>
            <a:r>
              <a:rPr 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Adonai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27" name="Text Box 20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6478588" y="6240463"/>
            <a:ext cx="67627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Fsus</a:t>
            </a:r>
          </a:p>
        </p:txBody>
      </p:sp>
      <p:sp>
        <p:nvSpPr>
          <p:cNvPr id="2128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7196138" y="6259513"/>
            <a:ext cx="4127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2129" name="Text Box 20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8526463" y="6259513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Bb</a:t>
            </a:r>
          </a:p>
        </p:txBody>
      </p:sp>
      <p:sp>
        <p:nvSpPr>
          <p:cNvPr id="129" name="Text Box 24"/>
          <p:cNvSpPr txBox="1">
            <a:spLocks noChangeArrowheads="1"/>
          </p:cNvSpPr>
          <p:nvPr/>
        </p:nvSpPr>
        <p:spPr bwMode="auto">
          <a:xfrm>
            <a:off x="85725" y="5922963"/>
            <a:ext cx="1133475" cy="5857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Key </a:t>
            </a:r>
            <a:br>
              <a:rPr lang="en-US" sz="1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Change</a:t>
            </a:r>
          </a:p>
        </p:txBody>
      </p:sp>
      <p:sp>
        <p:nvSpPr>
          <p:cNvPr id="130" name="Text Box 24"/>
          <p:cNvSpPr txBox="1">
            <a:spLocks noChangeArrowheads="1"/>
          </p:cNvSpPr>
          <p:nvPr/>
        </p:nvSpPr>
        <p:spPr bwMode="auto">
          <a:xfrm>
            <a:off x="38100" y="5080000"/>
            <a:ext cx="113347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Bridge</a:t>
            </a:r>
          </a:p>
        </p:txBody>
      </p:sp>
      <p:sp>
        <p:nvSpPr>
          <p:cNvPr id="131" name="Text Box 24"/>
          <p:cNvSpPr txBox="1">
            <a:spLocks noChangeArrowheads="1"/>
          </p:cNvSpPr>
          <p:nvPr/>
        </p:nvSpPr>
        <p:spPr bwMode="auto">
          <a:xfrm>
            <a:off x="95250" y="873125"/>
            <a:ext cx="66675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V1</a:t>
            </a:r>
          </a:p>
        </p:txBody>
      </p:sp>
      <p:sp>
        <p:nvSpPr>
          <p:cNvPr id="132" name="Text Box 24"/>
          <p:cNvSpPr txBox="1">
            <a:spLocks noChangeArrowheads="1"/>
          </p:cNvSpPr>
          <p:nvPr/>
        </p:nvSpPr>
        <p:spPr bwMode="auto">
          <a:xfrm>
            <a:off x="104775" y="3643313"/>
            <a:ext cx="66675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V2</a:t>
            </a:r>
          </a:p>
        </p:txBody>
      </p:sp>
      <p:sp>
        <p:nvSpPr>
          <p:cNvPr id="133" name="Text Box 24"/>
          <p:cNvSpPr txBox="1">
            <a:spLocks noChangeArrowheads="1"/>
          </p:cNvSpPr>
          <p:nvPr/>
        </p:nvSpPr>
        <p:spPr bwMode="auto">
          <a:xfrm>
            <a:off x="104775" y="2216150"/>
            <a:ext cx="113347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Chorus 1</a:t>
            </a:r>
          </a:p>
        </p:txBody>
      </p:sp>
      <p:sp>
        <p:nvSpPr>
          <p:cNvPr id="134" name="Text Box 24"/>
          <p:cNvSpPr txBox="1">
            <a:spLocks noChangeArrowheads="1"/>
          </p:cNvSpPr>
          <p:nvPr/>
        </p:nvSpPr>
        <p:spPr bwMode="auto">
          <a:xfrm>
            <a:off x="95250" y="6446838"/>
            <a:ext cx="113347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Chorus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13244</TotalTime>
  <Words>237</Words>
  <Application>Microsoft Office PowerPoint</Application>
  <PresentationFormat>On-screen Show (4:3)</PresentationFormat>
  <Paragraphs>81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Jesse</cp:lastModifiedBy>
  <cp:revision>448</cp:revision>
  <dcterms:created xsi:type="dcterms:W3CDTF">2000-04-06T22:37:36Z</dcterms:created>
  <dcterms:modified xsi:type="dcterms:W3CDTF">2011-09-30T21:54:12Z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