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1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CC"/>
    <a:srgbClr val="FF0000"/>
    <a:srgbClr val="FFFF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620"/>
    <p:restoredTop sz="94660"/>
  </p:normalViewPr>
  <p:slideViewPr>
    <p:cSldViewPr>
      <p:cViewPr>
        <p:scale>
          <a:sx n="130" d="100"/>
          <a:sy n="130" d="100"/>
        </p:scale>
        <p:origin x="-486" y="9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9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A9BF9B6-E139-4CA5-B2D3-512E4883B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3345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190CBC-DD41-48F4-8EF5-CDBC65235D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337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3F4899-F52F-4546-AA9F-50F90DFB6C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835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7246D7-208D-41FA-9E50-C8783DEA6D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884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B4966-6DF8-43DD-B33A-F214E3BB33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065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34D31-878A-4FBC-BECE-FBC561DBE2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984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8AAAF6-9AC7-47BD-B8E8-BEFE5B97D5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83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98B64C-2249-493C-8740-FC8CD3FD03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621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5AF71-97DE-4C17-A164-246813080F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531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83BBD-0FAB-46E3-909E-4F88292F3D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507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31EA94-A187-48D5-9BCF-83441CBB0B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091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FF4CB-7DED-4A0C-ACAD-9150877E31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481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4487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3E15650-9693-4D29-B5C6-C12A775CE3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Db/1/" TargetMode="External"/><Relationship Id="rId13" Type="http://schemas.openxmlformats.org/officeDocument/2006/relationships/hyperlink" Target="http://dev.agodsendtech.com/mu_chords/quickimages/0/F/1/" TargetMode="External"/><Relationship Id="rId3" Type="http://schemas.openxmlformats.org/officeDocument/2006/relationships/hyperlink" Target="http://dev.agodsendtech.com/mu_chords/quickimages/0/E/1/" TargetMode="External"/><Relationship Id="rId7" Type="http://schemas.openxmlformats.org/officeDocument/2006/relationships/hyperlink" Target="http://dev.agodsendtech.com/mu_chords/quickimages/0/Eb/1/" TargetMode="External"/><Relationship Id="rId12" Type="http://schemas.openxmlformats.org/officeDocument/2006/relationships/hyperlink" Target="http://dev.agodsendtech.com/mu_chords/quickimages/0/Bb/1/" TargetMode="External"/><Relationship Id="rId2" Type="http://schemas.openxmlformats.org/officeDocument/2006/relationships/hyperlink" Target="http://dev.agodsendtech.com/mu_chords/quickimages/0/Ab/7/" TargetMode="External"/><Relationship Id="rId16" Type="http://schemas.openxmlformats.org/officeDocument/2006/relationships/hyperlink" Target="http://dev.agodsendtech.com/mu_chords/quickimages/0/F/5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Ab/1/" TargetMode="External"/><Relationship Id="rId11" Type="http://schemas.openxmlformats.org/officeDocument/2006/relationships/hyperlink" Target="http://dev.agodsendtech.com/mu_chords/quickimages/0/C/19/" TargetMode="External"/><Relationship Id="rId5" Type="http://schemas.openxmlformats.org/officeDocument/2006/relationships/hyperlink" Target="http://dev.agodsendtech.com/mu_chords/quickimages/0/Eb/5/" TargetMode="External"/><Relationship Id="rId15" Type="http://schemas.openxmlformats.org/officeDocument/2006/relationships/hyperlink" Target="http://dev.agodsendtech.com/mu_chords/quickimages/0/D/1/" TargetMode="External"/><Relationship Id="rId10" Type="http://schemas.openxmlformats.org/officeDocument/2006/relationships/hyperlink" Target="http://dev.agodsendtech.com/mu_chords/quickimages/0/Bb/2/" TargetMode="External"/><Relationship Id="rId4" Type="http://schemas.openxmlformats.org/officeDocument/2006/relationships/hyperlink" Target="http://dev.agodsendtech.com/mu_chords/quickimages/0/Bb/19/" TargetMode="External"/><Relationship Id="rId9" Type="http://schemas.openxmlformats.org/officeDocument/2006/relationships/hyperlink" Target="http://dev.agodsendtech.com/mu_chords/quickimages/0/F/19/" TargetMode="External"/><Relationship Id="rId14" Type="http://schemas.openxmlformats.org/officeDocument/2006/relationships/hyperlink" Target="http://dev.agodsendtech.com/mu_chords/quickimages/0/G/19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9525" y="0"/>
            <a:ext cx="9131300" cy="2816225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552575" y="320675"/>
            <a:ext cx="75692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One single drop of rain  Your salty tear became blue ocean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543050" y="1541463"/>
            <a:ext cx="7578725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You’re out beyond the furthest morning star close enough to hold me in Your  arm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543050" y="922338"/>
            <a:ext cx="757872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One tiny grain of sand     Turning in my hand a world in motion</a:t>
            </a:r>
          </a:p>
        </p:txBody>
      </p:sp>
      <p:sp>
        <p:nvSpPr>
          <p:cNvPr id="2054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81150" y="33338"/>
            <a:ext cx="933450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u="sng">
                <a:solidFill>
                  <a:srgbClr val="FF0000"/>
                </a:solidFill>
              </a:rPr>
              <a:t>Absus</a:t>
            </a:r>
            <a:r>
              <a:rPr lang="en-US" sz="1400" b="1" u="sng">
                <a:solidFill>
                  <a:srgbClr val="FF0000"/>
                </a:solidFill>
              </a:rPr>
              <a:t>(2</a:t>
            </a:r>
            <a:r>
              <a:rPr lang="en-US" sz="1600" b="1" u="sng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2055" name="Text Box 14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629275" y="1241425"/>
            <a:ext cx="304800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u="sng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2056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581150" y="1262063"/>
            <a:ext cx="762000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u="sng">
                <a:solidFill>
                  <a:srgbClr val="FF0000"/>
                </a:solidFill>
              </a:rPr>
              <a:t>Bbm7</a:t>
            </a:r>
          </a:p>
        </p:txBody>
      </p:sp>
      <p:sp>
        <p:nvSpPr>
          <p:cNvPr id="2057" name="Text Box 20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648575" y="1211263"/>
            <a:ext cx="742950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u="sng">
                <a:solidFill>
                  <a:srgbClr val="FF0000"/>
                </a:solidFill>
              </a:rPr>
              <a:t>Ebsus</a:t>
            </a:r>
          </a:p>
        </p:txBody>
      </p:sp>
      <p:sp>
        <p:nvSpPr>
          <p:cNvPr id="2058" name="Rectangle 20"/>
          <p:cNvSpPr>
            <a:spLocks noChangeArrowheads="1"/>
          </p:cNvSpPr>
          <p:nvPr/>
        </p:nvSpPr>
        <p:spPr bwMode="auto">
          <a:xfrm>
            <a:off x="-9525" y="1835150"/>
            <a:ext cx="9144000" cy="1893888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/>
          </a:p>
        </p:txBody>
      </p:sp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1481138" y="2154238"/>
            <a:ext cx="7640637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Adon</a:t>
            </a:r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----</a:t>
            </a:r>
            <a:r>
              <a:rPr lang="en-US" sz="1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ai</a:t>
            </a:r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            I lift up my heart and I cry                          My  </a:t>
            </a:r>
            <a:r>
              <a:rPr lang="en-US" sz="1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adon</a:t>
            </a:r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---</a:t>
            </a:r>
            <a:r>
              <a:rPr lang="en-US" sz="1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ai</a:t>
            </a:r>
            <a:endParaRPr 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60" name="Text Box 8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110163" y="1878013"/>
            <a:ext cx="457200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u="sng">
                <a:solidFill>
                  <a:srgbClr val="FF0000"/>
                </a:solidFill>
              </a:rPr>
              <a:t>Ab</a:t>
            </a:r>
          </a:p>
        </p:txBody>
      </p:sp>
      <p:sp>
        <p:nvSpPr>
          <p:cNvPr id="2061" name="Text Box 9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190875" y="1878013"/>
            <a:ext cx="771525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u="sng">
                <a:solidFill>
                  <a:srgbClr val="FF0000"/>
                </a:solidFill>
              </a:rPr>
              <a:t>Eb/Ab</a:t>
            </a:r>
          </a:p>
        </p:txBody>
      </p:sp>
      <p:sp>
        <p:nvSpPr>
          <p:cNvPr id="2062" name="Text Box 10">
            <a:hlinkClick r:id="rId8"/>
          </p:cNvPr>
          <p:cNvSpPr txBox="1">
            <a:spLocks noChangeArrowheads="1"/>
          </p:cNvSpPr>
          <p:nvPr/>
        </p:nvSpPr>
        <p:spPr bwMode="auto">
          <a:xfrm>
            <a:off x="4090988" y="1860550"/>
            <a:ext cx="838200" cy="3397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u="sng">
                <a:solidFill>
                  <a:srgbClr val="FF0000"/>
                </a:solidFill>
              </a:rPr>
              <a:t>Db/Ab</a:t>
            </a:r>
          </a:p>
        </p:txBody>
      </p:sp>
      <p:sp>
        <p:nvSpPr>
          <p:cNvPr id="2063" name="Text Box 11">
            <a:hlinkClick r:id="rId9"/>
          </p:cNvPr>
          <p:cNvSpPr txBox="1">
            <a:spLocks noChangeArrowheads="1"/>
          </p:cNvSpPr>
          <p:nvPr/>
        </p:nvSpPr>
        <p:spPr bwMode="auto">
          <a:xfrm>
            <a:off x="2509838" y="2478088"/>
            <a:ext cx="581025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u="sng">
                <a:solidFill>
                  <a:srgbClr val="FF0000"/>
                </a:solidFill>
              </a:rPr>
              <a:t>Fm7</a:t>
            </a:r>
          </a:p>
        </p:txBody>
      </p:sp>
      <p:sp>
        <p:nvSpPr>
          <p:cNvPr id="2064" name="Text Box 12"/>
          <p:cNvSpPr txBox="1">
            <a:spLocks noChangeArrowheads="1"/>
          </p:cNvSpPr>
          <p:nvPr/>
        </p:nvSpPr>
        <p:spPr bwMode="auto">
          <a:xfrm>
            <a:off x="7772400" y="1863725"/>
            <a:ext cx="314325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u="sng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2065" name="Text Box 14">
            <a:hlinkClick r:id="rId7"/>
          </p:cNvPr>
          <p:cNvSpPr txBox="1">
            <a:spLocks noChangeArrowheads="1"/>
          </p:cNvSpPr>
          <p:nvPr/>
        </p:nvSpPr>
        <p:spPr bwMode="auto">
          <a:xfrm>
            <a:off x="6624638" y="1878013"/>
            <a:ext cx="771525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u="sng">
                <a:solidFill>
                  <a:srgbClr val="FF0000"/>
                </a:solidFill>
              </a:rPr>
              <a:t>Eb/Ab</a:t>
            </a:r>
          </a:p>
        </p:txBody>
      </p:sp>
      <p:sp>
        <p:nvSpPr>
          <p:cNvPr id="2066" name="Text Box 15">
            <a:hlinkClick r:id="rId8"/>
          </p:cNvPr>
          <p:cNvSpPr txBox="1">
            <a:spLocks noChangeArrowheads="1"/>
          </p:cNvSpPr>
          <p:nvPr/>
        </p:nvSpPr>
        <p:spPr bwMode="auto">
          <a:xfrm>
            <a:off x="5719763" y="1878013"/>
            <a:ext cx="847725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u="sng">
                <a:solidFill>
                  <a:srgbClr val="FF0000"/>
                </a:solidFill>
              </a:rPr>
              <a:t>Db/Ab</a:t>
            </a:r>
          </a:p>
        </p:txBody>
      </p:sp>
      <p:sp>
        <p:nvSpPr>
          <p:cNvPr id="2067" name="Text Box 18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5567363" y="2492375"/>
            <a:ext cx="638175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u="sng">
                <a:solidFill>
                  <a:srgbClr val="FF0000"/>
                </a:solidFill>
              </a:rPr>
              <a:t>Bbm</a:t>
            </a:r>
          </a:p>
        </p:txBody>
      </p:sp>
      <p:sp>
        <p:nvSpPr>
          <p:cNvPr id="36" name="Text Box 6"/>
          <p:cNvSpPr txBox="1">
            <a:spLocks noChangeArrowheads="1"/>
          </p:cNvSpPr>
          <p:nvPr/>
        </p:nvSpPr>
        <p:spPr bwMode="auto">
          <a:xfrm>
            <a:off x="1389063" y="2779713"/>
            <a:ext cx="7764462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You’re the maker of each moment Father of my hope and free------</a:t>
            </a:r>
            <a:r>
              <a:rPr lang="en-US" sz="1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dom</a:t>
            </a:r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O, my </a:t>
            </a:r>
            <a:r>
              <a:rPr lang="en-US" sz="1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Adonai</a:t>
            </a:r>
            <a:endParaRPr 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9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067050" y="33338"/>
            <a:ext cx="457200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u="sng" dirty="0" err="1">
                <a:solidFill>
                  <a:srgbClr val="FF0000"/>
                </a:solidFill>
              </a:rPr>
              <a:t>Ab</a:t>
            </a:r>
            <a:endParaRPr lang="en-US" sz="1600" u="sng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2" name="Text Box 17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4052888" y="41275"/>
            <a:ext cx="657225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u="sng" dirty="0">
                <a:solidFill>
                  <a:srgbClr val="FF0000"/>
                </a:solidFill>
              </a:rPr>
              <a:t>Cm7</a:t>
            </a:r>
            <a:endParaRPr lang="en-US" sz="1600" u="sng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3" name="Text Box 17">
            <a:hlinkClick r:id="rId8"/>
          </p:cNvPr>
          <p:cNvSpPr txBox="1">
            <a:spLocks noChangeArrowheads="1"/>
          </p:cNvSpPr>
          <p:nvPr/>
        </p:nvSpPr>
        <p:spPr bwMode="auto">
          <a:xfrm>
            <a:off x="6181725" y="41275"/>
            <a:ext cx="457200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u="sng" dirty="0" err="1">
                <a:solidFill>
                  <a:srgbClr val="FF0000"/>
                </a:solidFill>
              </a:rPr>
              <a:t>Db</a:t>
            </a:r>
            <a:endParaRPr lang="en-US" sz="1600" u="sng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72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71625" y="652463"/>
            <a:ext cx="933450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u="sng">
                <a:solidFill>
                  <a:srgbClr val="FF0000"/>
                </a:solidFill>
              </a:rPr>
              <a:t>Absus</a:t>
            </a:r>
            <a:r>
              <a:rPr lang="en-US" sz="1400" b="1" u="sng">
                <a:solidFill>
                  <a:srgbClr val="FF0000"/>
                </a:solidFill>
              </a:rPr>
              <a:t>(2</a:t>
            </a:r>
            <a:r>
              <a:rPr lang="en-US" sz="1600" b="1" u="sng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67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057525" y="652463"/>
            <a:ext cx="457200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u="sng" dirty="0" err="1">
                <a:solidFill>
                  <a:srgbClr val="FF0000"/>
                </a:solidFill>
              </a:rPr>
              <a:t>Ab</a:t>
            </a:r>
            <a:endParaRPr lang="en-US" sz="1600" u="sng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8" name="Text Box 17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3733800" y="658813"/>
            <a:ext cx="657225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u="sng" dirty="0">
                <a:solidFill>
                  <a:srgbClr val="FF0000"/>
                </a:solidFill>
              </a:rPr>
              <a:t>Cm7</a:t>
            </a:r>
            <a:endParaRPr lang="en-US" sz="1600" u="sng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9" name="Text Box 17">
            <a:hlinkClick r:id="rId8"/>
          </p:cNvPr>
          <p:cNvSpPr txBox="1">
            <a:spLocks noChangeArrowheads="1"/>
          </p:cNvSpPr>
          <p:nvPr/>
        </p:nvSpPr>
        <p:spPr bwMode="auto">
          <a:xfrm>
            <a:off x="6581775" y="658813"/>
            <a:ext cx="457200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u="sng" dirty="0" err="1">
                <a:solidFill>
                  <a:srgbClr val="FF0000"/>
                </a:solidFill>
              </a:rPr>
              <a:t>Db</a:t>
            </a:r>
            <a:endParaRPr lang="en-US" sz="1600" u="sng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0" name="Text Box 17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371975" y="1241425"/>
            <a:ext cx="457200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u="sng" dirty="0" err="1">
                <a:solidFill>
                  <a:srgbClr val="FF0000"/>
                </a:solidFill>
              </a:rPr>
              <a:t>Eb</a:t>
            </a:r>
            <a:endParaRPr lang="en-US" sz="1600" u="sng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1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133975" y="1241425"/>
            <a:ext cx="457200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u="sng" dirty="0" err="1">
                <a:solidFill>
                  <a:srgbClr val="FF0000"/>
                </a:solidFill>
              </a:rPr>
              <a:t>Ab</a:t>
            </a:r>
            <a:endParaRPr lang="en-US" sz="1600" u="sng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2" name="Text Box 17">
            <a:hlinkClick r:id="rId7"/>
          </p:cNvPr>
          <p:cNvSpPr txBox="1">
            <a:spLocks noChangeArrowheads="1"/>
          </p:cNvSpPr>
          <p:nvPr/>
        </p:nvSpPr>
        <p:spPr bwMode="auto">
          <a:xfrm>
            <a:off x="8448675" y="1211263"/>
            <a:ext cx="457200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u="sng" dirty="0" err="1">
                <a:solidFill>
                  <a:srgbClr val="FF0000"/>
                </a:solidFill>
              </a:rPr>
              <a:t>Eb</a:t>
            </a:r>
            <a:endParaRPr lang="en-US" sz="1600" u="sng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79" name="Text Box 8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538288" y="1860550"/>
            <a:ext cx="457200" cy="3397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u="sng">
                <a:solidFill>
                  <a:srgbClr val="FF0000"/>
                </a:solidFill>
              </a:rPr>
              <a:t>Ab</a:t>
            </a:r>
          </a:p>
        </p:txBody>
      </p:sp>
      <p:sp>
        <p:nvSpPr>
          <p:cNvPr id="2080" name="Text Box 15">
            <a:hlinkClick r:id="rId8"/>
          </p:cNvPr>
          <p:cNvSpPr txBox="1">
            <a:spLocks noChangeArrowheads="1"/>
          </p:cNvSpPr>
          <p:nvPr/>
        </p:nvSpPr>
        <p:spPr bwMode="auto">
          <a:xfrm>
            <a:off x="2043113" y="1860550"/>
            <a:ext cx="800100" cy="3397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u="sng">
                <a:solidFill>
                  <a:srgbClr val="FF0000"/>
                </a:solidFill>
              </a:rPr>
              <a:t>Db/Ab</a:t>
            </a:r>
          </a:p>
        </p:txBody>
      </p:sp>
      <p:sp>
        <p:nvSpPr>
          <p:cNvPr id="75" name="Text Box 17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824288" y="2492375"/>
            <a:ext cx="457200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u="sng" dirty="0" err="1">
                <a:solidFill>
                  <a:srgbClr val="FF0000"/>
                </a:solidFill>
              </a:rPr>
              <a:t>Eb</a:t>
            </a:r>
            <a:endParaRPr lang="en-US" sz="1600" u="sng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6" name="Text Box 17">
            <a:hlinkClick r:id="rId8"/>
          </p:cNvPr>
          <p:cNvSpPr txBox="1">
            <a:spLocks noChangeArrowheads="1"/>
          </p:cNvSpPr>
          <p:nvPr/>
        </p:nvSpPr>
        <p:spPr bwMode="auto">
          <a:xfrm>
            <a:off x="4606925" y="2492375"/>
            <a:ext cx="457200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u="sng" dirty="0" err="1">
                <a:solidFill>
                  <a:srgbClr val="FF0000"/>
                </a:solidFill>
              </a:rPr>
              <a:t>Db</a:t>
            </a:r>
            <a:endParaRPr lang="en-US" sz="1600" u="sng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83" name="Text Box 20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475413" y="2500313"/>
            <a:ext cx="742950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u="sng">
                <a:solidFill>
                  <a:srgbClr val="FF0000"/>
                </a:solidFill>
              </a:rPr>
              <a:t>Ebsus</a:t>
            </a:r>
          </a:p>
        </p:txBody>
      </p:sp>
      <p:sp>
        <p:nvSpPr>
          <p:cNvPr id="78" name="Text Box 17">
            <a:hlinkClick r:id="rId7"/>
          </p:cNvPr>
          <p:cNvSpPr txBox="1">
            <a:spLocks noChangeArrowheads="1"/>
          </p:cNvSpPr>
          <p:nvPr/>
        </p:nvSpPr>
        <p:spPr bwMode="auto">
          <a:xfrm>
            <a:off x="7218363" y="2500313"/>
            <a:ext cx="457200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u="sng" dirty="0" err="1">
                <a:solidFill>
                  <a:srgbClr val="FF0000"/>
                </a:solidFill>
              </a:rPr>
              <a:t>Eb</a:t>
            </a:r>
            <a:endParaRPr lang="en-US" sz="1600" u="sng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9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8501063" y="2492375"/>
            <a:ext cx="457200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u="sng" dirty="0" err="1">
                <a:solidFill>
                  <a:srgbClr val="FF0000"/>
                </a:solidFill>
              </a:rPr>
              <a:t>Ab</a:t>
            </a:r>
            <a:endParaRPr lang="en-US" sz="1600" u="sng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86" name="Rectangle 1"/>
          <p:cNvSpPr>
            <a:spLocks noChangeArrowheads="1"/>
          </p:cNvSpPr>
          <p:nvPr/>
        </p:nvSpPr>
        <p:spPr bwMode="auto">
          <a:xfrm>
            <a:off x="-19050" y="3163888"/>
            <a:ext cx="9153525" cy="1854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/>
          </a:p>
        </p:txBody>
      </p:sp>
      <p:sp>
        <p:nvSpPr>
          <p:cNvPr id="2087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619250" y="3176588"/>
            <a:ext cx="933450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u="sng">
                <a:solidFill>
                  <a:srgbClr val="FF0000"/>
                </a:solidFill>
              </a:rPr>
              <a:t>Absus</a:t>
            </a:r>
            <a:r>
              <a:rPr lang="en-US" sz="1400" b="1" u="sng">
                <a:solidFill>
                  <a:srgbClr val="FF0000"/>
                </a:solidFill>
              </a:rPr>
              <a:t>(2</a:t>
            </a:r>
            <a:r>
              <a:rPr lang="en-US" sz="1600" b="1" u="sng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2088" name="Text Box 14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543550" y="4465638"/>
            <a:ext cx="304800" cy="3397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u="sng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2089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581150" y="4454525"/>
            <a:ext cx="762000" cy="3397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u="sng">
                <a:solidFill>
                  <a:srgbClr val="FF0000"/>
                </a:solidFill>
              </a:rPr>
              <a:t>Bbm7</a:t>
            </a:r>
          </a:p>
        </p:txBody>
      </p:sp>
      <p:sp>
        <p:nvSpPr>
          <p:cNvPr id="2090" name="Text Box 20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572375" y="4425950"/>
            <a:ext cx="742950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u="sng">
                <a:solidFill>
                  <a:srgbClr val="FF0000"/>
                </a:solidFill>
              </a:rPr>
              <a:t>Ebsus</a:t>
            </a:r>
          </a:p>
        </p:txBody>
      </p:sp>
      <p:sp>
        <p:nvSpPr>
          <p:cNvPr id="88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105150" y="3176588"/>
            <a:ext cx="457200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u="sng" dirty="0" err="1">
                <a:solidFill>
                  <a:srgbClr val="FF0000"/>
                </a:solidFill>
              </a:rPr>
              <a:t>Ab</a:t>
            </a:r>
            <a:endParaRPr lang="en-US" sz="1600" u="sng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9" name="Text Box 17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4181475" y="3182938"/>
            <a:ext cx="657225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u="sng" dirty="0">
                <a:solidFill>
                  <a:srgbClr val="FF0000"/>
                </a:solidFill>
              </a:rPr>
              <a:t>Cm7</a:t>
            </a:r>
            <a:endParaRPr lang="en-US" sz="1600" u="sng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0" name="Text Box 17">
            <a:hlinkClick r:id="rId8"/>
          </p:cNvPr>
          <p:cNvSpPr txBox="1">
            <a:spLocks noChangeArrowheads="1"/>
          </p:cNvSpPr>
          <p:nvPr/>
        </p:nvSpPr>
        <p:spPr bwMode="auto">
          <a:xfrm>
            <a:off x="6524625" y="3189288"/>
            <a:ext cx="457200" cy="3397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u="sng" dirty="0" err="1">
                <a:solidFill>
                  <a:srgbClr val="FF0000"/>
                </a:solidFill>
              </a:rPr>
              <a:t>Db</a:t>
            </a:r>
            <a:endParaRPr lang="en-US" sz="1600" u="sng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94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0675" y="3856038"/>
            <a:ext cx="933450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u="sng">
                <a:solidFill>
                  <a:srgbClr val="FF0000"/>
                </a:solidFill>
              </a:rPr>
              <a:t>Absus</a:t>
            </a:r>
            <a:r>
              <a:rPr lang="en-US" sz="1400" b="1" u="sng">
                <a:solidFill>
                  <a:srgbClr val="FF0000"/>
                </a:solidFill>
              </a:rPr>
              <a:t>(2</a:t>
            </a:r>
            <a:r>
              <a:rPr lang="en-US" sz="1600" b="1" u="sng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92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086100" y="3838575"/>
            <a:ext cx="457200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u="sng" dirty="0" err="1">
                <a:solidFill>
                  <a:srgbClr val="FF0000"/>
                </a:solidFill>
              </a:rPr>
              <a:t>Ab</a:t>
            </a:r>
            <a:endParaRPr lang="en-US" sz="1600" u="sng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3" name="Text Box 17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4200525" y="3856038"/>
            <a:ext cx="657225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u="sng" dirty="0">
                <a:solidFill>
                  <a:srgbClr val="FF0000"/>
                </a:solidFill>
              </a:rPr>
              <a:t>Cm7</a:t>
            </a:r>
            <a:endParaRPr lang="en-US" sz="1600" u="sng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4" name="Text Box 17">
            <a:hlinkClick r:id="rId8"/>
          </p:cNvPr>
          <p:cNvSpPr txBox="1">
            <a:spLocks noChangeArrowheads="1"/>
          </p:cNvSpPr>
          <p:nvPr/>
        </p:nvSpPr>
        <p:spPr bwMode="auto">
          <a:xfrm>
            <a:off x="7019925" y="3838575"/>
            <a:ext cx="457200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u="sng" dirty="0" err="1">
                <a:solidFill>
                  <a:srgbClr val="FF0000"/>
                </a:solidFill>
              </a:rPr>
              <a:t>Db</a:t>
            </a:r>
            <a:endParaRPr lang="en-US" sz="1600" u="sng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5" name="Text Box 17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276725" y="4441825"/>
            <a:ext cx="457200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u="sng" dirty="0" err="1">
                <a:solidFill>
                  <a:srgbClr val="FF0000"/>
                </a:solidFill>
              </a:rPr>
              <a:t>Eb</a:t>
            </a:r>
            <a:endParaRPr lang="en-US" sz="1600" u="sng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6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933950" y="4441825"/>
            <a:ext cx="457200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u="sng" dirty="0" err="1">
                <a:solidFill>
                  <a:srgbClr val="FF0000"/>
                </a:solidFill>
              </a:rPr>
              <a:t>Ab</a:t>
            </a:r>
            <a:endParaRPr lang="en-US" sz="1600" u="sng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7" name="Text Box 17">
            <a:hlinkClick r:id="rId7"/>
          </p:cNvPr>
          <p:cNvSpPr txBox="1">
            <a:spLocks noChangeArrowheads="1"/>
          </p:cNvSpPr>
          <p:nvPr/>
        </p:nvSpPr>
        <p:spPr bwMode="auto">
          <a:xfrm>
            <a:off x="8362950" y="4424363"/>
            <a:ext cx="457200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u="sng" dirty="0" err="1">
                <a:solidFill>
                  <a:srgbClr val="FF0000"/>
                </a:solidFill>
              </a:rPr>
              <a:t>Eb</a:t>
            </a:r>
            <a:endParaRPr lang="en-US" sz="1600" u="sng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8" name="Text Box 2"/>
          <p:cNvSpPr txBox="1">
            <a:spLocks noChangeArrowheads="1"/>
          </p:cNvSpPr>
          <p:nvPr/>
        </p:nvSpPr>
        <p:spPr bwMode="auto">
          <a:xfrm>
            <a:off x="1562100" y="3559175"/>
            <a:ext cx="75819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One timid faithful knock         resounds upon the Rock of Ages</a:t>
            </a:r>
          </a:p>
        </p:txBody>
      </p:sp>
      <p:sp>
        <p:nvSpPr>
          <p:cNvPr id="99" name="Text Box 4"/>
          <p:cNvSpPr txBox="1">
            <a:spLocks noChangeArrowheads="1"/>
          </p:cNvSpPr>
          <p:nvPr/>
        </p:nvSpPr>
        <p:spPr bwMode="auto">
          <a:xfrm>
            <a:off x="1552575" y="4706938"/>
            <a:ext cx="760095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 call across the mountains and the seas I answer from the deepest part  of  me</a:t>
            </a:r>
          </a:p>
        </p:txBody>
      </p:sp>
      <p:sp>
        <p:nvSpPr>
          <p:cNvPr id="100" name="Text Box 7"/>
          <p:cNvSpPr txBox="1">
            <a:spLocks noChangeArrowheads="1"/>
          </p:cNvSpPr>
          <p:nvPr/>
        </p:nvSpPr>
        <p:spPr bwMode="auto">
          <a:xfrm>
            <a:off x="1533525" y="4141788"/>
            <a:ext cx="7629525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One trembling heart &amp; soul  becomes a servant bold and courageous</a:t>
            </a:r>
          </a:p>
        </p:txBody>
      </p:sp>
      <p:sp>
        <p:nvSpPr>
          <p:cNvPr id="2104" name="Rectangle 19"/>
          <p:cNvSpPr>
            <a:spLocks noChangeArrowheads="1"/>
          </p:cNvSpPr>
          <p:nvPr/>
        </p:nvSpPr>
        <p:spPr bwMode="auto">
          <a:xfrm>
            <a:off x="-19050" y="5014913"/>
            <a:ext cx="9172575" cy="631825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 sz="1600"/>
          </a:p>
        </p:txBody>
      </p:sp>
      <p:sp>
        <p:nvSpPr>
          <p:cNvPr id="102" name="Text Box 3"/>
          <p:cNvSpPr txBox="1">
            <a:spLocks noChangeArrowheads="1"/>
          </p:cNvSpPr>
          <p:nvPr/>
        </p:nvSpPr>
        <p:spPr bwMode="auto">
          <a:xfrm>
            <a:off x="1330325" y="5308600"/>
            <a:ext cx="779145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 from age to age You reign In Majesty And today,  You’re making miracles   in    me</a:t>
            </a:r>
          </a:p>
        </p:txBody>
      </p:sp>
      <p:sp>
        <p:nvSpPr>
          <p:cNvPr id="103" name="Text Box 4"/>
          <p:cNvSpPr txBox="1">
            <a:spLocks noChangeArrowheads="1"/>
          </p:cNvSpPr>
          <p:nvPr/>
        </p:nvSpPr>
        <p:spPr bwMode="auto">
          <a:xfrm>
            <a:off x="1673225" y="5018088"/>
            <a:ext cx="381000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</a:p>
        </p:txBody>
      </p:sp>
      <p:sp>
        <p:nvSpPr>
          <p:cNvPr id="104" name="Text Box 5"/>
          <p:cNvSpPr txBox="1">
            <a:spLocks noChangeArrowheads="1"/>
          </p:cNvSpPr>
          <p:nvPr/>
        </p:nvSpPr>
        <p:spPr bwMode="auto">
          <a:xfrm>
            <a:off x="5445125" y="5022850"/>
            <a:ext cx="381000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</a:p>
        </p:txBody>
      </p:sp>
      <p:sp>
        <p:nvSpPr>
          <p:cNvPr id="105" name="Text Box 6"/>
          <p:cNvSpPr txBox="1">
            <a:spLocks noChangeArrowheads="1"/>
          </p:cNvSpPr>
          <p:nvPr/>
        </p:nvSpPr>
        <p:spPr bwMode="auto">
          <a:xfrm>
            <a:off x="7196138" y="5014913"/>
            <a:ext cx="801687" cy="3397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Ebsus</a:t>
            </a:r>
            <a:endParaRPr 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6" name="Text Box 7"/>
          <p:cNvSpPr txBox="1">
            <a:spLocks noChangeArrowheads="1"/>
          </p:cNvSpPr>
          <p:nvPr/>
        </p:nvSpPr>
        <p:spPr bwMode="auto">
          <a:xfrm>
            <a:off x="4502150" y="5014913"/>
            <a:ext cx="457200" cy="3397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Ab</a:t>
            </a:r>
          </a:p>
        </p:txBody>
      </p:sp>
      <p:sp>
        <p:nvSpPr>
          <p:cNvPr id="107" name="Text Box 6"/>
          <p:cNvSpPr txBox="1">
            <a:spLocks noChangeArrowheads="1"/>
          </p:cNvSpPr>
          <p:nvPr/>
        </p:nvSpPr>
        <p:spPr bwMode="auto">
          <a:xfrm>
            <a:off x="8483600" y="5024438"/>
            <a:ext cx="638175" cy="3397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</a:t>
            </a:r>
            <a:r>
              <a:rPr 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/F</a:t>
            </a:r>
          </a:p>
        </p:txBody>
      </p:sp>
      <p:sp>
        <p:nvSpPr>
          <p:cNvPr id="108" name="Text Box 6"/>
          <p:cNvSpPr txBox="1">
            <a:spLocks noChangeArrowheads="1"/>
          </p:cNvSpPr>
          <p:nvPr/>
        </p:nvSpPr>
        <p:spPr bwMode="auto">
          <a:xfrm>
            <a:off x="8054975" y="5024438"/>
            <a:ext cx="457200" cy="3397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</a:t>
            </a:r>
            <a:endParaRPr 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112" name="Rectangle 25"/>
          <p:cNvSpPr>
            <a:spLocks noChangeArrowheads="1"/>
          </p:cNvSpPr>
          <p:nvPr/>
        </p:nvSpPr>
        <p:spPr bwMode="auto">
          <a:xfrm>
            <a:off x="-9525" y="5629275"/>
            <a:ext cx="9163050" cy="1228725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/>
          </a:p>
        </p:txBody>
      </p:sp>
      <p:sp>
        <p:nvSpPr>
          <p:cNvPr id="110" name="Text Box 2"/>
          <p:cNvSpPr txBox="1">
            <a:spLocks noChangeArrowheads="1"/>
          </p:cNvSpPr>
          <p:nvPr/>
        </p:nvSpPr>
        <p:spPr bwMode="auto">
          <a:xfrm>
            <a:off x="1400175" y="5957888"/>
            <a:ext cx="7762875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Adon</a:t>
            </a:r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----</a:t>
            </a:r>
            <a:r>
              <a:rPr lang="en-US" sz="1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ai</a:t>
            </a:r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            I lift up my heart and I cry                         My  </a:t>
            </a:r>
            <a:r>
              <a:rPr lang="en-US" sz="1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adon</a:t>
            </a:r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---</a:t>
            </a:r>
            <a:r>
              <a:rPr lang="en-US" sz="1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ai</a:t>
            </a:r>
            <a:endParaRPr 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114" name="Text Box 8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5095875" y="5649913"/>
            <a:ext cx="523875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u="sng">
                <a:solidFill>
                  <a:srgbClr val="FF0000"/>
                </a:solidFill>
              </a:rPr>
              <a:t>Bb</a:t>
            </a:r>
          </a:p>
        </p:txBody>
      </p:sp>
      <p:sp>
        <p:nvSpPr>
          <p:cNvPr id="2115" name="Text Box 9">
            <a:hlinkClick r:id="rId13"/>
          </p:cNvPr>
          <p:cNvSpPr txBox="1">
            <a:spLocks noChangeArrowheads="1"/>
          </p:cNvSpPr>
          <p:nvPr/>
        </p:nvSpPr>
        <p:spPr bwMode="auto">
          <a:xfrm>
            <a:off x="3162300" y="5665788"/>
            <a:ext cx="638175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u="sng">
                <a:solidFill>
                  <a:srgbClr val="FF0000"/>
                </a:solidFill>
              </a:rPr>
              <a:t>F/Bb</a:t>
            </a:r>
          </a:p>
        </p:txBody>
      </p:sp>
      <p:sp>
        <p:nvSpPr>
          <p:cNvPr id="2116" name="Text Box 10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133850" y="5665788"/>
            <a:ext cx="828675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u="sng">
                <a:solidFill>
                  <a:srgbClr val="FF0000"/>
                </a:solidFill>
              </a:rPr>
              <a:t>Eb/Bb</a:t>
            </a:r>
          </a:p>
        </p:txBody>
      </p:sp>
      <p:sp>
        <p:nvSpPr>
          <p:cNvPr id="2117" name="Text Box 11">
            <a:hlinkClick r:id="rId14"/>
          </p:cNvPr>
          <p:cNvSpPr txBox="1">
            <a:spLocks noChangeArrowheads="1"/>
          </p:cNvSpPr>
          <p:nvPr/>
        </p:nvSpPr>
        <p:spPr bwMode="auto">
          <a:xfrm>
            <a:off x="2457450" y="6262688"/>
            <a:ext cx="628650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u="sng">
                <a:solidFill>
                  <a:srgbClr val="FF0000"/>
                </a:solidFill>
              </a:rPr>
              <a:t>Gm7</a:t>
            </a:r>
          </a:p>
        </p:txBody>
      </p:sp>
      <p:sp>
        <p:nvSpPr>
          <p:cNvPr id="2118" name="Text Box 12">
            <a:hlinkClick r:id="rId15"/>
          </p:cNvPr>
          <p:cNvSpPr txBox="1">
            <a:spLocks noChangeArrowheads="1"/>
          </p:cNvSpPr>
          <p:nvPr/>
        </p:nvSpPr>
        <p:spPr bwMode="auto">
          <a:xfrm>
            <a:off x="7643813" y="5646738"/>
            <a:ext cx="381000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u="sng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2119" name="Text Box 13">
            <a:hlinkClick r:id="rId13"/>
          </p:cNvPr>
          <p:cNvSpPr txBox="1">
            <a:spLocks noChangeArrowheads="1"/>
          </p:cNvSpPr>
          <p:nvPr/>
        </p:nvSpPr>
        <p:spPr bwMode="auto">
          <a:xfrm>
            <a:off x="4002088" y="6286500"/>
            <a:ext cx="412750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u="sng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2120" name="Text Box 14">
            <a:hlinkClick r:id="rId13"/>
          </p:cNvPr>
          <p:cNvSpPr txBox="1">
            <a:spLocks noChangeArrowheads="1"/>
          </p:cNvSpPr>
          <p:nvPr/>
        </p:nvSpPr>
        <p:spPr bwMode="auto">
          <a:xfrm>
            <a:off x="6616700" y="5649913"/>
            <a:ext cx="666750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u="sng">
                <a:solidFill>
                  <a:srgbClr val="FF0000"/>
                </a:solidFill>
              </a:rPr>
              <a:t>F/Bb</a:t>
            </a:r>
          </a:p>
        </p:txBody>
      </p:sp>
      <p:sp>
        <p:nvSpPr>
          <p:cNvPr id="2121" name="Text Box 15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702300" y="5646738"/>
            <a:ext cx="785813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u="sng">
                <a:solidFill>
                  <a:srgbClr val="FF0000"/>
                </a:solidFill>
              </a:rPr>
              <a:t>Eb/Bb</a:t>
            </a:r>
          </a:p>
        </p:txBody>
      </p:sp>
      <p:sp>
        <p:nvSpPr>
          <p:cNvPr id="2122" name="Text Box 16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928813" y="5659438"/>
            <a:ext cx="762000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</a:rPr>
              <a:t>Eb/Bb</a:t>
            </a:r>
          </a:p>
        </p:txBody>
      </p:sp>
      <p:sp>
        <p:nvSpPr>
          <p:cNvPr id="2123" name="Text Box 17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481513" y="6276975"/>
            <a:ext cx="533400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u="sng">
                <a:solidFill>
                  <a:srgbClr val="FF0000"/>
                </a:solidFill>
              </a:rPr>
              <a:t>Eb</a:t>
            </a:r>
          </a:p>
        </p:txBody>
      </p:sp>
      <p:sp>
        <p:nvSpPr>
          <p:cNvPr id="2124" name="Text Box 18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5589588" y="6259513"/>
            <a:ext cx="660400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u="sng">
                <a:solidFill>
                  <a:srgbClr val="FF0000"/>
                </a:solidFill>
              </a:rPr>
              <a:t>Cm7</a:t>
            </a:r>
          </a:p>
        </p:txBody>
      </p:sp>
      <p:sp>
        <p:nvSpPr>
          <p:cNvPr id="2125" name="Text Box 20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1471613" y="5654675"/>
            <a:ext cx="457200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u="sng">
                <a:solidFill>
                  <a:srgbClr val="FF0000"/>
                </a:solidFill>
              </a:rPr>
              <a:t>Bb</a:t>
            </a:r>
          </a:p>
        </p:txBody>
      </p:sp>
      <p:sp>
        <p:nvSpPr>
          <p:cNvPr id="124" name="Text Box 6"/>
          <p:cNvSpPr txBox="1">
            <a:spLocks noChangeArrowheads="1"/>
          </p:cNvSpPr>
          <p:nvPr/>
        </p:nvSpPr>
        <p:spPr bwMode="auto">
          <a:xfrm>
            <a:off x="1443038" y="6535738"/>
            <a:ext cx="7710487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You’re the maker of each moment Father of my hope and free-----</a:t>
            </a:r>
            <a:r>
              <a:rPr lang="en-US" sz="1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dom</a:t>
            </a:r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O, my </a:t>
            </a:r>
            <a:r>
              <a:rPr lang="en-US" sz="1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Adonai</a:t>
            </a:r>
            <a:endParaRPr 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127" name="Text Box 20">
            <a:hlinkClick r:id="rId16"/>
          </p:cNvPr>
          <p:cNvSpPr txBox="1">
            <a:spLocks noChangeArrowheads="1"/>
          </p:cNvSpPr>
          <p:nvPr/>
        </p:nvSpPr>
        <p:spPr bwMode="auto">
          <a:xfrm>
            <a:off x="6478588" y="6240463"/>
            <a:ext cx="676275" cy="3397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u="sng">
                <a:solidFill>
                  <a:srgbClr val="FF0000"/>
                </a:solidFill>
              </a:rPr>
              <a:t>Fsus</a:t>
            </a:r>
          </a:p>
        </p:txBody>
      </p:sp>
      <p:sp>
        <p:nvSpPr>
          <p:cNvPr id="2128" name="Text Box 13">
            <a:hlinkClick r:id="rId13"/>
          </p:cNvPr>
          <p:cNvSpPr txBox="1">
            <a:spLocks noChangeArrowheads="1"/>
          </p:cNvSpPr>
          <p:nvPr/>
        </p:nvSpPr>
        <p:spPr bwMode="auto">
          <a:xfrm>
            <a:off x="7196138" y="6259513"/>
            <a:ext cx="412750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u="sng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2129" name="Text Box 20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8526463" y="6259513"/>
            <a:ext cx="457200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u="sng">
                <a:solidFill>
                  <a:srgbClr val="FF0000"/>
                </a:solidFill>
              </a:rPr>
              <a:t>Bb</a:t>
            </a:r>
          </a:p>
        </p:txBody>
      </p:sp>
      <p:sp>
        <p:nvSpPr>
          <p:cNvPr id="129" name="Text Box 24"/>
          <p:cNvSpPr txBox="1">
            <a:spLocks noChangeArrowheads="1"/>
          </p:cNvSpPr>
          <p:nvPr/>
        </p:nvSpPr>
        <p:spPr bwMode="auto">
          <a:xfrm>
            <a:off x="85725" y="5922963"/>
            <a:ext cx="1133475" cy="5857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Key </a:t>
            </a:r>
            <a:br>
              <a:rPr lang="en-US" sz="16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16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Change</a:t>
            </a:r>
          </a:p>
        </p:txBody>
      </p:sp>
      <p:sp>
        <p:nvSpPr>
          <p:cNvPr id="130" name="Text Box 24"/>
          <p:cNvSpPr txBox="1">
            <a:spLocks noChangeArrowheads="1"/>
          </p:cNvSpPr>
          <p:nvPr/>
        </p:nvSpPr>
        <p:spPr bwMode="auto">
          <a:xfrm>
            <a:off x="38100" y="5080000"/>
            <a:ext cx="1133475" cy="3397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Bridge</a:t>
            </a:r>
          </a:p>
        </p:txBody>
      </p:sp>
      <p:sp>
        <p:nvSpPr>
          <p:cNvPr id="131" name="Text Box 24"/>
          <p:cNvSpPr txBox="1">
            <a:spLocks noChangeArrowheads="1"/>
          </p:cNvSpPr>
          <p:nvPr/>
        </p:nvSpPr>
        <p:spPr bwMode="auto">
          <a:xfrm>
            <a:off x="95250" y="873125"/>
            <a:ext cx="666750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V1</a:t>
            </a:r>
          </a:p>
        </p:txBody>
      </p:sp>
      <p:sp>
        <p:nvSpPr>
          <p:cNvPr id="132" name="Text Box 24"/>
          <p:cNvSpPr txBox="1">
            <a:spLocks noChangeArrowheads="1"/>
          </p:cNvSpPr>
          <p:nvPr/>
        </p:nvSpPr>
        <p:spPr bwMode="auto">
          <a:xfrm>
            <a:off x="104775" y="3643313"/>
            <a:ext cx="666750" cy="3397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V2</a:t>
            </a:r>
          </a:p>
        </p:txBody>
      </p:sp>
      <p:sp>
        <p:nvSpPr>
          <p:cNvPr id="133" name="Text Box 24"/>
          <p:cNvSpPr txBox="1">
            <a:spLocks noChangeArrowheads="1"/>
          </p:cNvSpPr>
          <p:nvPr/>
        </p:nvSpPr>
        <p:spPr bwMode="auto">
          <a:xfrm>
            <a:off x="104775" y="2216150"/>
            <a:ext cx="1133475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Chorus 1</a:t>
            </a:r>
          </a:p>
        </p:txBody>
      </p:sp>
      <p:sp>
        <p:nvSpPr>
          <p:cNvPr id="134" name="Text Box 24"/>
          <p:cNvSpPr txBox="1">
            <a:spLocks noChangeArrowheads="1"/>
          </p:cNvSpPr>
          <p:nvPr/>
        </p:nvSpPr>
        <p:spPr bwMode="auto">
          <a:xfrm>
            <a:off x="95250" y="6446838"/>
            <a:ext cx="1133475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Chorus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13244</TotalTime>
  <Words>237</Words>
  <Application>Microsoft Office PowerPoint</Application>
  <PresentationFormat>On-screen Show (4:3)</PresentationFormat>
  <Paragraphs>81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Blank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Jesse</cp:lastModifiedBy>
  <cp:revision>448</cp:revision>
  <dcterms:created xsi:type="dcterms:W3CDTF">2000-04-06T22:37:36Z</dcterms:created>
  <dcterms:modified xsi:type="dcterms:W3CDTF">2011-09-30T21:54:12Z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