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14" r:id="rId2"/>
    <p:sldId id="421" r:id="rId3"/>
    <p:sldId id="406" r:id="rId4"/>
    <p:sldId id="415" r:id="rId5"/>
    <p:sldId id="419" r:id="rId6"/>
    <p:sldId id="416" r:id="rId7"/>
    <p:sldId id="417" r:id="rId8"/>
    <p:sldId id="41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368B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FEA7B20-E5F5-4C59-8080-2E6CF57BD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220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1F21A-FD9D-46D2-B941-7E72A1C8D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76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BE0EA-ABF2-4D72-88E8-24151F2C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9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B2DE9-F442-4DAD-BF36-F75507188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45302-3991-4292-A9DA-BB9AE9B082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54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1CB6-5774-4E83-AA0F-A431105E33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7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C4C5D-252B-4109-8BDA-4DF28C339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8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B1FEF-38CA-4E40-827F-11321AFB4B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96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D7DEA-D2D2-4F2D-BE1B-FD3E8B329F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68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21687-E195-4580-8B59-62CE84E7D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015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D5C9C-11EC-496A-AEAD-3B6E9A06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8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59742-BD61-4ACB-BAB2-E81E3C43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6B267F9-55B2-45B3-B72B-0C63015DC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724" y="30269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moved back around here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37629" y="74176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thirty-five weeks ago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20181" y="203589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night she walks on the banks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Text Box 4"/>
          <p:cNvSpPr txBox="1">
            <a:spLocks noChangeArrowheads="1"/>
          </p:cNvSpPr>
          <p:nvPr/>
        </p:nvSpPr>
        <p:spPr bwMode="auto">
          <a:xfrm>
            <a:off x="27538" y="241376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remembers how she dreamed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-6696" y="138956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down the lane…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6036" y="276632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rowing away and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she left one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166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3773" y="609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left with driven look in her eye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773" y="182151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They said give it some time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4887" y="270866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know they always do…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243" y="104567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came back around with it still inside.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4709" y="225146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you’ll forget about it too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633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1317" y="180613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 fine day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15089" y="274639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Across the river,   across the river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-15089" y="22938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will find your way 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979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1317" y="1806133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Row down slow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15089" y="2746397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Across the river,   across the river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-15089" y="2293848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There’s a long way to go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62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724" y="30269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was proud and strong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-37629" y="74176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she tried not to listen to idle talk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0" y="228698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she came back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7073" y="183155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sit around and they say…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0" y="320315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they always said she would.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152400" y="116183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Downtown where she walked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0" y="27179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her tail between her legs 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129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921" y="264423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you closed mind,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19803" y="76435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Well, I hear it’s better on the other side.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30933" y="16002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 don’t even try.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921" y="218703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Well you may be beaten down 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-11787" y="120043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say you’ll never do it,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5373" y="3087894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don’t try to it mine.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034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2724" y="5334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Standing on the shore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-31593" y="104851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 look to the west with a look of longing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15240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where the grass seems greener,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4509" y="207027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there’s a hard and a distant prize.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334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8956" y="1996393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Well, even if it doesn’t happen for me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251460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still beats hanging around here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31593" y="699247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probably won’t happen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19709" y="1183038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I think I’ll try.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172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13377</TotalTime>
  <Words>256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Arial</vt:lpstr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460</cp:revision>
  <dcterms:created xsi:type="dcterms:W3CDTF">2000-04-06T22:37:36Z</dcterms:created>
  <dcterms:modified xsi:type="dcterms:W3CDTF">2011-03-10T18:42:40Z</dcterms:modified>
</cp:coreProperties>
</file>