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414" r:id="rId2"/>
    <p:sldId id="415" r:id="rId3"/>
    <p:sldId id="416" r:id="rId4"/>
    <p:sldId id="417" r:id="rId5"/>
    <p:sldId id="419" r:id="rId6"/>
    <p:sldId id="420" r:id="rId7"/>
    <p:sldId id="421" r:id="rId8"/>
    <p:sldId id="422" r:id="rId9"/>
    <p:sldId id="42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368B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00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1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4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8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9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8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7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28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%7bsongid%7d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 The River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0000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2916926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98375" y="2286000"/>
            <a:ext cx="19828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Intro: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538458" y="236427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876204" y="2362944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4893210" y="2362944"/>
            <a:ext cx="525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267501" y="2361617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182440" y="2364271"/>
            <a:ext cx="592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573641" y="2364271"/>
            <a:ext cx="5155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420388" y="2362944"/>
            <a:ext cx="525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592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0"/>
            <a:ext cx="9160867" cy="6858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moved back around here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thirty-five weeks ago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      Oh down the lane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5126" y="0"/>
            <a:ext cx="3961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043880" y="743711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1869258" y="743711"/>
            <a:ext cx="66722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284385" y="743711"/>
            <a:ext cx="344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07004" y="743711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6609219" y="751917"/>
            <a:ext cx="59253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943600" y="751917"/>
            <a:ext cx="32583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4509" y="181592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night she walks on the banks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960" y="25121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remembers how she dreamed of rowing away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62223" y="1510176"/>
            <a:ext cx="3768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28898" y="2950192"/>
            <a:ext cx="63529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3443522" y="2263774"/>
            <a:ext cx="73931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184726" y="2277587"/>
            <a:ext cx="40787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145924" y="2263774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528098" y="2936612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978902" y="2936612"/>
            <a:ext cx="40787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7068" y="324376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and how she left one day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-21408" y="405200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left with driven look in her eye inside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645578" y="3676599"/>
            <a:ext cx="665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684116" y="3705428"/>
            <a:ext cx="6096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G/A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23070" y="4461481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560604" y="4461481"/>
            <a:ext cx="38618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960" y="546082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said give it some time you’ll for--get about it too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1441199" y="5190874"/>
            <a:ext cx="70145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870998" y="5122387"/>
            <a:ext cx="64699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G/A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850649" y="5922489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3339454" y="5931465"/>
            <a:ext cx="84338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Em11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17068" y="61561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know they always do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-2169" y="475602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 back around with it still inside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4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577" y="165806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Some fine day           You will find your way 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7056" y="239565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A--cross the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ri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---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ver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across the river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23979" y="1355370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55891" y="2133711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2016045" y="2133711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037169" y="135537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783890" y="135537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969140" y="1355370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906253" y="1360294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D/G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1577" y="3160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Row down slow      there’s a long way to go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7056" y="389759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A--cross the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ri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---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ver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across the river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23979" y="2857315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555891" y="3635656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016045" y="3635656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098090" y="2862239"/>
            <a:ext cx="62487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4534653" y="2862239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906253" y="2862239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D/G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402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0"/>
            <a:ext cx="9131300" cy="6858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She was proud and so strong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And she tried not to listen to idle talk   Downtown where she walked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85126" y="0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953000" y="75146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76301" y="743711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532726" y="744435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326452" y="764364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8519877" y="743711"/>
            <a:ext cx="592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8077200" y="751469"/>
            <a:ext cx="3258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4509" y="181592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They sit around and they say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960" y="25121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That she came back with her tail between her legs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916710" y="1510176"/>
            <a:ext cx="376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28898" y="2950192"/>
            <a:ext cx="6352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887190" y="2263774"/>
            <a:ext cx="739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172200" y="2263774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96651" y="2263774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5304752" y="293661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3538913" y="2936612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7068" y="324376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         Like they always said she would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-21408" y="405200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I hear it’s better on the other side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998286" y="3724185"/>
            <a:ext cx="6655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3960231" y="3724185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898909" y="449342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830213" y="4486391"/>
            <a:ext cx="3861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3960" y="546082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you may be beaten down with your closed mind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1441199" y="5190874"/>
            <a:ext cx="70145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830213" y="5195169"/>
            <a:ext cx="6469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829760" y="5786817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689339" y="5971483"/>
            <a:ext cx="8433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Em11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17068" y="61561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But don’t try to make it mine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2169" y="475602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They say you’ll never do it, so don’t even try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58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677" y="175168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wild days are through,   is what they said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16047" y="2600762"/>
            <a:ext cx="9147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dreamed she came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931808" y="1382349"/>
            <a:ext cx="49334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61852" y="1382349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4966011" y="1382349"/>
            <a:ext cx="88534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Gadd2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94195" y="2231430"/>
            <a:ext cx="49334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123968" y="2231430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20007" y="3474064"/>
            <a:ext cx="9147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When I was down and I walked where she led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83820" y="3119099"/>
            <a:ext cx="93054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Gadd2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381220" y="3104732"/>
            <a:ext cx="64774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934173" y="4160966"/>
            <a:ext cx="255199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 musical interlude)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0"/>
            <a:ext cx="9131300" cy="6858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234" y="62842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Standing on the shore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412" y="145941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She looks to the west with a look of longing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72482" y="257282"/>
            <a:ext cx="376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791200" y="1090085"/>
            <a:ext cx="6352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286000" y="1090085"/>
            <a:ext cx="739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4830213" y="1090085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877077" y="109008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666469" y="192108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4631145" y="1921082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133" y="230410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         To where the grass seems greener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8412" y="323910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There’s a hard and a distant prize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37749" y="2857449"/>
            <a:ext cx="6655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005334" y="286977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898909" y="3716946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249278" y="3716946"/>
            <a:ext cx="3861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960" y="487494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even if it doesn’t happen for me,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903273" y="4572950"/>
            <a:ext cx="70145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200400" y="4572950"/>
            <a:ext cx="6469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50649" y="5336612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689339" y="5358643"/>
            <a:ext cx="8433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Em11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7068" y="570541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It still beats hanging around here.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-2169" y="408627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It probably won’t happen but I think I’ll try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457090" y="109008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689339" y="1090085"/>
            <a:ext cx="8804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Csus4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44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06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7368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237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13327</TotalTime>
  <Words>433</Words>
  <Application>Microsoft Office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460</cp:revision>
  <dcterms:created xsi:type="dcterms:W3CDTF">2000-04-06T22:37:36Z</dcterms:created>
  <dcterms:modified xsi:type="dcterms:W3CDTF">2011-10-04T18:24:12Z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