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8" r:id="rId3"/>
    <p:sldId id="1219" r:id="rId4"/>
    <p:sldId id="1220" r:id="rId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70" d="100"/>
          <a:sy n="70" d="100"/>
        </p:scale>
        <p:origin x="-1146" y="-1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035567D4-FB91-49C9-BFBE-0BE8BEB3B0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86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D816F-B22E-450C-B980-E5DF6E957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99CD4-5A70-475D-B59B-4A7CD172D5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4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47DF3-3833-4DA9-8990-F27C3F735F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DB9A-8F63-47AF-8476-92BF44AED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AABE9-C8A2-4201-8B69-0F464F8BE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7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720C-F2B5-4856-802D-14EB311B1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6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E8A15-9A9B-4875-A442-A50F1DF6D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23780-4C84-4EAA-B30E-084F274E02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C606-F37D-44E8-A326-A2EFDEB8E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5EF48-0E63-4AC3-AC86-0D0595604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CAC0-5928-44D6-8742-2FAB9148C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571D536-DB97-4943-8F6D-71EBA2A85F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43457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You are exalted,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7059" y="1654814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We place you in the highest 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place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7767" y="1047750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Lord 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above all else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14785" y="223028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above 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all 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43457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Right now were we stand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8433" y="1756022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We 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place you in the highest 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place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098" y="1047750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And 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everywhere we go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7531" y="23948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So the world will know…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43457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You are a Mighty Warrior,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83025" y="1740991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Crushing the deeds of darkness,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dressed in armor of light…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1180" y="233262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lead us on in the fight!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43457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Through Blood of Jesus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4549" y="1676990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We place You in the highest place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73" y="1047750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victorious we stand…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413" y="232043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above all else in this land!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4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86948</TotalTime>
  <Words>87</Words>
  <Application>Microsoft Office PowerPoint</Application>
  <PresentationFormat>On-screen Show (16:9)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2012-12-05T13:45:37Z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