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8" r:id="rId3"/>
    <p:sldId id="1219" r:id="rId4"/>
    <p:sldId id="1220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70" d="100"/>
          <a:sy n="70" d="100"/>
        </p:scale>
        <p:origin x="-1638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035567D4-FB91-49C9-BFBE-0BE8BEB3B0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86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D816F-B22E-450C-B980-E5DF6E957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99CD4-5A70-475D-B59B-4A7CD172D5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47DF3-3833-4DA9-8990-F27C3F735F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DB9A-8F63-47AF-8476-92BF44AED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AABE9-C8A2-4201-8B69-0F464F8BE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720C-F2B5-4856-802D-14EB311B1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6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E8A15-9A9B-4875-A442-A50F1DF6D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23780-4C84-4EAA-B30E-084F274E0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C606-F37D-44E8-A326-A2EFDEB8E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5EF48-0E63-4AC3-AC86-0D0595604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CAC0-5928-44D6-8742-2FAB9148C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571D536-DB97-4943-8F6D-71EBA2A85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5794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You are exalted,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7059" y="1950505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We place you in the highest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335" y="1158875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Lord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above all else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4785" y="252994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all 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5794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Right now were we stand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17059" y="1764484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we </a:t>
            </a:r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</a:rPr>
              <a:t>place you in the highest 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335" y="1158875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and everywhere we go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24383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So the world will know…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5794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You are a Mighty Warrior,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31845" y="1940201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Crushing the deeds of darkness,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335" y="1158875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dressed in armor of light…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12" y="255952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lead us on in the fight!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3218" y="5794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Through Blood of Jesus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31845" y="1940201"/>
            <a:ext cx="91121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We place You in the highest place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9335" y="1158875"/>
            <a:ext cx="914854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victorious we stand…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12" y="255952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above all else in this land!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86944</TotalTime>
  <Words>87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2011-03-09T17:22:44Z</dcterms:modified>
</cp:coreProperties>
</file>