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230" r:id="rId2"/>
    <p:sldId id="1221" r:id="rId3"/>
    <p:sldId id="1222" r:id="rId4"/>
    <p:sldId id="1223" r:id="rId5"/>
    <p:sldId id="1224" r:id="rId6"/>
    <p:sldId id="1226" r:id="rId7"/>
    <p:sldId id="1225" r:id="rId8"/>
    <p:sldId id="1227" r:id="rId9"/>
    <p:sldId id="1228" r:id="rId10"/>
    <p:sldId id="1229" r:id="rId11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70" d="100"/>
          <a:sy n="70" d="100"/>
        </p:scale>
        <p:origin x="-1098" y="-11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035567D4-FB91-49C9-BFBE-0BE8BEB3B0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86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D816F-B22E-450C-B980-E5DF6E9577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99CD4-5A70-475D-B59B-4A7CD172D5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4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47DF3-3833-4DA9-8990-F27C3F735F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6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BDB9A-8F63-47AF-8476-92BF44AED3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AABE9-C8A2-4201-8B69-0F464F8BE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7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0720C-F2B5-4856-802D-14EB311B19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6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E8A15-9A9B-4875-A442-A50F1DF6D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7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23780-4C84-4EAA-B30E-084F274E02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9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FC606-F37D-44E8-A326-A2EFDEB8E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1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5EF48-0E63-4AC3-AC86-0D0595604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CAC0-5928-44D6-8742-2FAB9148C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6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571D536-DB97-4943-8F6D-71EBA2A85F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4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9569" y="1238975"/>
            <a:ext cx="914854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latin typeface="Times New Roman" pitchFamily="18" charset="0"/>
              </a:rPr>
              <a:t>In This Land!</a:t>
            </a:r>
            <a:endParaRPr lang="en-US" sz="9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3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30941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latin typeface="Times New Roman" pitchFamily="18" charset="0"/>
              </a:rPr>
              <a:t>You are 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exalted Lord, 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7766" y="165735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above </a:t>
            </a:r>
            <a:r>
              <a:rPr lang="en-US" sz="6600" b="1" dirty="0">
                <a:solidFill>
                  <a:schemeClr val="bg1"/>
                </a:solidFill>
                <a:latin typeface="Times New Roman" pitchFamily="18" charset="0"/>
              </a:rPr>
              <a:t>all 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else.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961" y="5715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We place you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" y="234315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above </a:t>
            </a:r>
            <a:r>
              <a:rPr lang="en-US" sz="6600" b="1" dirty="0">
                <a:solidFill>
                  <a:schemeClr val="bg1"/>
                </a:solidFill>
                <a:latin typeface="Times New Roman" pitchFamily="18" charset="0"/>
              </a:rPr>
              <a:t>all 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else.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4549" y="150495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In the highest place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01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30941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Right now were we stand 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7767" y="196215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And everywhere we go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8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961" y="5715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We place You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554" y="243840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so the world will know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4552" y="150495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in the highest place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2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8197" y="61256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You are a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9569" y="142875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Mighty Warrior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275" y="2266950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dressed in armor of light!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84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8197" y="61256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Crushing the deeds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3884" y="142875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latin typeface="Times New Roman" pitchFamily="18" charset="0"/>
              </a:rPr>
              <a:t>o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f darkness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707" y="230432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Lead </a:t>
            </a:r>
            <a:r>
              <a:rPr lang="en-US" sz="6400" b="1" dirty="0">
                <a:solidFill>
                  <a:schemeClr val="bg1"/>
                </a:solidFill>
                <a:latin typeface="Times New Roman" pitchFamily="18" charset="0"/>
              </a:rPr>
              <a:t>us on </a:t>
            </a: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in </a:t>
            </a:r>
            <a:r>
              <a:rPr lang="en-US" sz="6400" b="1" dirty="0">
                <a:solidFill>
                  <a:schemeClr val="bg1"/>
                </a:solidFill>
                <a:latin typeface="Times New Roman" pitchFamily="18" charset="0"/>
              </a:rPr>
              <a:t>the fight!</a:t>
            </a:r>
          </a:p>
        </p:txBody>
      </p:sp>
    </p:spTree>
    <p:extLst>
      <p:ext uri="{BB962C8B-B14F-4D97-AF65-F5344CB8AC3E}">
        <p14:creationId xmlns:p14="http://schemas.microsoft.com/office/powerpoint/2010/main" val="10282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8197" y="61256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Through the 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3411" y="150495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Blood of Jesus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355" y="238052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victorious we stand…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7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8197" y="61256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We place you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0942" y="150495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In the highest place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1373" y="2420615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Above all in this land!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8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87257</TotalTime>
  <Words>90</Words>
  <Application>Microsoft Office PowerPoint</Application>
  <PresentationFormat>On-screen Show (16:9)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2012-12-05T13:40:31Z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