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404" r:id="rId3"/>
    <p:sldId id="405" r:id="rId4"/>
    <p:sldId id="406" r:id="rId5"/>
    <p:sldId id="410" r:id="rId6"/>
    <p:sldId id="411" r:id="rId7"/>
    <p:sldId id="409" r:id="rId8"/>
    <p:sldId id="40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9" d="100"/>
          <a:sy n="99" d="100"/>
        </p:scale>
        <p:origin x="-38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EA7B20-E5F5-4C59-8080-2E6CF57BD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22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1F21A-FD9D-46D2-B941-7E72A1C8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E0EA-ABF2-4D72-88E8-24151F2C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9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B2DE9-F442-4DAD-BF36-F75507188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71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584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9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95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575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10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1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896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35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45302-3991-4292-A9DA-BB9AE9B08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4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42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248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98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1CB6-5774-4E83-AA0F-A431105E3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7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C4C5D-252B-4109-8BDA-4DF28C339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8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B1FEF-38CA-4E40-827F-11321AFB4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9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D7DEA-D2D2-4F2D-BE1B-FD3E8B329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6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21687-E195-4580-8B59-62CE84E7D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D5C9C-11EC-496A-AEAD-3B6E9A06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8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9742-BD61-4ACB-BAB2-E81E3C43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6B267F9-55B2-45B3-B72B-0C63015DC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706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85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All Else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185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3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8426" y="138924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exalted,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Lord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9445" y="217438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you in the highest place above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-14473" y="2970393"/>
            <a:ext cx="91535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Right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where we stand and everywhere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0458" y="3793413"/>
            <a:ext cx="91329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you in the highest place  so the world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45316" y="1052405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360401" y="1053597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561726" y="1067430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209151" y="3430031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833662" y="3439656"/>
            <a:ext cx="7715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5472310" y="3439656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7010400" y="3447234"/>
            <a:ext cx="7429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Csus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7865764" y="3447294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3200400" y="1067430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4152113" y="1067430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88330" y="1891693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2780513" y="1891693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5932718" y="1880464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4570827" y="1891693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5486400" y="1880464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265119" y="2662324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2971800" y="2662889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6400800" y="2662889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5029200" y="2662324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5945178" y="2662889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203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826" y="154463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Mighty Warrior          dressed in armor of light!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-37253" y="240733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Crushing the deeds of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darkness      lead    us on in the fight 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-27729" y="3237718"/>
            <a:ext cx="9115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the blood of Jesus 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victorious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stand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31401" y="482950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else in this land 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92424" y="1239834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574030" y="1239324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4419600" y="1225227"/>
            <a:ext cx="5334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5778048" y="1239834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7022151" y="1228033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2574030" y="4525313"/>
            <a:ext cx="84015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Csus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25450" y="2937557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2878830" y="2937557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5601835" y="2921993"/>
            <a:ext cx="7334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957779" y="2929775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7521" y="3706438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2701935" y="3730212"/>
            <a:ext cx="77152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38971" y="4525313"/>
            <a:ext cx="7429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-32491" y="40005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place you in the highest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117834" y="2075863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3122609" y="2075863"/>
            <a:ext cx="67045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686300" y="2075863"/>
            <a:ext cx="49763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6553200" y="2075863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7154142" y="2075863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22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-7343" y="1143000"/>
            <a:ext cx="91567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0" y="1600200"/>
            <a:ext cx="9115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the blood of Jesus 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victorious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stand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3672" y="319199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else in this land 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2601759" y="2887795"/>
            <a:ext cx="84015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Csus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53179" y="1300039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2906559" y="1300039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5629564" y="1284475"/>
            <a:ext cx="7334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985508" y="1292257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95250" y="2068920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2729664" y="2092694"/>
            <a:ext cx="77152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266700" y="2887795"/>
            <a:ext cx="7429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-4762" y="236298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place you in the highest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2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9553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err="1" smtClean="0">
                <a:solidFill>
                  <a:srgbClr val="000000"/>
                </a:solidFill>
              </a:rPr>
              <a:t>Acapella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826" y="154463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Mighty Warrior          dressed in armor of light!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-37253" y="240733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Crushing the deeds of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darkness      lead    us on in the fight 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-27729" y="3237718"/>
            <a:ext cx="9115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the blood of Jesus 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victorious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stand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31401" y="482950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else in this land 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-32491" y="40005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place you in the highest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04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2826" y="154463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Mighty Warrior          dressed in armor of light!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-37253" y="240733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Crushing the deeds of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darkness      lead    us on in the fight 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-27729" y="3237718"/>
            <a:ext cx="9115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the blood of Jesus 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victorious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stand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-31401" y="482950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else in this land 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92424" y="1239834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2574030" y="1239324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4419600" y="1225227"/>
            <a:ext cx="5334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5778048" y="1239834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7022151" y="1228033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2574030" y="4525313"/>
            <a:ext cx="84015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Csus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25450" y="2937557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2878830" y="2937557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5601835" y="2921993"/>
            <a:ext cx="7334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6957779" y="2929775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67521" y="3706438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701935" y="3730212"/>
            <a:ext cx="77152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238971" y="4525313"/>
            <a:ext cx="7429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-32491" y="40005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place you in the highest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17834" y="2075863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3122609" y="2075863"/>
            <a:ext cx="67045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4686300" y="2075863"/>
            <a:ext cx="49763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6553200" y="2075863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7154142" y="2075863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2426" y="566050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  this  land 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238250" y="5334710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793061" y="4525313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73374" y="5334710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629841" y="5334710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062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-18444" y="0"/>
            <a:ext cx="9134475" cy="2908734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17972" y="44486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exalted,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Lord   above   all   else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35268" y="1121342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you in the highest place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above   all   else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-21848" y="1835963"/>
            <a:ext cx="9153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Right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where we stand and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every - where    we   go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672" y="2539402"/>
            <a:ext cx="91535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you in the highest place  so the world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19493" y="98290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902012" y="91641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745290" y="107343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160462" y="2180687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080740" y="2180687"/>
            <a:ext cx="7715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027290" y="2215612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160781" y="2215552"/>
            <a:ext cx="7429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Csus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135462" y="2215612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2408652" y="105509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300047" y="99482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28289" y="752912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2051186" y="756131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4728072" y="785795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3364290" y="794323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4231932" y="780718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75927" y="1481936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2073522" y="1527894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5299489" y="1511296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3943715" y="1527894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4867896" y="1527894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-5852" y="2920148"/>
            <a:ext cx="9148762" cy="3354409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3672" y="325493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Mighty Warrior          dressed in armor of light!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-5852" y="3959141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Crushing the deeds of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darkness      lead    us on in the fight 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3672" y="4628634"/>
            <a:ext cx="91154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the blood of Jesus 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victorious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stand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0" y="5905225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</a:t>
            </a: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else in this land 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98922" y="2950138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1999450" y="2949628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3314707" y="2950198"/>
            <a:ext cx="5334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4437768" y="2949167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13"/>
          <p:cNvSpPr txBox="1">
            <a:spLocks noChangeArrowheads="1"/>
          </p:cNvSpPr>
          <p:nvPr/>
        </p:nvSpPr>
        <p:spPr bwMode="auto">
          <a:xfrm>
            <a:off x="5312615" y="2949628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26"/>
          <p:cNvSpPr txBox="1">
            <a:spLocks noChangeArrowheads="1"/>
          </p:cNvSpPr>
          <p:nvPr/>
        </p:nvSpPr>
        <p:spPr bwMode="auto">
          <a:xfrm>
            <a:off x="1988668" y="5637586"/>
            <a:ext cx="84015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Csus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42626" y="4328574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2186331" y="4328473"/>
            <a:ext cx="762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824462" y="4328473"/>
            <a:ext cx="7334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5255831" y="4328473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98922" y="4974192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1999450" y="4997966"/>
            <a:ext cx="77152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119062" y="5601029"/>
            <a:ext cx="7429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-1090" y="5268254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place you in the highest </a:t>
            </a:r>
            <a:r>
              <a:rPr lang="en-US" sz="1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98922" y="3624270"/>
            <a:ext cx="34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2228049" y="3589809"/>
            <a:ext cx="67045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3393204" y="3577115"/>
            <a:ext cx="49763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4791315" y="3589809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13"/>
          <p:cNvSpPr txBox="1">
            <a:spLocks noChangeArrowheads="1"/>
          </p:cNvSpPr>
          <p:nvPr/>
        </p:nvSpPr>
        <p:spPr bwMode="auto">
          <a:xfrm>
            <a:off x="5356416" y="3577115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Rectangle 39"/>
          <p:cNvSpPr>
            <a:spLocks noChangeArrowheads="1"/>
          </p:cNvSpPr>
          <p:nvPr/>
        </p:nvSpPr>
        <p:spPr bwMode="auto">
          <a:xfrm>
            <a:off x="0" y="6278792"/>
            <a:ext cx="9144000" cy="57920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b="1"/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4993410" y="6477650"/>
            <a:ext cx="38147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  in </a:t>
            </a: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this    </a:t>
            </a: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</a:t>
            </a:r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8287159" y="6188046"/>
            <a:ext cx="381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103040" y="6372712"/>
            <a:ext cx="34290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Ending</a:t>
            </a:r>
          </a:p>
        </p:txBody>
      </p:sp>
      <p:sp>
        <p:nvSpPr>
          <p:cNvPr id="66" name="Text Box 23"/>
          <p:cNvSpPr txBox="1">
            <a:spLocks noChangeArrowheads="1"/>
          </p:cNvSpPr>
          <p:nvPr/>
        </p:nvSpPr>
        <p:spPr bwMode="auto">
          <a:xfrm>
            <a:off x="7182051" y="6188046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7696200" y="6188046"/>
            <a:ext cx="304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741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26262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13217</TotalTime>
  <Words>412</Words>
  <Application>Microsoft Office PowerPoint</Application>
  <PresentationFormat>On-screen Show (4:3)</PresentationFormat>
  <Paragraphs>151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Jesse</cp:lastModifiedBy>
  <cp:revision>456</cp:revision>
  <dcterms:created xsi:type="dcterms:W3CDTF">2000-04-06T22:37:36Z</dcterms:created>
  <dcterms:modified xsi:type="dcterms:W3CDTF">2011-10-03T16:04:27Z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