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20" r:id="rId2"/>
    <p:sldId id="1221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06" d="100"/>
          <a:sy n="106" d="100"/>
        </p:scale>
        <p:origin x="-96" y="-4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C2D19042-37E7-4D64-9249-7433E5E39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47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09091-4CED-475C-9F2F-AFA5ED579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9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DEA14-3E5A-4B3C-92AB-75FD6A522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8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3B1C-C7C0-4817-8576-395FCED61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BB162-11D6-4C17-A04C-A8F878BBB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13E7E-2ECD-4975-BF33-1A6B6D935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7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9B07-DCA8-4374-8D64-7A5827858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6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4318D-8EBC-462A-8230-8EC68C08A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C05C-C619-47C9-8E66-4E37EC068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5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AA93C-078D-4103-AD08-CE968BDB9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D4921-A3F6-4BF7-A5F6-700915D46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9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4689-D731-48C2-B003-E31E58E87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9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4E9B"/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fld id="{C57ADAB3-DB5C-4239-848F-A762096D4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6350" y="10477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</a:rPr>
              <a:t>A river will flow,     A river will flow</a:t>
            </a: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14859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Through our hearts from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God’s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throne</a:t>
            </a: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832" y="223109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</a:rPr>
              <a:t>It’s a river of peace,   It’s a river of love</a:t>
            </a: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-41275" y="27717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</a:rPr>
              <a:t>A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river of healing from above</a:t>
            </a: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1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-18863" y="10477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</a:rPr>
              <a:t>Come and drink this living water</a:t>
            </a: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9050" y="15430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that’s giving life through Jesus Christ</a:t>
            </a: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41275" y="22288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</a:rPr>
              <a:t>From a heart filled by His Spirit</a:t>
            </a: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23346" y="27241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will flow the power of God</a:t>
            </a: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4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7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86949</TotalTime>
  <Words>57</Words>
  <Application>Microsoft Office PowerPoint</Application>
  <PresentationFormat>On-screen Show (16:9)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2012-12-05T13:20:59Z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