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27" r:id="rId2"/>
    <p:sldId id="1219" r:id="rId3"/>
    <p:sldId id="1218" r:id="rId4"/>
    <p:sldId id="1220" r:id="rId5"/>
    <p:sldId id="1221" r:id="rId6"/>
    <p:sldId id="1222" r:id="rId7"/>
    <p:sldId id="1228" r:id="rId8"/>
    <p:sldId id="1223" r:id="rId9"/>
    <p:sldId id="1226" r:id="rId10"/>
    <p:sldId id="1224" r:id="rId11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798" y="-9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6EAF0D9F-00B5-42D6-9752-EE1FE571B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7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92D4-9AA7-4683-AC1B-F1A22C605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ABFB-EBD0-40A2-93F3-63F35F31D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5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6F9D7-8069-47EA-B52E-A6DC6859E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0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F24E3-04DC-42F9-9F9F-A91872C3B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0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744C-D58F-49EF-91AF-DE73AEED0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9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9153E-EFC3-4967-81CB-2013D9ABF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1E14-C338-4CFD-9D95-4CA203ECA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5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DD1C-2AC5-425B-9884-9877D9FF5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9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04FDB-170F-487E-8EFC-8ACAC4E8D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1A667-5CEB-47CB-85D0-83C742A2C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2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4DBE3-685D-4996-865C-F8C19BCDF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0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2FCAB8CB-98EA-43CC-BAFA-F53D99FB5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Will flow the</a:t>
            </a: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26988" y="1885950"/>
            <a:ext cx="9144001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Power of God!…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72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00138"/>
            <a:ext cx="914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river will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971550"/>
            <a:ext cx="9144000" cy="4572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our hearts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1885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God’s throne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895350"/>
            <a:ext cx="9144000" cy="4572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 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1600200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Peace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819150"/>
            <a:ext cx="9144000" cy="4572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 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1657350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Love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819150"/>
            <a:ext cx="9144000" cy="4572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15834" y="1561605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Healing</a:t>
            </a: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724150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above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810" y="1047750"/>
            <a:ext cx="9144000" cy="4572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and drink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12865" y="1962150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this Living Water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val="404530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352550"/>
            <a:ext cx="910086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Giving </a:t>
            </a:r>
            <a:r>
              <a:rPr lang="en-US" sz="7200" b="1" dirty="0" smtClean="0">
                <a:solidFill>
                  <a:schemeClr val="bg1"/>
                </a:solidFill>
              </a:rPr>
              <a:t>life through</a:t>
            </a: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41152" y="2266950"/>
            <a:ext cx="91440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 Jesus Christ…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a heart</a:t>
            </a: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2" y="1962150"/>
            <a:ext cx="9144001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filled by His Spirit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86963</TotalTime>
  <Words>56</Words>
  <Application>Microsoft Office PowerPoint</Application>
  <PresentationFormat>On-screen Show (16:9)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2012-12-05T13:31:10Z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