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1227" r:id="rId2"/>
    <p:sldId id="1219" r:id="rId3"/>
    <p:sldId id="1218" r:id="rId4"/>
    <p:sldId id="1220" r:id="rId5"/>
    <p:sldId id="1221" r:id="rId6"/>
    <p:sldId id="1222" r:id="rId7"/>
    <p:sldId id="1223" r:id="rId8"/>
    <p:sldId id="1228" r:id="rId9"/>
    <p:sldId id="1226" r:id="rId10"/>
    <p:sldId id="1224" r:id="rId11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80" d="100"/>
          <a:sy n="80" d="100"/>
        </p:scale>
        <p:origin x="-798" y="-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6EAF0D9F-00B5-42D6-9752-EE1FE571BC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57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092D4-9AA7-4683-AC1B-F1A22C605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54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EABFB-EBD0-40A2-93F3-63F35F31D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053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6F9D7-8069-47EA-B52E-A6DC6859E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105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F24E3-04DC-42F9-9F9F-A91872C3B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903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9744C-D58F-49EF-91AF-DE73AEED0C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094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9153E-EFC3-4967-81CB-2013D9ABF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432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71E14-C338-4CFD-9D95-4CA203ECA6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150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2DD1C-2AC5-425B-9884-9877D9FF53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298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04FDB-170F-487E-8EFC-8ACAC4E8D2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61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1A667-5CEB-47CB-85D0-83C742A2CB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229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4DBE3-685D-4996-865C-F8C19BCDF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90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74E9B"/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pPr>
              <a:defRPr/>
            </a:pPr>
            <a:fld id="{2FCAB8CB-98EA-43CC-BAFA-F53D99FB5B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1295400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</a:rPr>
              <a:t>Will flow the</a:t>
            </a:r>
            <a:endParaRPr lang="en-US" sz="7200" b="1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-11154" y="2209800"/>
            <a:ext cx="9144001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</a:rPr>
              <a:t>   Power of God!…</a:t>
            </a:r>
          </a:p>
          <a:p>
            <a:pPr>
              <a:defRPr/>
            </a:pPr>
            <a:endParaRPr lang="en-US" sz="7200" b="1" dirty="0" smtClean="0"/>
          </a:p>
          <a:p>
            <a:pPr>
              <a:defRPr/>
            </a:pP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91440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7200" b="1" dirty="0"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466850"/>
            <a:ext cx="9144000" cy="1322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8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river will flow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1295400"/>
            <a:ext cx="9144000" cy="609600"/>
          </a:xfrm>
        </p:spPr>
        <p:txBody>
          <a:bodyPr/>
          <a:lstStyle/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Through our hearts</a:t>
            </a:r>
            <a:endParaRPr lang="en-US" sz="7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en-US" sz="7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0" y="2209800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</a:rPr>
              <a:t>from God’s throne</a:t>
            </a:r>
          </a:p>
          <a:p>
            <a:pPr>
              <a:defRPr/>
            </a:pPr>
            <a:endParaRPr lang="en-US" sz="7200" b="1" dirty="0" smtClean="0"/>
          </a:p>
          <a:p>
            <a:pPr>
              <a:defRPr/>
            </a:pP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1295400"/>
            <a:ext cx="9144000" cy="609600"/>
          </a:xfrm>
        </p:spPr>
        <p:txBody>
          <a:bodyPr/>
          <a:lstStyle/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a river of </a:t>
            </a:r>
            <a:endParaRPr lang="en-US" sz="7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en-US" sz="7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0" y="2133600"/>
            <a:ext cx="9144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9600" b="1" dirty="0" smtClean="0">
                <a:solidFill>
                  <a:schemeClr val="bg1"/>
                </a:solidFill>
              </a:rPr>
              <a:t>Peace</a:t>
            </a:r>
          </a:p>
          <a:p>
            <a:pPr>
              <a:defRPr/>
            </a:pPr>
            <a:endParaRPr lang="en-US" sz="7200" b="1" dirty="0" smtClean="0"/>
          </a:p>
          <a:p>
            <a:pPr>
              <a:defRPr/>
            </a:pP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1295400"/>
            <a:ext cx="9144000" cy="609600"/>
          </a:xfrm>
        </p:spPr>
        <p:txBody>
          <a:bodyPr/>
          <a:lstStyle/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a river of </a:t>
            </a:r>
            <a:endParaRPr lang="en-US" sz="7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en-US" sz="7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0" y="2133600"/>
            <a:ext cx="9144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9600" b="1" dirty="0" smtClean="0">
                <a:solidFill>
                  <a:schemeClr val="bg1"/>
                </a:solidFill>
              </a:rPr>
              <a:t>Love</a:t>
            </a:r>
          </a:p>
          <a:p>
            <a:pPr>
              <a:defRPr/>
            </a:pPr>
            <a:endParaRPr lang="en-US" sz="7200" b="1" dirty="0" smtClean="0"/>
          </a:p>
          <a:p>
            <a:pPr>
              <a:defRPr/>
            </a:pP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1295400"/>
            <a:ext cx="9144000" cy="609600"/>
          </a:xfrm>
        </p:spPr>
        <p:txBody>
          <a:bodyPr/>
          <a:lstStyle/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a river of</a:t>
            </a:r>
            <a:endParaRPr lang="en-US" sz="7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0" y="2133600"/>
            <a:ext cx="9144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9600" b="1" dirty="0" smtClean="0">
                <a:solidFill>
                  <a:schemeClr val="bg1"/>
                </a:solidFill>
              </a:rPr>
              <a:t>Healing</a:t>
            </a:r>
            <a:endParaRPr lang="en-US" sz="7200" b="1" dirty="0" smtClean="0"/>
          </a:p>
          <a:p>
            <a:pPr>
              <a:defRPr/>
            </a:pPr>
            <a:endParaRPr lang="en-US" sz="7200" b="1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3429000"/>
            <a:ext cx="9144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</a:rPr>
              <a:t>from above</a:t>
            </a:r>
          </a:p>
          <a:p>
            <a:pPr>
              <a:defRPr/>
            </a:pPr>
            <a:endParaRPr lang="en-US" sz="7200" b="1" dirty="0" smtClean="0"/>
          </a:p>
          <a:p>
            <a:pPr>
              <a:defRPr/>
            </a:pP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4905" y="1295400"/>
            <a:ext cx="9144000" cy="609600"/>
          </a:xfrm>
        </p:spPr>
        <p:txBody>
          <a:bodyPr/>
          <a:lstStyle/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 and drink</a:t>
            </a:r>
            <a:endParaRPr lang="en-US" sz="7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en-US" sz="7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7917" y="2209800"/>
            <a:ext cx="9144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</a:rPr>
              <a:t>this Living Water</a:t>
            </a:r>
          </a:p>
          <a:p>
            <a:pPr>
              <a:defRPr/>
            </a:pPr>
            <a:endParaRPr lang="en-US" sz="7200" b="1" dirty="0" smtClean="0"/>
          </a:p>
          <a:p>
            <a:pPr>
              <a:defRPr/>
            </a:pP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2761" y="1524000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</a:rPr>
              <a:t>Giving </a:t>
            </a:r>
            <a:r>
              <a:rPr lang="en-US" sz="7200" b="1" dirty="0" smtClean="0">
                <a:solidFill>
                  <a:schemeClr val="bg1"/>
                </a:solidFill>
              </a:rPr>
              <a:t>life through</a:t>
            </a:r>
            <a:endParaRPr lang="en-US" sz="7200" b="1" dirty="0" smtClean="0"/>
          </a:p>
          <a:p>
            <a:pPr>
              <a:defRPr/>
            </a:pPr>
            <a:endParaRPr lang="en-US" sz="7200" b="1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90" y="2362200"/>
            <a:ext cx="9144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</a:rPr>
              <a:t>    Jesus Christ…</a:t>
            </a:r>
          </a:p>
          <a:p>
            <a:pPr>
              <a:defRPr/>
            </a:pPr>
            <a:endParaRPr lang="en-US" sz="7200" b="1" dirty="0" smtClean="0"/>
          </a:p>
          <a:p>
            <a:pPr>
              <a:defRPr/>
            </a:pPr>
            <a:endParaRPr lang="en-US" sz="7200" b="1" dirty="0" smtClean="0"/>
          </a:p>
        </p:txBody>
      </p:sp>
    </p:spTree>
    <p:extLst>
      <p:ext uri="{BB962C8B-B14F-4D97-AF65-F5344CB8AC3E}">
        <p14:creationId xmlns:p14="http://schemas.microsoft.com/office/powerpoint/2010/main" val="381838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1295400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</a:rPr>
              <a:t>From a heart</a:t>
            </a:r>
            <a:endParaRPr lang="en-US" sz="7200" b="1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-9897" y="2133600"/>
            <a:ext cx="9144001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</a:rPr>
              <a:t>   filled by His Spirit</a:t>
            </a:r>
          </a:p>
          <a:p>
            <a:pPr>
              <a:defRPr/>
            </a:pPr>
            <a:endParaRPr lang="en-US" sz="7200" b="1" dirty="0" smtClean="0"/>
          </a:p>
          <a:p>
            <a:pPr>
              <a:defRPr/>
            </a:pP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86956</TotalTime>
  <Words>56</Words>
  <Application>Microsoft Office PowerPoint</Application>
  <PresentationFormat>On-screen Show (4:3)</PresentationFormat>
  <Paragraphs>18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537</cp:revision>
  <dcterms:created xsi:type="dcterms:W3CDTF">2000-04-04T23:34:29Z</dcterms:created>
  <dcterms:modified xsi:type="dcterms:W3CDTF">2012-12-05T13:34:11Z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