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227" r:id="rId2"/>
    <p:sldId id="1219" r:id="rId3"/>
    <p:sldId id="1218" r:id="rId4"/>
    <p:sldId id="1220" r:id="rId5"/>
    <p:sldId id="1221" r:id="rId6"/>
    <p:sldId id="1222" r:id="rId7"/>
    <p:sldId id="1223" r:id="rId8"/>
    <p:sldId id="1228" r:id="rId9"/>
    <p:sldId id="1226" r:id="rId10"/>
    <p:sldId id="1224" r:id="rId1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798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6EAF0D9F-00B5-42D6-9752-EE1FE571B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7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92D4-9AA7-4683-AC1B-F1A22C605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EABFB-EBD0-40A2-93F3-63F35F31D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5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6F9D7-8069-47EA-B52E-A6DC6859E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0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F24E3-04DC-42F9-9F9F-A91872C3B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0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744C-D58F-49EF-91AF-DE73AEED0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9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9153E-EFC3-4967-81CB-2013D9ABF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3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71E14-C338-4CFD-9D95-4CA203ECA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5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DD1C-2AC5-425B-9884-9877D9FF5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9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04FDB-170F-487E-8EFC-8ACAC4E8D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1A667-5CEB-47CB-85D0-83C742A2C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4DBE3-685D-4996-865C-F8C19BCDF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0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2FCAB8CB-98EA-43CC-BAFA-F53D99FB5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295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Will flow the</a:t>
            </a:r>
            <a:endParaRPr lang="en-US" sz="72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1154" y="2209800"/>
            <a:ext cx="9144001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   Power of God!…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7200" b="1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66850"/>
            <a:ext cx="914400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river will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our hearts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2209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from God’s throne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river of 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21336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Peace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river of 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21336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Love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river of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21336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Healing</a:t>
            </a: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4290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from above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4905" y="129540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and drink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917" y="22098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this Living Water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761" y="1524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Giving </a:t>
            </a:r>
            <a:r>
              <a:rPr lang="en-US" sz="7200" b="1" dirty="0" smtClean="0">
                <a:solidFill>
                  <a:schemeClr val="bg1"/>
                </a:solidFill>
              </a:rPr>
              <a:t>life through</a:t>
            </a: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90" y="23622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    Jesus Christ…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val="38183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295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From a heart</a:t>
            </a:r>
            <a:endParaRPr lang="en-US" sz="72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9897" y="2133600"/>
            <a:ext cx="9144001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   filled by His Spirit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86956</TotalTime>
  <Words>56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537</cp:revision>
  <dcterms:created xsi:type="dcterms:W3CDTF">2000-04-04T23:34:29Z</dcterms:created>
  <dcterms:modified xsi:type="dcterms:W3CDTF">2012-12-05T13:34:11Z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