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410" r:id="rId3"/>
    <p:sldId id="402" r:id="rId4"/>
    <p:sldId id="407" r:id="rId5"/>
    <p:sldId id="406" r:id="rId6"/>
    <p:sldId id="40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8A0A835-4304-4A93-800B-D5A5EE57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1A3D8-5F25-4E34-AD09-FA10E736A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8F689-A124-4F8D-BD41-1D4C3EF0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4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FB7D3-C87A-40F4-B676-EB0ACECAE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23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2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80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6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6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280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802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0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3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F471B-AB39-4F53-BCA6-F8ABEDFFE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35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06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69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5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76C35-4F06-4DE6-A984-237C517A8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8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A1A0-052B-488B-BC96-94AE17152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3734D-C7E1-4CA6-9115-D4BB6BFB6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3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21FAF-C146-43E7-987F-D95425518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75F8C-4B23-44DE-8959-572FC5C7D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8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18233-EA6B-411A-B51C-1E928800E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2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CE604-335B-4AEE-B24E-1661DDF8C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3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717EE542-89B5-4195-A50E-4CC0F7E0C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8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844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River Will Flow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844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9525" y="719138"/>
            <a:ext cx="9124950" cy="46688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504825" y="8921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1828800" y="8921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2733675" y="8921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200025" y="1947863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2886075" y="194786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 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6753225" y="194786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-19050" y="1223963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river will  flow,      A river will flow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5076825" y="8921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6238875" y="8921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7219950" y="8921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-38100" y="2263775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through our heart from God’s throne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1266825" y="31400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2619375" y="31146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3267075" y="31146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704850" y="4183063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</a:t>
            </a:r>
          </a:p>
        </p:txBody>
      </p:sp>
      <p:sp>
        <p:nvSpPr>
          <p:cNvPr id="55" name="Text Box 21"/>
          <p:cNvSpPr txBox="1">
            <a:spLocks noChangeArrowheads="1"/>
          </p:cNvSpPr>
          <p:nvPr/>
        </p:nvSpPr>
        <p:spPr bwMode="auto">
          <a:xfrm>
            <a:off x="2352675" y="41306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 </a:t>
            </a: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5495925" y="418306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-19050" y="3446463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It’s a river of  peace,  It’s a river of love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5972175" y="3246438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7219950" y="31400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7772400" y="31400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-38100" y="4486275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river of healing from above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73" name="Rectangle 1"/>
          <p:cNvSpPr>
            <a:spLocks noChangeArrowheads="1"/>
          </p:cNvSpPr>
          <p:nvPr/>
        </p:nvSpPr>
        <p:spPr bwMode="auto">
          <a:xfrm>
            <a:off x="-9525" y="0"/>
            <a:ext cx="91440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9050" y="73025"/>
            <a:ext cx="200025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 </a:t>
            </a:r>
          </a:p>
        </p:txBody>
      </p:sp>
      <p:sp>
        <p:nvSpPr>
          <p:cNvPr id="2075" name="Rectangle 1"/>
          <p:cNvSpPr>
            <a:spLocks noChangeArrowheads="1"/>
          </p:cNvSpPr>
          <p:nvPr/>
        </p:nvSpPr>
        <p:spPr bwMode="auto">
          <a:xfrm>
            <a:off x="-38100" y="5387975"/>
            <a:ext cx="9201150" cy="14700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-9525" y="0"/>
            <a:ext cx="91440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9050" y="73025"/>
            <a:ext cx="200025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 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-9525" y="838200"/>
            <a:ext cx="9144000" cy="46482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24125" y="8858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19075" y="88582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315075" y="19335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7267575" y="19446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G#M</a:t>
            </a: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748463" y="1935163"/>
            <a:ext cx="638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0" y="1169988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and drink this living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5400675" y="903288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 </a:t>
            </a: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6400800" y="90328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-19050" y="2209800"/>
            <a:ext cx="9144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that’s giving life through Jesus Christ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19075" y="41163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990600" y="409733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0" y="3392488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a heart  filled by His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-19050" y="4432300"/>
            <a:ext cx="9144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flow the power of G-o-d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952750" y="19335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1590675" y="19335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953375" y="19446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8705850" y="19335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376488" y="30480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71438" y="30480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5400675" y="3048000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 </a:t>
            </a:r>
          </a:p>
        </p:txBody>
      </p:sp>
      <p:sp>
        <p:nvSpPr>
          <p:cNvPr id="64" name="Text Box 13"/>
          <p:cNvSpPr txBox="1">
            <a:spLocks noChangeArrowheads="1"/>
          </p:cNvSpPr>
          <p:nvPr/>
        </p:nvSpPr>
        <p:spPr bwMode="auto">
          <a:xfrm>
            <a:off x="6662738" y="30480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4467225" y="4116388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66" name="Text Box 13"/>
          <p:cNvSpPr txBox="1">
            <a:spLocks noChangeArrowheads="1"/>
          </p:cNvSpPr>
          <p:nvPr/>
        </p:nvSpPr>
        <p:spPr bwMode="auto">
          <a:xfrm>
            <a:off x="5334000" y="411638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-9525" y="860425"/>
            <a:ext cx="9144000" cy="46482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247650" y="10128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1019175" y="9937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9525" y="1328738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flow the power of G-o-d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4495800" y="1012825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5362575" y="10128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285750" y="19939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1057275" y="1974850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47625" y="2309813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flow the power of G-o-d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533900" y="1993900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5400675" y="19939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381000" y="29559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1152525" y="29368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42875" y="3271838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flow the power of G-o-d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4629150" y="2955925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56" name="Text Box 13"/>
          <p:cNvSpPr txBox="1">
            <a:spLocks noChangeArrowheads="1"/>
          </p:cNvSpPr>
          <p:nvPr/>
        </p:nvSpPr>
        <p:spPr bwMode="auto">
          <a:xfrm>
            <a:off x="5495925" y="29559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4114" name="Rectangle 1"/>
          <p:cNvSpPr>
            <a:spLocks noChangeArrowheads="1"/>
          </p:cNvSpPr>
          <p:nvPr/>
        </p:nvSpPr>
        <p:spPr bwMode="auto">
          <a:xfrm>
            <a:off x="-9525" y="0"/>
            <a:ext cx="91440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9050" y="73025"/>
            <a:ext cx="200025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Vamp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-9525" y="860425"/>
            <a:ext cx="9144000" cy="119697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247650" y="10128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1019175" y="9937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9525" y="1328738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flow the power of G-o-d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4495800" y="1012825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5362575" y="10128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5128" name="Rectangle 1"/>
          <p:cNvSpPr>
            <a:spLocks noChangeArrowheads="1"/>
          </p:cNvSpPr>
          <p:nvPr/>
        </p:nvSpPr>
        <p:spPr bwMode="auto">
          <a:xfrm>
            <a:off x="-9525" y="0"/>
            <a:ext cx="91440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9050" y="73025"/>
            <a:ext cx="272415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Close  </a:t>
            </a:r>
          </a:p>
        </p:txBody>
      </p:sp>
      <p:sp>
        <p:nvSpPr>
          <p:cNvPr id="5130" name="Rectangle 1"/>
          <p:cNvSpPr>
            <a:spLocks noChangeArrowheads="1"/>
          </p:cNvSpPr>
          <p:nvPr/>
        </p:nvSpPr>
        <p:spPr bwMode="auto">
          <a:xfrm>
            <a:off x="-19050" y="2066925"/>
            <a:ext cx="9144000" cy="1143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81025" y="2179638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905000" y="2179638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809875" y="21796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57150" y="2511425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river will  flow . . .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13096</TotalTime>
  <Words>171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449</cp:revision>
  <dcterms:created xsi:type="dcterms:W3CDTF">2000-04-06T22:37:36Z</dcterms:created>
  <dcterms:modified xsi:type="dcterms:W3CDTF">2011-10-03T16:13:54Z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