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2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6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E1898F-DEA7-4F7E-A2D9-65A0C99566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3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1BE4E-370C-4CC1-A7A9-28B10C87AC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13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9AED3-091A-46F2-8B64-F34482DFCE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6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E1005-69DF-4459-9DED-950CC4054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5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AAFB4-D61C-4D76-A7AD-DD21073552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3CFA5-31A0-403B-BB7B-83C732AF6B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0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7EF42-1252-4EA3-AAE2-297432A796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04E7A-D067-43E9-82BA-AB92DA974A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6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4B4BB-37D6-4FB2-AD23-ADF7CA1EEF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5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AFABA-F40A-4A81-B4F6-B09D8E2AD0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8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23908-8252-449D-9AA9-10AF74B1D6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6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F7719-92EC-4D43-988C-E554C47D8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4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0036DA-1D53-4A72-A4AC-141805A8DB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242" name="Rectangle 2"/>
          <p:cNvSpPr>
            <a:spLocks noChangeArrowheads="1"/>
          </p:cNvSpPr>
          <p:nvPr/>
        </p:nvSpPr>
        <p:spPr bwMode="auto">
          <a:xfrm>
            <a:off x="0" y="0"/>
            <a:ext cx="9144000" cy="2209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4243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river will   flow,           A river will   flow             through our hearts from God’s throne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1676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It’s a river of Peace,          It’s a river of love            A river  of  healing   from   above</a:t>
            </a:r>
          </a:p>
        </p:txBody>
      </p:sp>
      <p:sp>
        <p:nvSpPr>
          <p:cNvPr id="1674245" name="Rectangle 5"/>
          <p:cNvSpPr>
            <a:spLocks noChangeArrowheads="1"/>
          </p:cNvSpPr>
          <p:nvPr/>
        </p:nvSpPr>
        <p:spPr bwMode="auto">
          <a:xfrm>
            <a:off x="0" y="2209800"/>
            <a:ext cx="9144000" cy="4648200"/>
          </a:xfrm>
          <a:prstGeom prst="rec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0" y="28194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  and   drink   this   living   wa-----ter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0" y="2438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48" name="Text Box 8"/>
          <p:cNvSpPr txBox="1">
            <a:spLocks noChangeArrowheads="1"/>
          </p:cNvSpPr>
          <p:nvPr/>
        </p:nvSpPr>
        <p:spPr bwMode="auto">
          <a:xfrm>
            <a:off x="0" y="3810000"/>
            <a:ext cx="685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Giving      life through Jesus Christ   </a:t>
            </a: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0" y="4572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  a    heart   filled  by   His  Spi----rit  </a:t>
            </a: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0" y="5410200"/>
            <a:ext cx="502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Will     Flow the power of G---------od</a:t>
            </a: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762000" y="381000"/>
            <a:ext cx="381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13716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54" name="Text Box 14"/>
          <p:cNvSpPr txBox="1">
            <a:spLocks noChangeArrowheads="1"/>
          </p:cNvSpPr>
          <p:nvPr/>
        </p:nvSpPr>
        <p:spPr bwMode="auto">
          <a:xfrm>
            <a:off x="762000" y="50292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55" name="Text Box 15"/>
          <p:cNvSpPr txBox="1">
            <a:spLocks noChangeArrowheads="1"/>
          </p:cNvSpPr>
          <p:nvPr/>
        </p:nvSpPr>
        <p:spPr bwMode="auto">
          <a:xfrm>
            <a:off x="0" y="5029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3886200" y="2438400"/>
            <a:ext cx="4445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24384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3200400" y="381000"/>
            <a:ext cx="381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38100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48768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6096000" y="3810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80772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grpSp>
        <p:nvGrpSpPr>
          <p:cNvPr id="1674263" name="Group 23"/>
          <p:cNvGrpSpPr>
            <a:grpSpLocks/>
          </p:cNvGrpSpPr>
          <p:nvPr/>
        </p:nvGrpSpPr>
        <p:grpSpPr bwMode="auto">
          <a:xfrm>
            <a:off x="0" y="1295400"/>
            <a:ext cx="8229600" cy="396875"/>
            <a:chOff x="0" y="912"/>
            <a:chExt cx="5184" cy="250"/>
          </a:xfrm>
        </p:grpSpPr>
        <p:sp>
          <p:nvSpPr>
            <p:cNvPr id="1674264" name="Text Box 24"/>
            <p:cNvSpPr txBox="1">
              <a:spLocks noChangeArrowheads="1"/>
            </p:cNvSpPr>
            <p:nvPr/>
          </p:nvSpPr>
          <p:spPr bwMode="auto">
            <a:xfrm>
              <a:off x="0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65" name="Text Box 25"/>
            <p:cNvSpPr txBox="1">
              <a:spLocks noChangeArrowheads="1"/>
            </p:cNvSpPr>
            <p:nvPr/>
          </p:nvSpPr>
          <p:spPr bwMode="auto">
            <a:xfrm>
              <a:off x="480" y="912"/>
              <a:ext cx="240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1674266" name="Text Box 26"/>
            <p:cNvSpPr txBox="1">
              <a:spLocks noChangeArrowheads="1"/>
            </p:cNvSpPr>
            <p:nvPr/>
          </p:nvSpPr>
          <p:spPr bwMode="auto">
            <a:xfrm>
              <a:off x="864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A7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67" name="Text Box 27"/>
            <p:cNvSpPr txBox="1">
              <a:spLocks noChangeArrowheads="1"/>
            </p:cNvSpPr>
            <p:nvPr/>
          </p:nvSpPr>
          <p:spPr bwMode="auto">
            <a:xfrm>
              <a:off x="1584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68" name="Text Box 28"/>
            <p:cNvSpPr txBox="1">
              <a:spLocks noChangeArrowheads="1"/>
            </p:cNvSpPr>
            <p:nvPr/>
          </p:nvSpPr>
          <p:spPr bwMode="auto">
            <a:xfrm>
              <a:off x="2064" y="912"/>
              <a:ext cx="240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1674269" name="Text Box 29"/>
            <p:cNvSpPr txBox="1">
              <a:spLocks noChangeArrowheads="1"/>
            </p:cNvSpPr>
            <p:nvPr/>
          </p:nvSpPr>
          <p:spPr bwMode="auto">
            <a:xfrm>
              <a:off x="2448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A7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70" name="Text Box 30"/>
            <p:cNvSpPr txBox="1">
              <a:spLocks noChangeArrowheads="1"/>
            </p:cNvSpPr>
            <p:nvPr/>
          </p:nvSpPr>
          <p:spPr bwMode="auto">
            <a:xfrm>
              <a:off x="3072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71" name="Text Box 31"/>
            <p:cNvSpPr txBox="1">
              <a:spLocks noChangeArrowheads="1"/>
            </p:cNvSpPr>
            <p:nvPr/>
          </p:nvSpPr>
          <p:spPr bwMode="auto">
            <a:xfrm>
              <a:off x="3840" y="912"/>
              <a:ext cx="432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D/F#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1674272" name="Text Box 32"/>
            <p:cNvSpPr txBox="1">
              <a:spLocks noChangeArrowheads="1"/>
            </p:cNvSpPr>
            <p:nvPr/>
          </p:nvSpPr>
          <p:spPr bwMode="auto">
            <a:xfrm>
              <a:off x="4896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A7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</p:grpSp>
      <p:sp>
        <p:nvSpPr>
          <p:cNvPr id="1674273" name="Text Box 33"/>
          <p:cNvSpPr txBox="1">
            <a:spLocks noChangeArrowheads="1"/>
          </p:cNvSpPr>
          <p:nvPr/>
        </p:nvSpPr>
        <p:spPr bwMode="auto">
          <a:xfrm>
            <a:off x="1219200" y="24384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74" name="Text Box 34"/>
          <p:cNvSpPr txBox="1">
            <a:spLocks noChangeArrowheads="1"/>
          </p:cNvSpPr>
          <p:nvPr/>
        </p:nvSpPr>
        <p:spPr bwMode="auto">
          <a:xfrm>
            <a:off x="3200400" y="2438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75" name="Text Box 35"/>
          <p:cNvSpPr txBox="1">
            <a:spLocks noChangeArrowheads="1"/>
          </p:cNvSpPr>
          <p:nvPr/>
        </p:nvSpPr>
        <p:spPr bwMode="auto">
          <a:xfrm>
            <a:off x="0" y="32766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76" name="Text Box 36"/>
          <p:cNvSpPr txBox="1">
            <a:spLocks noChangeArrowheads="1"/>
          </p:cNvSpPr>
          <p:nvPr/>
        </p:nvSpPr>
        <p:spPr bwMode="auto">
          <a:xfrm>
            <a:off x="990600" y="32766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77" name="Text Box 37"/>
          <p:cNvSpPr txBox="1">
            <a:spLocks noChangeArrowheads="1"/>
          </p:cNvSpPr>
          <p:nvPr/>
        </p:nvSpPr>
        <p:spPr bwMode="auto">
          <a:xfrm>
            <a:off x="2895600" y="3505200"/>
            <a:ext cx="2286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    A   G#M   F#m   E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78" name="Text Box 38"/>
          <p:cNvSpPr txBox="1">
            <a:spLocks noChangeArrowheads="1"/>
          </p:cNvSpPr>
          <p:nvPr/>
        </p:nvSpPr>
        <p:spPr bwMode="auto">
          <a:xfrm>
            <a:off x="0" y="419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79" name="Text Box 39"/>
          <p:cNvSpPr txBox="1">
            <a:spLocks noChangeArrowheads="1"/>
          </p:cNvSpPr>
          <p:nvPr/>
        </p:nvSpPr>
        <p:spPr bwMode="auto">
          <a:xfrm>
            <a:off x="3886200" y="4191000"/>
            <a:ext cx="4445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80" name="Text Box 40"/>
          <p:cNvSpPr txBox="1">
            <a:spLocks noChangeArrowheads="1"/>
          </p:cNvSpPr>
          <p:nvPr/>
        </p:nvSpPr>
        <p:spPr bwMode="auto">
          <a:xfrm>
            <a:off x="1219200" y="419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81" name="Text Box 41"/>
          <p:cNvSpPr txBox="1">
            <a:spLocks noChangeArrowheads="1"/>
          </p:cNvSpPr>
          <p:nvPr/>
        </p:nvSpPr>
        <p:spPr bwMode="auto">
          <a:xfrm>
            <a:off x="3200400" y="419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82" name="Text Box 42"/>
          <p:cNvSpPr txBox="1">
            <a:spLocks noChangeArrowheads="1"/>
          </p:cNvSpPr>
          <p:nvPr/>
        </p:nvSpPr>
        <p:spPr bwMode="auto">
          <a:xfrm>
            <a:off x="3276600" y="5029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83" name="Text Box 43"/>
          <p:cNvSpPr txBox="1">
            <a:spLocks noChangeArrowheads="1"/>
          </p:cNvSpPr>
          <p:nvPr/>
        </p:nvSpPr>
        <p:spPr bwMode="auto">
          <a:xfrm>
            <a:off x="2514600" y="50292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13065</TotalTime>
  <Words>101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439</cp:revision>
  <dcterms:created xsi:type="dcterms:W3CDTF">2000-04-06T22:37:36Z</dcterms:created>
  <dcterms:modified xsi:type="dcterms:W3CDTF">2011-03-12T20:03:05Z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