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D72"/>
    <a:srgbClr val="0C13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5" autoAdjust="0"/>
    <p:restoredTop sz="94761" autoAdjust="0"/>
  </p:normalViewPr>
  <p:slideViewPr>
    <p:cSldViewPr>
      <p:cViewPr varScale="1">
        <p:scale>
          <a:sx n="53" d="100"/>
          <a:sy n="53" d="100"/>
        </p:scale>
        <p:origin x="-1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E4F0-C1E4-4D28-90E8-1B3A90726595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BE219-650E-47A7-AD16-AE28E87C32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1"/>
          <p:cNvSpPr>
            <a:spLocks noGrp="1" noRo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1267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E8E0C2-D955-4265-AF0A-5F98A6B6E195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0A20-1318-48A1-8277-8ACC0991D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92E29-EDA0-4683-B3FE-12191DCBB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0D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4583-45B9-4B8F-AC27-C3C26D54BE94}" type="datetimeFigureOut">
              <a:rPr lang="en-US" smtClean="0"/>
              <a:t>9/13/2009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F7AFE-96E6-4523-AE62-D19BD2A9DC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995E4EE-C800-4D35-A3CA-7477E7D5B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Music/Admin/SongsBody.php?ID=1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http://www.thechurch.us/FlashMP3Player/mp3player.php?Track=120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Text Box 2"/>
          <p:cNvSpPr txBox="1">
            <a:spLocks noChangeArrowheads="1"/>
          </p:cNvSpPr>
          <p:nvPr/>
        </p:nvSpPr>
        <p:spPr bwMode="auto">
          <a:xfrm>
            <a:off x="0" y="457200"/>
            <a:ext cx="876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Holy Spirit is here and His power is real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1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Anything can happen and it probably will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2" name="Text Box 4"/>
          <p:cNvSpPr txBox="1">
            <a:spLocks noChangeArrowheads="1"/>
          </p:cNvSpPr>
          <p:nvPr/>
        </p:nvSpPr>
        <p:spPr bwMode="auto">
          <a:xfrm>
            <a:off x="152400" y="22098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very good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3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good is going on around here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4" name="Text Box 6"/>
          <p:cNvSpPr txBox="1">
            <a:spLocks noChangeArrowheads="1"/>
          </p:cNvSpPr>
          <p:nvPr/>
        </p:nvSpPr>
        <p:spPr bwMode="auto">
          <a:xfrm>
            <a:off x="-1524000" y="3886200"/>
            <a:ext cx="1188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There’s a light that shines to make the dark disappear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5" name="Text Box 7"/>
          <p:cNvSpPr txBox="1">
            <a:spLocks noChangeArrowheads="1"/>
          </p:cNvSpPr>
          <p:nvPr/>
        </p:nvSpPr>
        <p:spPr bwMode="auto">
          <a:xfrm>
            <a:off x="76200" y="48006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 at work but there’s nothing to fear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6" name="Text Box 8"/>
          <p:cNvSpPr txBox="1">
            <a:spLocks noChangeArrowheads="1"/>
          </p:cNvSpPr>
          <p:nvPr/>
        </p:nvSpPr>
        <p:spPr bwMode="auto">
          <a:xfrm>
            <a:off x="-228600" y="5667375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very good, something good is going on around here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29097" name="Text Box 9"/>
          <p:cNvSpPr txBox="1">
            <a:spLocks noChangeArrowheads="1"/>
          </p:cNvSpPr>
          <p:nvPr/>
        </p:nvSpPr>
        <p:spPr bwMode="auto">
          <a:xfrm>
            <a:off x="1905000" y="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098" name="Text Box 10"/>
          <p:cNvSpPr txBox="1">
            <a:spLocks noChangeArrowheads="1"/>
          </p:cNvSpPr>
          <p:nvPr/>
        </p:nvSpPr>
        <p:spPr bwMode="auto">
          <a:xfrm>
            <a:off x="1143000" y="990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099" name="Text Box 11"/>
          <p:cNvSpPr txBox="1">
            <a:spLocks noChangeArrowheads="1"/>
          </p:cNvSpPr>
          <p:nvPr/>
        </p:nvSpPr>
        <p:spPr bwMode="auto">
          <a:xfrm>
            <a:off x="2895600" y="1981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0" name="Text Box 12"/>
          <p:cNvSpPr txBox="1">
            <a:spLocks noChangeArrowheads="1"/>
          </p:cNvSpPr>
          <p:nvPr/>
        </p:nvSpPr>
        <p:spPr bwMode="auto">
          <a:xfrm>
            <a:off x="2514600" y="2667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1" name="Text Box 13"/>
          <p:cNvSpPr txBox="1">
            <a:spLocks noChangeArrowheads="1"/>
          </p:cNvSpPr>
          <p:nvPr/>
        </p:nvSpPr>
        <p:spPr bwMode="auto">
          <a:xfrm>
            <a:off x="6934200" y="25908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2" name="Text Box 14"/>
          <p:cNvSpPr txBox="1">
            <a:spLocks noChangeArrowheads="1"/>
          </p:cNvSpPr>
          <p:nvPr/>
        </p:nvSpPr>
        <p:spPr bwMode="auto">
          <a:xfrm>
            <a:off x="1295400" y="3505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3" name="Text Box 15"/>
          <p:cNvSpPr txBox="1">
            <a:spLocks noChangeArrowheads="1"/>
          </p:cNvSpPr>
          <p:nvPr/>
        </p:nvSpPr>
        <p:spPr bwMode="auto">
          <a:xfrm>
            <a:off x="685800" y="4419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C7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4" name="Text Box 16"/>
          <p:cNvSpPr txBox="1">
            <a:spLocks noChangeArrowheads="1"/>
          </p:cNvSpPr>
          <p:nvPr/>
        </p:nvSpPr>
        <p:spPr bwMode="auto">
          <a:xfrm>
            <a:off x="152400" y="5334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5" name="Text Box 17"/>
          <p:cNvSpPr txBox="1">
            <a:spLocks noChangeArrowheads="1"/>
          </p:cNvSpPr>
          <p:nvPr/>
        </p:nvSpPr>
        <p:spPr bwMode="auto">
          <a:xfrm>
            <a:off x="5638800" y="52578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9106" name="Text Box 18"/>
          <p:cNvSpPr txBox="1">
            <a:spLocks noChangeArrowheads="1"/>
          </p:cNvSpPr>
          <p:nvPr/>
        </p:nvSpPr>
        <p:spPr bwMode="auto">
          <a:xfrm>
            <a:off x="5867400" y="6172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Text Box 2"/>
          <p:cNvSpPr txBox="1">
            <a:spLocks noChangeArrowheads="1"/>
          </p:cNvSpPr>
          <p:nvPr/>
        </p:nvSpPr>
        <p:spPr bwMode="auto">
          <a:xfrm>
            <a:off x="914400" y="6096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church on fire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15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is the Holy Spirit flame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16" name="Text Box 4"/>
          <p:cNvSpPr txBox="1">
            <a:spLocks noChangeArrowheads="1"/>
          </p:cNvSpPr>
          <p:nvPr/>
        </p:nvSpPr>
        <p:spPr bwMode="auto">
          <a:xfrm>
            <a:off x="0" y="25908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have a burning desire to lift up Jesus’ name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17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fire burn in every heart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18" name="Text Box 6"/>
          <p:cNvSpPr txBox="1">
            <a:spLocks noChangeArrowheads="1"/>
          </p:cNvSpPr>
          <p:nvPr/>
        </p:nvSpPr>
        <p:spPr bwMode="auto">
          <a:xfrm>
            <a:off x="914400" y="44958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Light the way defeat the dark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19" name="Text Box 7"/>
          <p:cNvSpPr txBox="1">
            <a:spLocks noChangeArrowheads="1"/>
          </p:cNvSpPr>
          <p:nvPr/>
        </p:nvSpPr>
        <p:spPr bwMode="auto">
          <a:xfrm>
            <a:off x="914400" y="52578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flame of love burn higher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20" name="Text Box 8"/>
          <p:cNvSpPr txBox="1">
            <a:spLocks noChangeArrowheads="1"/>
          </p:cNvSpPr>
          <p:nvPr/>
        </p:nvSpPr>
        <p:spPr bwMode="auto">
          <a:xfrm>
            <a:off x="914400" y="62166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the church, This is the church on fire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0121" name="Text Box 9"/>
          <p:cNvSpPr txBox="1">
            <a:spLocks noChangeArrowheads="1"/>
          </p:cNvSpPr>
          <p:nvPr/>
        </p:nvSpPr>
        <p:spPr bwMode="auto">
          <a:xfrm>
            <a:off x="4648200" y="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2" name="Text Box 10"/>
          <p:cNvSpPr txBox="1">
            <a:spLocks noChangeArrowheads="1"/>
          </p:cNvSpPr>
          <p:nvPr/>
        </p:nvSpPr>
        <p:spPr bwMode="auto">
          <a:xfrm>
            <a:off x="6477000" y="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3" name="Text Box 11"/>
          <p:cNvSpPr txBox="1">
            <a:spLocks noChangeArrowheads="1"/>
          </p:cNvSpPr>
          <p:nvPr/>
        </p:nvSpPr>
        <p:spPr bwMode="auto">
          <a:xfrm>
            <a:off x="4419600" y="1219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4" name="Text Box 12"/>
          <p:cNvSpPr txBox="1">
            <a:spLocks noChangeArrowheads="1"/>
          </p:cNvSpPr>
          <p:nvPr/>
        </p:nvSpPr>
        <p:spPr bwMode="auto">
          <a:xfrm>
            <a:off x="6705600" y="1143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5" name="Text Box 13"/>
          <p:cNvSpPr txBox="1">
            <a:spLocks noChangeArrowheads="1"/>
          </p:cNvSpPr>
          <p:nvPr/>
        </p:nvSpPr>
        <p:spPr bwMode="auto">
          <a:xfrm>
            <a:off x="2362200" y="22098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6" name="Text Box 14"/>
          <p:cNvSpPr txBox="1">
            <a:spLocks noChangeArrowheads="1"/>
          </p:cNvSpPr>
          <p:nvPr/>
        </p:nvSpPr>
        <p:spPr bwMode="auto">
          <a:xfrm>
            <a:off x="3886200" y="22098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7" name="Text Box 15"/>
          <p:cNvSpPr txBox="1">
            <a:spLocks noChangeArrowheads="1"/>
          </p:cNvSpPr>
          <p:nvPr/>
        </p:nvSpPr>
        <p:spPr bwMode="auto">
          <a:xfrm>
            <a:off x="6553200" y="2133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8" name="Text Box 16"/>
          <p:cNvSpPr txBox="1">
            <a:spLocks noChangeArrowheads="1"/>
          </p:cNvSpPr>
          <p:nvPr/>
        </p:nvSpPr>
        <p:spPr bwMode="auto">
          <a:xfrm>
            <a:off x="7696200" y="2133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29" name="Text Box 17"/>
          <p:cNvSpPr txBox="1">
            <a:spLocks noChangeArrowheads="1"/>
          </p:cNvSpPr>
          <p:nvPr/>
        </p:nvSpPr>
        <p:spPr bwMode="auto">
          <a:xfrm>
            <a:off x="2895600" y="3276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0" name="Text Box 18"/>
          <p:cNvSpPr txBox="1">
            <a:spLocks noChangeArrowheads="1"/>
          </p:cNvSpPr>
          <p:nvPr/>
        </p:nvSpPr>
        <p:spPr bwMode="auto">
          <a:xfrm>
            <a:off x="6324600" y="33528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1" name="Text Box 19"/>
          <p:cNvSpPr txBox="1">
            <a:spLocks noChangeArrowheads="1"/>
          </p:cNvSpPr>
          <p:nvPr/>
        </p:nvSpPr>
        <p:spPr bwMode="auto">
          <a:xfrm>
            <a:off x="2743200" y="4267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2" name="Text Box 20"/>
          <p:cNvSpPr txBox="1">
            <a:spLocks noChangeArrowheads="1"/>
          </p:cNvSpPr>
          <p:nvPr/>
        </p:nvSpPr>
        <p:spPr bwMode="auto">
          <a:xfrm>
            <a:off x="5105400" y="4191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3" name="Text Box 21"/>
          <p:cNvSpPr txBox="1">
            <a:spLocks noChangeArrowheads="1"/>
          </p:cNvSpPr>
          <p:nvPr/>
        </p:nvSpPr>
        <p:spPr bwMode="auto">
          <a:xfrm>
            <a:off x="3429000" y="49530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4" name="Text Box 22"/>
          <p:cNvSpPr txBox="1">
            <a:spLocks noChangeArrowheads="1"/>
          </p:cNvSpPr>
          <p:nvPr/>
        </p:nvSpPr>
        <p:spPr bwMode="auto">
          <a:xfrm>
            <a:off x="6705600" y="5029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5" name="Text Box 23"/>
          <p:cNvSpPr txBox="1">
            <a:spLocks noChangeArrowheads="1"/>
          </p:cNvSpPr>
          <p:nvPr/>
        </p:nvSpPr>
        <p:spPr bwMode="auto">
          <a:xfrm>
            <a:off x="914400" y="5791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6" name="Text Box 24"/>
          <p:cNvSpPr txBox="1">
            <a:spLocks noChangeArrowheads="1"/>
          </p:cNvSpPr>
          <p:nvPr/>
        </p:nvSpPr>
        <p:spPr bwMode="auto">
          <a:xfrm>
            <a:off x="4038600" y="5791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0137" name="Text Box 25"/>
          <p:cNvSpPr txBox="1">
            <a:spLocks noChangeArrowheads="1"/>
          </p:cNvSpPr>
          <p:nvPr/>
        </p:nvSpPr>
        <p:spPr bwMode="auto">
          <a:xfrm>
            <a:off x="7696200" y="5791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3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828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children pray            Holy  Spirit    Rain          Let Your glory come down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-11113" y="304800"/>
            <a:ext cx="9166226" cy="685800"/>
          </a:xfrm>
          <a:prstGeom prst="rect">
            <a:avLst/>
          </a:prstGeom>
          <a:solidFill>
            <a:srgbClr val="181862"/>
          </a:solidFill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22225" y="5387975"/>
            <a:ext cx="9166225" cy="1447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22225" y="1143000"/>
            <a:ext cx="9166225" cy="1600200"/>
          </a:xfrm>
          <a:prstGeom prst="rect">
            <a:avLst/>
          </a:prstGeom>
          <a:solidFill>
            <a:srgbClr val="FC1010"/>
          </a:solidFill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672194" name="TextBox 1672193"/>
          <p:cNvSpPr txBox="1">
            <a:spLocks noChangeArrowheads="1"/>
          </p:cNvSpPr>
          <p:nvPr/>
        </p:nvSpPr>
        <p:spPr bwMode="auto">
          <a:xfrm>
            <a:off x="-11113" y="609600"/>
            <a:ext cx="9144001" cy="323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   to Glory,    To Glory,   To Glory     --  Glory   to Glory    to God</a:t>
            </a:r>
          </a:p>
        </p:txBody>
      </p:sp>
      <p:sp>
        <p:nvSpPr>
          <p:cNvPr id="1672196" name="TextBox 1672195"/>
          <p:cNvSpPr txBox="1">
            <a:spLocks noChangeArrowheads="1"/>
          </p:cNvSpPr>
          <p:nvPr/>
        </p:nvSpPr>
        <p:spPr bwMode="auto">
          <a:xfrm>
            <a:off x="0" y="1600200"/>
            <a:ext cx="9144000" cy="323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Only         God   my Savior,    Be Majesty,   Dominion and  Pow--er</a:t>
            </a:r>
          </a:p>
        </p:txBody>
      </p:sp>
      <p:sp>
        <p:nvSpPr>
          <p:cNvPr id="1672197" name="TextBox 1672196"/>
          <p:cNvSpPr txBox="1">
            <a:spLocks noChangeArrowheads="1"/>
          </p:cNvSpPr>
          <p:nvPr/>
        </p:nvSpPr>
        <p:spPr bwMode="auto">
          <a:xfrm>
            <a:off x="-22225" y="2286000"/>
            <a:ext cx="9144000" cy="323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Forever       and Ever,     and Ever,       Be Glorified  </a:t>
            </a:r>
          </a:p>
        </p:txBody>
      </p:sp>
      <p:sp>
        <p:nvSpPr>
          <p:cNvPr id="4104" name="TextBox 1672200"/>
          <p:cNvSpPr txBox="1">
            <a:spLocks noChangeArrowheads="1"/>
          </p:cNvSpPr>
          <p:nvPr/>
        </p:nvSpPr>
        <p:spPr bwMode="auto">
          <a:xfrm>
            <a:off x="-11113" y="304800"/>
            <a:ext cx="609601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05" name="TextBox 1672201"/>
          <p:cNvSpPr txBox="1">
            <a:spLocks noChangeArrowheads="1"/>
          </p:cNvSpPr>
          <p:nvPr/>
        </p:nvSpPr>
        <p:spPr bwMode="auto">
          <a:xfrm>
            <a:off x="903288" y="304800"/>
            <a:ext cx="6096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Bb/D</a:t>
            </a:r>
          </a:p>
        </p:txBody>
      </p:sp>
      <p:sp>
        <p:nvSpPr>
          <p:cNvPr id="4106" name="TextBox 1672202"/>
          <p:cNvSpPr txBox="1">
            <a:spLocks noChangeArrowheads="1"/>
          </p:cNvSpPr>
          <p:nvPr/>
        </p:nvSpPr>
        <p:spPr bwMode="auto">
          <a:xfrm>
            <a:off x="1893888" y="3048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07" name="TextBox 1672203"/>
          <p:cNvSpPr txBox="1">
            <a:spLocks noChangeArrowheads="1"/>
          </p:cNvSpPr>
          <p:nvPr/>
        </p:nvSpPr>
        <p:spPr bwMode="auto">
          <a:xfrm>
            <a:off x="2732088" y="3048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Fm</a:t>
            </a:r>
          </a:p>
        </p:txBody>
      </p:sp>
      <p:sp>
        <p:nvSpPr>
          <p:cNvPr id="4108" name="TextBox 1672204"/>
          <p:cNvSpPr txBox="1">
            <a:spLocks noChangeArrowheads="1"/>
          </p:cNvSpPr>
          <p:nvPr/>
        </p:nvSpPr>
        <p:spPr bwMode="auto">
          <a:xfrm>
            <a:off x="3646488" y="3048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09" name="TextBox 1672205"/>
          <p:cNvSpPr txBox="1">
            <a:spLocks noChangeArrowheads="1"/>
          </p:cNvSpPr>
          <p:nvPr/>
        </p:nvSpPr>
        <p:spPr bwMode="auto">
          <a:xfrm>
            <a:off x="4560888" y="3048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G/B</a:t>
            </a:r>
          </a:p>
        </p:txBody>
      </p:sp>
      <p:sp>
        <p:nvSpPr>
          <p:cNvPr id="4110" name="TextBox 1672206"/>
          <p:cNvSpPr txBox="1">
            <a:spLocks noChangeArrowheads="1"/>
          </p:cNvSpPr>
          <p:nvPr/>
        </p:nvSpPr>
        <p:spPr bwMode="auto">
          <a:xfrm>
            <a:off x="5399088" y="3048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11" name="TextBox 1672207"/>
          <p:cNvSpPr txBox="1">
            <a:spLocks noChangeArrowheads="1"/>
          </p:cNvSpPr>
          <p:nvPr/>
        </p:nvSpPr>
        <p:spPr bwMode="auto">
          <a:xfrm>
            <a:off x="381000" y="1295400"/>
            <a:ext cx="914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Abmaj9</a:t>
            </a:r>
          </a:p>
        </p:txBody>
      </p:sp>
      <p:sp>
        <p:nvSpPr>
          <p:cNvPr id="4112" name="TextBox 1672208"/>
          <p:cNvSpPr txBox="1">
            <a:spLocks noChangeArrowheads="1"/>
          </p:cNvSpPr>
          <p:nvPr/>
        </p:nvSpPr>
        <p:spPr bwMode="auto">
          <a:xfrm>
            <a:off x="1447800" y="1295400"/>
            <a:ext cx="6096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G7+</a:t>
            </a:r>
          </a:p>
        </p:txBody>
      </p:sp>
      <p:sp>
        <p:nvSpPr>
          <p:cNvPr id="4113" name="TextBox 1672209"/>
          <p:cNvSpPr txBox="1">
            <a:spLocks noChangeArrowheads="1"/>
          </p:cNvSpPr>
          <p:nvPr/>
        </p:nvSpPr>
        <p:spPr bwMode="auto">
          <a:xfrm>
            <a:off x="2133600" y="1295400"/>
            <a:ext cx="6096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Cm7</a:t>
            </a:r>
          </a:p>
        </p:txBody>
      </p:sp>
      <p:sp>
        <p:nvSpPr>
          <p:cNvPr id="4114" name="TextBox 1672210"/>
          <p:cNvSpPr txBox="1">
            <a:spLocks noChangeArrowheads="1"/>
          </p:cNvSpPr>
          <p:nvPr/>
        </p:nvSpPr>
        <p:spPr bwMode="auto">
          <a:xfrm>
            <a:off x="5257800" y="1295400"/>
            <a:ext cx="11430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Bb7  Eb</a:t>
            </a:r>
          </a:p>
        </p:txBody>
      </p:sp>
      <p:sp>
        <p:nvSpPr>
          <p:cNvPr id="4115" name="TextBox 1672211"/>
          <p:cNvSpPr txBox="1">
            <a:spLocks noChangeArrowheads="1"/>
          </p:cNvSpPr>
          <p:nvPr/>
        </p:nvSpPr>
        <p:spPr bwMode="auto">
          <a:xfrm>
            <a:off x="206375" y="1981200"/>
            <a:ext cx="914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Abmaj9</a:t>
            </a:r>
          </a:p>
        </p:txBody>
      </p:sp>
      <p:sp>
        <p:nvSpPr>
          <p:cNvPr id="4116" name="TextBox 1672212"/>
          <p:cNvSpPr txBox="1">
            <a:spLocks noChangeArrowheads="1"/>
          </p:cNvSpPr>
          <p:nvPr/>
        </p:nvSpPr>
        <p:spPr bwMode="auto">
          <a:xfrm>
            <a:off x="1349375" y="19812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F/A</a:t>
            </a:r>
          </a:p>
        </p:txBody>
      </p:sp>
      <p:sp>
        <p:nvSpPr>
          <p:cNvPr id="4117" name="TextBox 1672213"/>
          <p:cNvSpPr txBox="1">
            <a:spLocks noChangeArrowheads="1"/>
          </p:cNvSpPr>
          <p:nvPr/>
        </p:nvSpPr>
        <p:spPr bwMode="auto">
          <a:xfrm>
            <a:off x="2416175" y="19812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</a:t>
            </a:r>
          </a:p>
        </p:txBody>
      </p:sp>
      <p:sp>
        <p:nvSpPr>
          <p:cNvPr id="4118" name="TextBox 1672214"/>
          <p:cNvSpPr txBox="1">
            <a:spLocks noChangeArrowheads="1"/>
          </p:cNvSpPr>
          <p:nvPr/>
        </p:nvSpPr>
        <p:spPr bwMode="auto">
          <a:xfrm>
            <a:off x="3635375" y="1981200"/>
            <a:ext cx="8382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Eb2+/B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3048000"/>
            <a:ext cx="9144000" cy="1981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-33338" y="3581400"/>
            <a:ext cx="9144001" cy="323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Let The People Praise Him         Rejoice in all  his  goodness      and be  thankful  for  all   He  has  done …</a:t>
            </a:r>
          </a:p>
        </p:txBody>
      </p:sp>
      <p:sp>
        <p:nvSpPr>
          <p:cNvPr id="4121" name="TextBox 25"/>
          <p:cNvSpPr txBox="1">
            <a:spLocks noChangeArrowheads="1"/>
          </p:cNvSpPr>
          <p:nvPr/>
        </p:nvSpPr>
        <p:spPr bwMode="auto">
          <a:xfrm>
            <a:off x="-11113" y="3276600"/>
            <a:ext cx="533401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22" name="TextBox 26"/>
          <p:cNvSpPr txBox="1">
            <a:spLocks noChangeArrowheads="1"/>
          </p:cNvSpPr>
          <p:nvPr/>
        </p:nvSpPr>
        <p:spPr bwMode="auto">
          <a:xfrm>
            <a:off x="728663" y="3276600"/>
            <a:ext cx="6858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Bb/D</a:t>
            </a:r>
          </a:p>
        </p:txBody>
      </p:sp>
      <p:sp>
        <p:nvSpPr>
          <p:cNvPr id="4123" name="TextBox 27"/>
          <p:cNvSpPr txBox="1">
            <a:spLocks noChangeArrowheads="1"/>
          </p:cNvSpPr>
          <p:nvPr/>
        </p:nvSpPr>
        <p:spPr bwMode="auto">
          <a:xfrm>
            <a:off x="1566863" y="3276600"/>
            <a:ext cx="4572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24" name="TextBox 28"/>
          <p:cNvSpPr txBox="1">
            <a:spLocks noChangeArrowheads="1"/>
          </p:cNvSpPr>
          <p:nvPr/>
        </p:nvSpPr>
        <p:spPr bwMode="auto">
          <a:xfrm>
            <a:off x="2328863" y="3276600"/>
            <a:ext cx="3810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G</a:t>
            </a:r>
          </a:p>
        </p:txBody>
      </p:sp>
      <p:sp>
        <p:nvSpPr>
          <p:cNvPr id="4125" name="TextBox 29"/>
          <p:cNvSpPr txBox="1">
            <a:spLocks noChangeArrowheads="1"/>
          </p:cNvSpPr>
          <p:nvPr/>
        </p:nvSpPr>
        <p:spPr bwMode="auto">
          <a:xfrm>
            <a:off x="5910263" y="3276600"/>
            <a:ext cx="914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Abmaj9</a:t>
            </a:r>
          </a:p>
        </p:txBody>
      </p:sp>
      <p:sp>
        <p:nvSpPr>
          <p:cNvPr id="4126" name="TextBox 30"/>
          <p:cNvSpPr txBox="1">
            <a:spLocks noChangeArrowheads="1"/>
          </p:cNvSpPr>
          <p:nvPr/>
        </p:nvSpPr>
        <p:spPr bwMode="auto">
          <a:xfrm>
            <a:off x="6977063" y="3298825"/>
            <a:ext cx="403225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4127" name="TextBox 31"/>
          <p:cNvSpPr txBox="1">
            <a:spLocks noChangeArrowheads="1"/>
          </p:cNvSpPr>
          <p:nvPr/>
        </p:nvSpPr>
        <p:spPr bwMode="auto">
          <a:xfrm>
            <a:off x="7967663" y="3276600"/>
            <a:ext cx="644525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28" name="TextBox 32"/>
          <p:cNvSpPr txBox="1">
            <a:spLocks noChangeArrowheads="1"/>
          </p:cNvSpPr>
          <p:nvPr/>
        </p:nvSpPr>
        <p:spPr bwMode="auto">
          <a:xfrm>
            <a:off x="-33338" y="5410200"/>
            <a:ext cx="1023938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/>
              <a:t>C-D-Eb-E</a:t>
            </a:r>
          </a:p>
        </p:txBody>
      </p:sp>
      <p:sp>
        <p:nvSpPr>
          <p:cNvPr id="4129" name="TextBox 33"/>
          <p:cNvSpPr txBox="1">
            <a:spLocks noChangeArrowheads="1"/>
          </p:cNvSpPr>
          <p:nvPr/>
        </p:nvSpPr>
        <p:spPr bwMode="auto">
          <a:xfrm>
            <a:off x="2862263" y="32766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30" name="TextBox 34"/>
          <p:cNvSpPr txBox="1">
            <a:spLocks noChangeArrowheads="1"/>
          </p:cNvSpPr>
          <p:nvPr/>
        </p:nvSpPr>
        <p:spPr bwMode="auto">
          <a:xfrm>
            <a:off x="3548063" y="3276600"/>
            <a:ext cx="6096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Bb/D</a:t>
            </a:r>
          </a:p>
        </p:txBody>
      </p:sp>
      <p:sp>
        <p:nvSpPr>
          <p:cNvPr id="4131" name="TextBox 35"/>
          <p:cNvSpPr txBox="1">
            <a:spLocks noChangeArrowheads="1"/>
          </p:cNvSpPr>
          <p:nvPr/>
        </p:nvSpPr>
        <p:spPr bwMode="auto">
          <a:xfrm>
            <a:off x="4233863" y="3276600"/>
            <a:ext cx="4572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32" name="TextBox 36"/>
          <p:cNvSpPr txBox="1">
            <a:spLocks noChangeArrowheads="1"/>
          </p:cNvSpPr>
          <p:nvPr/>
        </p:nvSpPr>
        <p:spPr bwMode="auto">
          <a:xfrm>
            <a:off x="4995863" y="3276600"/>
            <a:ext cx="338137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G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-33338" y="4213225"/>
            <a:ext cx="9144001" cy="3222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Tell   the genera-tions             from the moun--tains to  the   valleys             by   His Spirit the Victory is  Won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0" y="5715000"/>
            <a:ext cx="9144000" cy="3238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For The Lord--------------  is worthy to be praised,  His   hand of salvation   has saved me this hour</a:t>
            </a:r>
          </a:p>
        </p:txBody>
      </p:sp>
      <p:sp>
        <p:nvSpPr>
          <p:cNvPr id="4135" name="TextBox 52"/>
          <p:cNvSpPr txBox="1">
            <a:spLocks noChangeArrowheads="1"/>
          </p:cNvSpPr>
          <p:nvPr/>
        </p:nvSpPr>
        <p:spPr bwMode="auto">
          <a:xfrm>
            <a:off x="1676400" y="5410200"/>
            <a:ext cx="14478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Fm - Eb/G - Bb</a:t>
            </a:r>
          </a:p>
        </p:txBody>
      </p:sp>
      <p:sp>
        <p:nvSpPr>
          <p:cNvPr id="4136" name="TextBox 53"/>
          <p:cNvSpPr txBox="1">
            <a:spLocks noChangeArrowheads="1"/>
          </p:cNvSpPr>
          <p:nvPr/>
        </p:nvSpPr>
        <p:spPr bwMode="auto">
          <a:xfrm>
            <a:off x="5486400" y="5410200"/>
            <a:ext cx="14478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Fm - Eb/G - Bb</a:t>
            </a:r>
          </a:p>
        </p:txBody>
      </p:sp>
      <p:sp>
        <p:nvSpPr>
          <p:cNvPr id="4137" name="TextBox 54"/>
          <p:cNvSpPr txBox="1">
            <a:spLocks noChangeArrowheads="1"/>
          </p:cNvSpPr>
          <p:nvPr/>
        </p:nvSpPr>
        <p:spPr bwMode="auto">
          <a:xfrm>
            <a:off x="3276600" y="54102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38" name="TextBox 55"/>
          <p:cNvSpPr txBox="1">
            <a:spLocks noChangeArrowheads="1"/>
          </p:cNvSpPr>
          <p:nvPr/>
        </p:nvSpPr>
        <p:spPr bwMode="auto">
          <a:xfrm>
            <a:off x="4267200" y="54102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4139" name="TextBox 56"/>
          <p:cNvSpPr txBox="1">
            <a:spLocks noChangeArrowheads="1"/>
          </p:cNvSpPr>
          <p:nvPr/>
        </p:nvSpPr>
        <p:spPr bwMode="auto">
          <a:xfrm>
            <a:off x="7227888" y="5410200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40" name="TextBox 57"/>
          <p:cNvSpPr txBox="1">
            <a:spLocks noChangeArrowheads="1"/>
          </p:cNvSpPr>
          <p:nvPr/>
        </p:nvSpPr>
        <p:spPr bwMode="auto">
          <a:xfrm>
            <a:off x="8218488" y="5410200"/>
            <a:ext cx="914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C/E   C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3338" y="6350000"/>
            <a:ext cx="9144000" cy="3222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O’  Lord---------------- ---beyond the balance of our days   Be  Glory &amp; Hon-or,   Dominion   and Power</a:t>
            </a:r>
          </a:p>
        </p:txBody>
      </p:sp>
      <p:sp>
        <p:nvSpPr>
          <p:cNvPr id="4142" name="TextBox 59"/>
          <p:cNvSpPr txBox="1">
            <a:spLocks noChangeArrowheads="1"/>
          </p:cNvSpPr>
          <p:nvPr/>
        </p:nvSpPr>
        <p:spPr bwMode="auto">
          <a:xfrm>
            <a:off x="795338" y="6045200"/>
            <a:ext cx="1163637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Fm - Eb/G</a:t>
            </a:r>
          </a:p>
        </p:txBody>
      </p:sp>
      <p:sp>
        <p:nvSpPr>
          <p:cNvPr id="4143" name="TextBox 60"/>
          <p:cNvSpPr txBox="1">
            <a:spLocks noChangeArrowheads="1"/>
          </p:cNvSpPr>
          <p:nvPr/>
        </p:nvSpPr>
        <p:spPr bwMode="auto">
          <a:xfrm>
            <a:off x="5387975" y="6073775"/>
            <a:ext cx="14478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Fm - Eb/G - Bb</a:t>
            </a:r>
          </a:p>
        </p:txBody>
      </p:sp>
      <p:sp>
        <p:nvSpPr>
          <p:cNvPr id="4144" name="TextBox 61"/>
          <p:cNvSpPr txBox="1">
            <a:spLocks noChangeArrowheads="1"/>
          </p:cNvSpPr>
          <p:nvPr/>
        </p:nvSpPr>
        <p:spPr bwMode="auto">
          <a:xfrm>
            <a:off x="2471738" y="6045200"/>
            <a:ext cx="5334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</a:t>
            </a:r>
          </a:p>
        </p:txBody>
      </p:sp>
      <p:sp>
        <p:nvSpPr>
          <p:cNvPr id="4145" name="TextBox 62"/>
          <p:cNvSpPr txBox="1">
            <a:spLocks noChangeArrowheads="1"/>
          </p:cNvSpPr>
          <p:nvPr/>
        </p:nvSpPr>
        <p:spPr bwMode="auto">
          <a:xfrm>
            <a:off x="4549775" y="6073775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</a:t>
            </a:r>
          </a:p>
        </p:txBody>
      </p:sp>
      <p:sp>
        <p:nvSpPr>
          <p:cNvPr id="4146" name="TextBox 63"/>
          <p:cNvSpPr txBox="1">
            <a:spLocks noChangeArrowheads="1"/>
          </p:cNvSpPr>
          <p:nvPr/>
        </p:nvSpPr>
        <p:spPr bwMode="auto">
          <a:xfrm>
            <a:off x="6967538" y="6045200"/>
            <a:ext cx="5334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47" name="TextBox 64"/>
          <p:cNvSpPr txBox="1">
            <a:spLocks noChangeArrowheads="1"/>
          </p:cNvSpPr>
          <p:nvPr/>
        </p:nvSpPr>
        <p:spPr bwMode="auto">
          <a:xfrm>
            <a:off x="8131175" y="6073775"/>
            <a:ext cx="914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C/E   C</a:t>
            </a:r>
          </a:p>
        </p:txBody>
      </p:sp>
      <p:sp>
        <p:nvSpPr>
          <p:cNvPr id="4148" name="TextBox 65"/>
          <p:cNvSpPr txBox="1">
            <a:spLocks noChangeArrowheads="1"/>
          </p:cNvSpPr>
          <p:nvPr/>
        </p:nvSpPr>
        <p:spPr bwMode="auto">
          <a:xfrm>
            <a:off x="3406775" y="6073775"/>
            <a:ext cx="5334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49" name="TextBox 82"/>
          <p:cNvSpPr txBox="1">
            <a:spLocks noChangeArrowheads="1"/>
          </p:cNvSpPr>
          <p:nvPr/>
        </p:nvSpPr>
        <p:spPr bwMode="auto">
          <a:xfrm>
            <a:off x="-22225" y="3908425"/>
            <a:ext cx="5334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50" name="TextBox 83"/>
          <p:cNvSpPr txBox="1">
            <a:spLocks noChangeArrowheads="1"/>
          </p:cNvSpPr>
          <p:nvPr/>
        </p:nvSpPr>
        <p:spPr bwMode="auto">
          <a:xfrm>
            <a:off x="719138" y="3908425"/>
            <a:ext cx="6858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Bb/D</a:t>
            </a:r>
          </a:p>
        </p:txBody>
      </p:sp>
      <p:sp>
        <p:nvSpPr>
          <p:cNvPr id="4151" name="TextBox 84"/>
          <p:cNvSpPr txBox="1">
            <a:spLocks noChangeArrowheads="1"/>
          </p:cNvSpPr>
          <p:nvPr/>
        </p:nvSpPr>
        <p:spPr bwMode="auto">
          <a:xfrm>
            <a:off x="1490663" y="3908425"/>
            <a:ext cx="4572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52" name="TextBox 85"/>
          <p:cNvSpPr txBox="1">
            <a:spLocks noChangeArrowheads="1"/>
          </p:cNvSpPr>
          <p:nvPr/>
        </p:nvSpPr>
        <p:spPr bwMode="auto">
          <a:xfrm>
            <a:off x="2100263" y="3908425"/>
            <a:ext cx="3810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G</a:t>
            </a:r>
          </a:p>
        </p:txBody>
      </p:sp>
      <p:sp>
        <p:nvSpPr>
          <p:cNvPr id="4153" name="TextBox 86"/>
          <p:cNvSpPr txBox="1">
            <a:spLocks noChangeArrowheads="1"/>
          </p:cNvSpPr>
          <p:nvPr/>
        </p:nvSpPr>
        <p:spPr bwMode="auto">
          <a:xfrm>
            <a:off x="6519863" y="3908425"/>
            <a:ext cx="9144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Abmaj9</a:t>
            </a:r>
          </a:p>
        </p:txBody>
      </p:sp>
      <p:sp>
        <p:nvSpPr>
          <p:cNvPr id="4154" name="TextBox 87"/>
          <p:cNvSpPr txBox="1">
            <a:spLocks noChangeArrowheads="1"/>
          </p:cNvSpPr>
          <p:nvPr/>
        </p:nvSpPr>
        <p:spPr bwMode="auto">
          <a:xfrm>
            <a:off x="7510463" y="3908425"/>
            <a:ext cx="403225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4155" name="TextBox 88"/>
          <p:cNvSpPr txBox="1">
            <a:spLocks noChangeArrowheads="1"/>
          </p:cNvSpPr>
          <p:nvPr/>
        </p:nvSpPr>
        <p:spPr bwMode="auto">
          <a:xfrm>
            <a:off x="8272463" y="3908425"/>
            <a:ext cx="644525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56" name="TextBox 89"/>
          <p:cNvSpPr txBox="1">
            <a:spLocks noChangeArrowheads="1"/>
          </p:cNvSpPr>
          <p:nvPr/>
        </p:nvSpPr>
        <p:spPr bwMode="auto">
          <a:xfrm>
            <a:off x="3167063" y="3908425"/>
            <a:ext cx="5334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4157" name="TextBox 90"/>
          <p:cNvSpPr txBox="1">
            <a:spLocks noChangeArrowheads="1"/>
          </p:cNvSpPr>
          <p:nvPr/>
        </p:nvSpPr>
        <p:spPr bwMode="auto">
          <a:xfrm>
            <a:off x="3700463" y="3908425"/>
            <a:ext cx="6096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Bb/D</a:t>
            </a:r>
          </a:p>
        </p:txBody>
      </p:sp>
      <p:sp>
        <p:nvSpPr>
          <p:cNvPr id="4158" name="TextBox 91"/>
          <p:cNvSpPr txBox="1">
            <a:spLocks noChangeArrowheads="1"/>
          </p:cNvSpPr>
          <p:nvPr/>
        </p:nvSpPr>
        <p:spPr bwMode="auto">
          <a:xfrm>
            <a:off x="4767263" y="3908425"/>
            <a:ext cx="457200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</a:rPr>
              <a:t>Eb</a:t>
            </a:r>
          </a:p>
        </p:txBody>
      </p:sp>
      <p:sp>
        <p:nvSpPr>
          <p:cNvPr id="4159" name="TextBox 92"/>
          <p:cNvSpPr txBox="1">
            <a:spLocks noChangeArrowheads="1"/>
          </p:cNvSpPr>
          <p:nvPr/>
        </p:nvSpPr>
        <p:spPr bwMode="auto">
          <a:xfrm>
            <a:off x="5605463" y="3908425"/>
            <a:ext cx="338137" cy="322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G</a:t>
            </a:r>
          </a:p>
        </p:txBody>
      </p:sp>
      <p:sp>
        <p:nvSpPr>
          <p:cNvPr id="4160" name="TextBox 6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81800" y="11113"/>
            <a:ext cx="160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u="sng">
                <a:solidFill>
                  <a:srgbClr val="FFFF00"/>
                </a:solidFill>
                <a:latin typeface="Arial" charset="0"/>
              </a:rPr>
              <a:t>Song ID: </a:t>
            </a:r>
            <a:r>
              <a:rPr lang="en-US" sz="1800" u="sng">
                <a:solidFill>
                  <a:srgbClr val="FFFF00"/>
                </a:solidFill>
                <a:latin typeface="Arial" charset="0"/>
                <a:hlinkClick r:id="rId3"/>
              </a:rPr>
              <a:t>154</a:t>
            </a:r>
            <a:endParaRPr lang="en-US" sz="1800" u="sng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4161" name="Rectangle 68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-11113"/>
            <a:ext cx="352425" cy="29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9"/>
          <p:cNvSpPr>
            <a:spLocks noChangeArrowheads="1"/>
          </p:cNvSpPr>
          <p:nvPr/>
        </p:nvSpPr>
        <p:spPr bwMode="auto">
          <a:xfrm>
            <a:off x="0" y="5029200"/>
            <a:ext cx="9144000" cy="1828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78"/>
          <p:cNvSpPr>
            <a:spLocks noChangeArrowheads="1"/>
          </p:cNvSpPr>
          <p:nvPr/>
        </p:nvSpPr>
        <p:spPr bwMode="auto">
          <a:xfrm>
            <a:off x="0" y="1752600"/>
            <a:ext cx="9144000" cy="3276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can master all things He can give grace     He can move the mountains where there is faith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0" y="10668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If you only trust Him, Your battles He’ll fight    You can learn to love Him, you just hold out!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0" y="22860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Well I tried this,  I tried that    I kept on trying, trying to find the light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0" y="45720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glad I found the Lord,   He brought me out!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5715000" y="76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609600" y="76200"/>
            <a:ext cx="38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1828800" y="76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667000" y="76200"/>
            <a:ext cx="45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7924800" y="76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0" y="38862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Well I searched here,  searched there      I searched just about everywhere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152400" y="30480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I’m glad I found the Lord,   He brought me out!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0" y="51816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   can move the mountain!       (repeat)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0" y="5867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Trust in Him, He’ll bring you out!   (repeat)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3657600" y="76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419600" y="76200"/>
            <a:ext cx="45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248400" y="76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6781800" y="76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609600" y="762000"/>
            <a:ext cx="38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1828800" y="7620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3048000" y="762000"/>
            <a:ext cx="45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7924800" y="7620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4038600" y="7620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3" name="Text Box 49"/>
          <p:cNvSpPr txBox="1">
            <a:spLocks noChangeArrowheads="1"/>
          </p:cNvSpPr>
          <p:nvPr/>
        </p:nvSpPr>
        <p:spPr bwMode="auto">
          <a:xfrm>
            <a:off x="5943600" y="7620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4" name="Text Box 50"/>
          <p:cNvSpPr txBox="1">
            <a:spLocks noChangeArrowheads="1"/>
          </p:cNvSpPr>
          <p:nvPr/>
        </p:nvSpPr>
        <p:spPr bwMode="auto">
          <a:xfrm>
            <a:off x="4648200" y="7620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5" name="Text Box 51"/>
          <p:cNvSpPr txBox="1">
            <a:spLocks noChangeArrowheads="1"/>
          </p:cNvSpPr>
          <p:nvPr/>
        </p:nvSpPr>
        <p:spPr bwMode="auto">
          <a:xfrm>
            <a:off x="6781800" y="7620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6" name="Text Box 52"/>
          <p:cNvSpPr txBox="1">
            <a:spLocks noChangeArrowheads="1"/>
          </p:cNvSpPr>
          <p:nvPr/>
        </p:nvSpPr>
        <p:spPr bwMode="auto">
          <a:xfrm>
            <a:off x="1295400" y="1981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7" name="Text Box 53"/>
          <p:cNvSpPr txBox="1">
            <a:spLocks noChangeArrowheads="1"/>
          </p:cNvSpPr>
          <p:nvPr/>
        </p:nvSpPr>
        <p:spPr bwMode="auto">
          <a:xfrm>
            <a:off x="2133600" y="1981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8" name="Text Box 54"/>
          <p:cNvSpPr txBox="1">
            <a:spLocks noChangeArrowheads="1"/>
          </p:cNvSpPr>
          <p:nvPr/>
        </p:nvSpPr>
        <p:spPr bwMode="auto">
          <a:xfrm>
            <a:off x="3124200" y="1981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9" name="Text Box 55"/>
          <p:cNvSpPr txBox="1">
            <a:spLocks noChangeArrowheads="1"/>
          </p:cNvSpPr>
          <p:nvPr/>
        </p:nvSpPr>
        <p:spPr bwMode="auto">
          <a:xfrm>
            <a:off x="4267200" y="1981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0" name="Text Box 56"/>
          <p:cNvSpPr txBox="1">
            <a:spLocks noChangeArrowheads="1"/>
          </p:cNvSpPr>
          <p:nvPr/>
        </p:nvSpPr>
        <p:spPr bwMode="auto">
          <a:xfrm>
            <a:off x="5105400" y="1981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1" name="Text Box 57"/>
          <p:cNvSpPr txBox="1">
            <a:spLocks noChangeArrowheads="1"/>
          </p:cNvSpPr>
          <p:nvPr/>
        </p:nvSpPr>
        <p:spPr bwMode="auto">
          <a:xfrm>
            <a:off x="5867400" y="1981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2" name="Text Box 58"/>
          <p:cNvSpPr txBox="1">
            <a:spLocks noChangeArrowheads="1"/>
          </p:cNvSpPr>
          <p:nvPr/>
        </p:nvSpPr>
        <p:spPr bwMode="auto">
          <a:xfrm>
            <a:off x="2667000" y="2743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3" name="Text Box 59"/>
          <p:cNvSpPr txBox="1">
            <a:spLocks noChangeArrowheads="1"/>
          </p:cNvSpPr>
          <p:nvPr/>
        </p:nvSpPr>
        <p:spPr bwMode="auto">
          <a:xfrm>
            <a:off x="3505200" y="2743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4" name="Text Box 60"/>
          <p:cNvSpPr txBox="1">
            <a:spLocks noChangeArrowheads="1"/>
          </p:cNvSpPr>
          <p:nvPr/>
        </p:nvSpPr>
        <p:spPr bwMode="auto">
          <a:xfrm>
            <a:off x="5029200" y="2743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8" name="Text Box 64"/>
          <p:cNvSpPr txBox="1">
            <a:spLocks noChangeArrowheads="1"/>
          </p:cNvSpPr>
          <p:nvPr/>
        </p:nvSpPr>
        <p:spPr bwMode="auto">
          <a:xfrm>
            <a:off x="1219200" y="3505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29" name="Text Box 65"/>
          <p:cNvSpPr txBox="1">
            <a:spLocks noChangeArrowheads="1"/>
          </p:cNvSpPr>
          <p:nvPr/>
        </p:nvSpPr>
        <p:spPr bwMode="auto">
          <a:xfrm>
            <a:off x="2057400" y="3505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0" name="Text Box 66"/>
          <p:cNvSpPr txBox="1">
            <a:spLocks noChangeArrowheads="1"/>
          </p:cNvSpPr>
          <p:nvPr/>
        </p:nvSpPr>
        <p:spPr bwMode="auto">
          <a:xfrm>
            <a:off x="3048000" y="3505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1" name="Text Box 67"/>
          <p:cNvSpPr txBox="1">
            <a:spLocks noChangeArrowheads="1"/>
          </p:cNvSpPr>
          <p:nvPr/>
        </p:nvSpPr>
        <p:spPr bwMode="auto">
          <a:xfrm>
            <a:off x="4191000" y="3505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2" name="Text Box 68"/>
          <p:cNvSpPr txBox="1">
            <a:spLocks noChangeArrowheads="1"/>
          </p:cNvSpPr>
          <p:nvPr/>
        </p:nvSpPr>
        <p:spPr bwMode="auto">
          <a:xfrm>
            <a:off x="5029200" y="3505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3" name="Text Box 69"/>
          <p:cNvSpPr txBox="1">
            <a:spLocks noChangeArrowheads="1"/>
          </p:cNvSpPr>
          <p:nvPr/>
        </p:nvSpPr>
        <p:spPr bwMode="auto">
          <a:xfrm>
            <a:off x="5791200" y="3505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4" name="Text Box 70"/>
          <p:cNvSpPr txBox="1">
            <a:spLocks noChangeArrowheads="1"/>
          </p:cNvSpPr>
          <p:nvPr/>
        </p:nvSpPr>
        <p:spPr bwMode="auto">
          <a:xfrm>
            <a:off x="2362200" y="4267200"/>
            <a:ext cx="533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5" name="Text Box 71"/>
          <p:cNvSpPr txBox="1">
            <a:spLocks noChangeArrowheads="1"/>
          </p:cNvSpPr>
          <p:nvPr/>
        </p:nvSpPr>
        <p:spPr bwMode="auto">
          <a:xfrm>
            <a:off x="3200400" y="42672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6" name="Text Box 72"/>
          <p:cNvSpPr txBox="1">
            <a:spLocks noChangeArrowheads="1"/>
          </p:cNvSpPr>
          <p:nvPr/>
        </p:nvSpPr>
        <p:spPr bwMode="auto">
          <a:xfrm>
            <a:off x="4724400" y="4267200"/>
            <a:ext cx="914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8" name="Text Box 74"/>
          <p:cNvSpPr txBox="1">
            <a:spLocks noChangeArrowheads="1"/>
          </p:cNvSpPr>
          <p:nvPr/>
        </p:nvSpPr>
        <p:spPr bwMode="auto">
          <a:xfrm>
            <a:off x="2514600" y="55626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39" name="Text Box 75"/>
          <p:cNvSpPr txBox="1">
            <a:spLocks noChangeArrowheads="1"/>
          </p:cNvSpPr>
          <p:nvPr/>
        </p:nvSpPr>
        <p:spPr bwMode="auto">
          <a:xfrm>
            <a:off x="3276600" y="5562600"/>
            <a:ext cx="6858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40" name="Text Box 76"/>
          <p:cNvSpPr txBox="1">
            <a:spLocks noChangeArrowheads="1"/>
          </p:cNvSpPr>
          <p:nvPr/>
        </p:nvSpPr>
        <p:spPr bwMode="auto">
          <a:xfrm>
            <a:off x="4343400" y="5562600"/>
            <a:ext cx="38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41" name="Text Box 77"/>
          <p:cNvSpPr txBox="1">
            <a:spLocks noChangeArrowheads="1"/>
          </p:cNvSpPr>
          <p:nvPr/>
        </p:nvSpPr>
        <p:spPr bwMode="auto">
          <a:xfrm>
            <a:off x="5105400" y="5562600"/>
            <a:ext cx="6096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600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  rain    Down….     Rain…     down                        Oh comforter and friend how we need your touch again</a:t>
            </a:r>
            <a:endParaRPr lang="en-US" sz="1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Eb/F    </a:t>
            </a: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304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2286000" y="304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Eb/Bb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029200" y="304800"/>
            <a:ext cx="685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6934200" y="2209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Db2/F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6096000" y="3048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F/A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010400" y="304800"/>
            <a:ext cx="91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8382000" y="304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2438400"/>
          </a:xfrm>
          <a:prstGeom prst="rec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22860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 power fall         Let Your Voice be heard       Come and change our hearts           As we stand and your word</a:t>
            </a:r>
            <a:endParaRPr lang="en-US" sz="1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3810000"/>
            <a:ext cx="685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   in….           Dear  Lord    We need Your Presence   here to    stay……..  </a:t>
            </a:r>
            <a:endParaRPr lang="en-US" sz="1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6781800" y="1905000"/>
            <a:ext cx="1295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Bbm6/Db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3124200" y="3048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3429000"/>
            <a:ext cx="9144000" cy="2590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990600" y="304800"/>
            <a:ext cx="381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2667000" y="1066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609600" y="1981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0" y="4267200"/>
            <a:ext cx="838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Dm6/B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2057400" y="34290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  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429000"/>
            <a:ext cx="91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876800" y="2743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4800600" y="19050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7239000" y="2743200"/>
            <a:ext cx="685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Bb/F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2362200" y="19050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419600" y="4267200"/>
            <a:ext cx="91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343400" y="34290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5562600" y="2743200"/>
            <a:ext cx="457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153400" y="2743200"/>
            <a:ext cx="38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6172200" y="2743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4495800" y="31242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Spi--------rit                       rain   down…………</a:t>
            </a:r>
            <a:endParaRPr lang="en-US" sz="1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0" y="38862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 eye has seen              No ear has heard                 No mind can know         What God has in store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0" y="4724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So             Open  up heaven        Open it wide                   Over Your church           And over our lives</a:t>
            </a:r>
            <a:endParaRPr lang="en-US" sz="1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1066800" y="10668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3124200" y="5029200"/>
            <a:ext cx="5410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75303" name="Text Box 39"/>
          <p:cNvSpPr txBox="1">
            <a:spLocks noChangeArrowheads="1"/>
          </p:cNvSpPr>
          <p:nvPr/>
        </p:nvSpPr>
        <p:spPr bwMode="auto">
          <a:xfrm>
            <a:off x="4343400" y="55626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Over Your church               And over our lives</a:t>
            </a:r>
            <a:endParaRPr lang="en-US" sz="16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04" name="Text Box 40"/>
          <p:cNvSpPr txBox="1">
            <a:spLocks noChangeArrowheads="1"/>
          </p:cNvSpPr>
          <p:nvPr/>
        </p:nvSpPr>
        <p:spPr bwMode="auto">
          <a:xfrm>
            <a:off x="7010400" y="34290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305" name="Text Box 41"/>
          <p:cNvSpPr txBox="1">
            <a:spLocks noChangeArrowheads="1"/>
          </p:cNvSpPr>
          <p:nvPr/>
        </p:nvSpPr>
        <p:spPr bwMode="auto">
          <a:xfrm>
            <a:off x="2743200" y="4267200"/>
            <a:ext cx="533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    </a:t>
            </a:r>
          </a:p>
        </p:txBody>
      </p:sp>
      <p:sp>
        <p:nvSpPr>
          <p:cNvPr id="1675306" name="Text Box 42"/>
          <p:cNvSpPr txBox="1">
            <a:spLocks noChangeArrowheads="1"/>
          </p:cNvSpPr>
          <p:nvPr/>
        </p:nvSpPr>
        <p:spPr bwMode="auto">
          <a:xfrm>
            <a:off x="1066800" y="4267200"/>
            <a:ext cx="91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75307" name="Text Box 43"/>
          <p:cNvSpPr txBox="1">
            <a:spLocks noChangeArrowheads="1"/>
          </p:cNvSpPr>
          <p:nvPr/>
        </p:nvSpPr>
        <p:spPr bwMode="auto">
          <a:xfrm>
            <a:off x="6705600" y="43434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Cm7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308" name="Text Box 44"/>
          <p:cNvSpPr txBox="1">
            <a:spLocks noChangeArrowheads="1"/>
          </p:cNvSpPr>
          <p:nvPr/>
        </p:nvSpPr>
        <p:spPr bwMode="auto">
          <a:xfrm>
            <a:off x="7772400" y="4191000"/>
            <a:ext cx="13716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Turn-arond</a:t>
            </a: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Dm6/B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sp>
        <p:nvSpPr>
          <p:cNvPr id="1675309" name="Text Box 45"/>
          <p:cNvSpPr txBox="1">
            <a:spLocks noChangeArrowheads="1"/>
          </p:cNvSpPr>
          <p:nvPr/>
        </p:nvSpPr>
        <p:spPr bwMode="auto">
          <a:xfrm>
            <a:off x="3429000" y="5181600"/>
            <a:ext cx="9144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1600" b="1" baseline="3000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nd</a:t>
            </a:r>
            <a:r>
              <a:rPr lang="en-US" sz="16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16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6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Ending</a:t>
            </a:r>
            <a:endParaRPr lang="en-US" sz="1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5310" name="Text Box 46"/>
          <p:cNvSpPr txBox="1">
            <a:spLocks noChangeArrowheads="1"/>
          </p:cNvSpPr>
          <p:nvPr/>
        </p:nvSpPr>
        <p:spPr bwMode="auto">
          <a:xfrm>
            <a:off x="4419600" y="51816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   </a:t>
            </a:r>
          </a:p>
        </p:txBody>
      </p:sp>
      <p:sp>
        <p:nvSpPr>
          <p:cNvPr id="1675311" name="Text Box 47"/>
          <p:cNvSpPr txBox="1">
            <a:spLocks noChangeArrowheads="1"/>
          </p:cNvSpPr>
          <p:nvPr/>
        </p:nvSpPr>
        <p:spPr bwMode="auto">
          <a:xfrm>
            <a:off x="6705600" y="51054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Bb/C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</a:t>
            </a:r>
          </a:p>
        </p:txBody>
      </p:sp>
      <p:sp>
        <p:nvSpPr>
          <p:cNvPr id="1675312" name="Text Box 48"/>
          <p:cNvSpPr txBox="1">
            <a:spLocks noChangeArrowheads="1"/>
          </p:cNvSpPr>
          <p:nvPr/>
        </p:nvSpPr>
        <p:spPr bwMode="auto">
          <a:xfrm>
            <a:off x="0" y="14478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       rain   down    Rain   down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4572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the rain fall, let the wind blow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981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He’s a rock that I lean on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8956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He’s my shelter from every storm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810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I, I have a friend His name is Jesus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572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I, I have a friend His name is Jesus, Jesus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54102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is a place that I can go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6338888"/>
            <a:ext cx="868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I, I have a friend His name is Jesus</a:t>
            </a:r>
            <a:endParaRPr lang="en-US" sz="3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838200" y="0"/>
            <a:ext cx="609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2590800" y="0"/>
            <a:ext cx="10668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657600" y="0"/>
            <a:ext cx="10668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67400" y="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6781800" y="0"/>
            <a:ext cx="10668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657600" y="990600"/>
            <a:ext cx="1295400" cy="519113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repeat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2438400" y="1524000"/>
            <a:ext cx="990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Fmaj7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572000" y="1524000"/>
            <a:ext cx="914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G/F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1828800" y="25146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3276600" y="2514600"/>
            <a:ext cx="8382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E/G#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4267200" y="25146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943600" y="2514600"/>
            <a:ext cx="7620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1676400" y="3429000"/>
            <a:ext cx="2514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- Dm -Em-F-F/G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943600" y="3429000"/>
            <a:ext cx="1295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  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1905000" y="4267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191000" y="4267200"/>
            <a:ext cx="990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362200" y="5029200"/>
            <a:ext cx="990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Fmaj7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886200" y="5029200"/>
            <a:ext cx="609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572000" y="5029200"/>
            <a:ext cx="22098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  G  Am  A/C#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1752600" y="6019800"/>
            <a:ext cx="25146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- Dm -Em-F-F/G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5715000" y="5943600"/>
            <a:ext cx="129540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F/C  C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653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just came to tell you   Lord I love You</a:t>
            </a:r>
          </a:p>
        </p:txBody>
      </p:sp>
      <p:sp>
        <p:nvSpPr>
          <p:cNvPr id="1686531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just came to tell you      Lord You’re Holy</a:t>
            </a:r>
          </a:p>
        </p:txBody>
      </p:sp>
      <p:sp>
        <p:nvSpPr>
          <p:cNvPr id="1686532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just came to tell you   You’re worthy of my Praise</a:t>
            </a:r>
          </a:p>
        </p:txBody>
      </p:sp>
      <p:sp>
        <p:nvSpPr>
          <p:cNvPr id="1686533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just came to say</a:t>
            </a:r>
          </a:p>
        </p:txBody>
      </p:sp>
      <p:sp>
        <p:nvSpPr>
          <p:cNvPr id="1686537" name="Text Box 9"/>
          <p:cNvSpPr txBox="1">
            <a:spLocks noChangeArrowheads="1"/>
          </p:cNvSpPr>
          <p:nvPr/>
        </p:nvSpPr>
        <p:spPr bwMode="auto">
          <a:xfrm>
            <a:off x="2209800" y="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38" name="Text Box 10"/>
          <p:cNvSpPr txBox="1">
            <a:spLocks noChangeArrowheads="1"/>
          </p:cNvSpPr>
          <p:nvPr/>
        </p:nvSpPr>
        <p:spPr bwMode="auto">
          <a:xfrm>
            <a:off x="3505200" y="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39" name="Text Box 11"/>
          <p:cNvSpPr txBox="1">
            <a:spLocks noChangeArrowheads="1"/>
          </p:cNvSpPr>
          <p:nvPr/>
        </p:nvSpPr>
        <p:spPr bwMode="auto">
          <a:xfrm>
            <a:off x="5029200" y="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6540" name="Text Box 12"/>
          <p:cNvSpPr txBox="1">
            <a:spLocks noChangeArrowheads="1"/>
          </p:cNvSpPr>
          <p:nvPr/>
        </p:nvSpPr>
        <p:spPr bwMode="auto">
          <a:xfrm>
            <a:off x="6934200" y="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1" name="Text Box 13"/>
          <p:cNvSpPr txBox="1">
            <a:spLocks noChangeArrowheads="1"/>
          </p:cNvSpPr>
          <p:nvPr/>
        </p:nvSpPr>
        <p:spPr bwMode="auto">
          <a:xfrm>
            <a:off x="304800" y="91440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2" name="Text Box 14"/>
          <p:cNvSpPr txBox="1">
            <a:spLocks noChangeArrowheads="1"/>
          </p:cNvSpPr>
          <p:nvPr/>
        </p:nvSpPr>
        <p:spPr bwMode="auto">
          <a:xfrm>
            <a:off x="2438400" y="91440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3" name="Text Box 15"/>
          <p:cNvSpPr txBox="1">
            <a:spLocks noChangeArrowheads="1"/>
          </p:cNvSpPr>
          <p:nvPr/>
        </p:nvSpPr>
        <p:spPr bwMode="auto">
          <a:xfrm>
            <a:off x="4038600" y="91440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4" name="Text Box 16"/>
          <p:cNvSpPr txBox="1">
            <a:spLocks noChangeArrowheads="1"/>
          </p:cNvSpPr>
          <p:nvPr/>
        </p:nvSpPr>
        <p:spPr bwMode="auto">
          <a:xfrm>
            <a:off x="7772400" y="914400"/>
            <a:ext cx="1371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5" name="Text Box 17"/>
          <p:cNvSpPr txBox="1">
            <a:spLocks noChangeArrowheads="1"/>
          </p:cNvSpPr>
          <p:nvPr/>
        </p:nvSpPr>
        <p:spPr bwMode="auto">
          <a:xfrm>
            <a:off x="609600" y="190500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6" name="Text Box 18"/>
          <p:cNvSpPr txBox="1">
            <a:spLocks noChangeArrowheads="1"/>
          </p:cNvSpPr>
          <p:nvPr/>
        </p:nvSpPr>
        <p:spPr bwMode="auto">
          <a:xfrm>
            <a:off x="2438400" y="190500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7" name="Text Box 19"/>
          <p:cNvSpPr txBox="1">
            <a:spLocks noChangeArrowheads="1"/>
          </p:cNvSpPr>
          <p:nvPr/>
        </p:nvSpPr>
        <p:spPr bwMode="auto">
          <a:xfrm>
            <a:off x="6096000" y="1905000"/>
            <a:ext cx="533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86548" name="Text Box 20"/>
          <p:cNvSpPr txBox="1">
            <a:spLocks noChangeArrowheads="1"/>
          </p:cNvSpPr>
          <p:nvPr/>
        </p:nvSpPr>
        <p:spPr bwMode="auto">
          <a:xfrm>
            <a:off x="7391400" y="190500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49" name="Text Box 21"/>
          <p:cNvSpPr txBox="1">
            <a:spLocks noChangeArrowheads="1"/>
          </p:cNvSpPr>
          <p:nvPr/>
        </p:nvSpPr>
        <p:spPr bwMode="auto">
          <a:xfrm>
            <a:off x="2971800" y="289560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50" name="Text Box 22"/>
          <p:cNvSpPr txBox="1">
            <a:spLocks noChangeArrowheads="1"/>
          </p:cNvSpPr>
          <p:nvPr/>
        </p:nvSpPr>
        <p:spPr bwMode="auto">
          <a:xfrm>
            <a:off x="4038600" y="289560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51" name="Text Box 23"/>
          <p:cNvSpPr txBox="1">
            <a:spLocks noChangeArrowheads="1"/>
          </p:cNvSpPr>
          <p:nvPr/>
        </p:nvSpPr>
        <p:spPr bwMode="auto">
          <a:xfrm>
            <a:off x="5105400" y="2895600"/>
            <a:ext cx="14478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52" name="Text Box 24"/>
          <p:cNvSpPr txBox="1">
            <a:spLocks noChangeArrowheads="1"/>
          </p:cNvSpPr>
          <p:nvPr/>
        </p:nvSpPr>
        <p:spPr bwMode="auto">
          <a:xfrm>
            <a:off x="5867400" y="0"/>
            <a:ext cx="533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53" name="Text Box 25"/>
          <p:cNvSpPr txBox="1">
            <a:spLocks noChangeArrowheads="1"/>
          </p:cNvSpPr>
          <p:nvPr/>
        </p:nvSpPr>
        <p:spPr bwMode="auto">
          <a:xfrm>
            <a:off x="6248400" y="0"/>
            <a:ext cx="533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6554" name="Text Box 26"/>
          <p:cNvSpPr txBox="1">
            <a:spLocks noChangeArrowheads="1"/>
          </p:cNvSpPr>
          <p:nvPr/>
        </p:nvSpPr>
        <p:spPr bwMode="auto">
          <a:xfrm>
            <a:off x="4876800" y="190500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6555" name="Text Box 27"/>
          <p:cNvSpPr txBox="1">
            <a:spLocks noChangeArrowheads="1"/>
          </p:cNvSpPr>
          <p:nvPr/>
        </p:nvSpPr>
        <p:spPr bwMode="auto">
          <a:xfrm>
            <a:off x="0" y="4419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Love You     You’re Holy  </a:t>
            </a:r>
          </a:p>
        </p:txBody>
      </p:sp>
      <p:sp>
        <p:nvSpPr>
          <p:cNvPr id="1686556" name="Text Box 28"/>
          <p:cNvSpPr txBox="1">
            <a:spLocks noChangeArrowheads="1"/>
          </p:cNvSpPr>
          <p:nvPr/>
        </p:nvSpPr>
        <p:spPr bwMode="auto">
          <a:xfrm>
            <a:off x="0" y="5410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You’re Worthy of my praise  </a:t>
            </a:r>
          </a:p>
        </p:txBody>
      </p:sp>
      <p:sp>
        <p:nvSpPr>
          <p:cNvPr id="1686557" name="Text Box 29"/>
          <p:cNvSpPr txBox="1">
            <a:spLocks noChangeArrowheads="1"/>
          </p:cNvSpPr>
          <p:nvPr/>
        </p:nvSpPr>
        <p:spPr bwMode="auto">
          <a:xfrm>
            <a:off x="2362200" y="3962400"/>
            <a:ext cx="1295400" cy="5794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Fmaj7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</a:p>
        </p:txBody>
      </p:sp>
      <p:sp>
        <p:nvSpPr>
          <p:cNvPr id="1686558" name="Text Box 30"/>
          <p:cNvSpPr txBox="1">
            <a:spLocks noChangeArrowheads="1"/>
          </p:cNvSpPr>
          <p:nvPr/>
        </p:nvSpPr>
        <p:spPr bwMode="auto">
          <a:xfrm>
            <a:off x="5943600" y="4038600"/>
            <a:ext cx="838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59" name="Text Box 31"/>
          <p:cNvSpPr txBox="1">
            <a:spLocks noChangeArrowheads="1"/>
          </p:cNvSpPr>
          <p:nvPr/>
        </p:nvSpPr>
        <p:spPr bwMode="auto">
          <a:xfrm>
            <a:off x="3352800" y="502920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60" name="Text Box 32"/>
          <p:cNvSpPr txBox="1">
            <a:spLocks noChangeArrowheads="1"/>
          </p:cNvSpPr>
          <p:nvPr/>
        </p:nvSpPr>
        <p:spPr bwMode="auto">
          <a:xfrm>
            <a:off x="5943600" y="5029200"/>
            <a:ext cx="762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61" name="Text Box 33"/>
          <p:cNvSpPr txBox="1">
            <a:spLocks noChangeArrowheads="1"/>
          </p:cNvSpPr>
          <p:nvPr/>
        </p:nvSpPr>
        <p:spPr bwMode="auto">
          <a:xfrm>
            <a:off x="7010400" y="5029200"/>
            <a:ext cx="457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  <p:sp>
        <p:nvSpPr>
          <p:cNvPr id="1686562" name="Text Box 34"/>
          <p:cNvSpPr txBox="1">
            <a:spLocks noChangeArrowheads="1"/>
          </p:cNvSpPr>
          <p:nvPr/>
        </p:nvSpPr>
        <p:spPr bwMode="auto">
          <a:xfrm>
            <a:off x="0" y="627856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just came to say  (2x’s only)</a:t>
            </a:r>
          </a:p>
        </p:txBody>
      </p:sp>
      <p:sp>
        <p:nvSpPr>
          <p:cNvPr id="1686563" name="Text Box 35"/>
          <p:cNvSpPr txBox="1">
            <a:spLocks noChangeArrowheads="1"/>
          </p:cNvSpPr>
          <p:nvPr/>
        </p:nvSpPr>
        <p:spPr bwMode="auto">
          <a:xfrm>
            <a:off x="1981200" y="5867400"/>
            <a:ext cx="35052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  Em  F F#dim 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906</Words>
  <Application>Microsoft Office PowerPoint</Application>
  <PresentationFormat>On-screen Show (4:3)</PresentationFormat>
  <Paragraphs>283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Jesse McLen</dc:creator>
  <cp:lastModifiedBy>Jesse McLen</cp:lastModifiedBy>
  <cp:revision>1</cp:revision>
  <dcterms:created xsi:type="dcterms:W3CDTF">2009-09-13T15:12:43Z</dcterms:created>
  <dcterms:modified xsi:type="dcterms:W3CDTF">2009-09-13T15:29:52Z</dcterms:modified>
</cp:coreProperties>
</file>