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slides/slide636.xml" ContentType="application/vnd.openxmlformats-officedocument.presentationml.slide+xml"/>
  <Override PartName="/ppt/slides/slide637.xml" ContentType="application/vnd.openxmlformats-officedocument.presentationml.slide+xml"/>
  <Override PartName="/ppt/slides/slide638.xml" ContentType="application/vnd.openxmlformats-officedocument.presentationml.slide+xml"/>
  <Override PartName="/ppt/slides/slide639.xml" ContentType="application/vnd.openxmlformats-officedocument.presentationml.slide+xml"/>
  <Override PartName="/ppt/slides/slide640.xml" ContentType="application/vnd.openxmlformats-officedocument.presentationml.slide+xml"/>
  <Override PartName="/ppt/slides/slide641.xml" ContentType="application/vnd.openxmlformats-officedocument.presentationml.slide+xml"/>
  <Override PartName="/ppt/slides/slide642.xml" ContentType="application/vnd.openxmlformats-officedocument.presentationml.slide+xml"/>
  <Override PartName="/ppt/slides/slide643.xml" ContentType="application/vnd.openxmlformats-officedocument.presentationml.slide+xml"/>
  <Override PartName="/ppt/slides/slide644.xml" ContentType="application/vnd.openxmlformats-officedocument.presentationml.slide+xml"/>
  <Override PartName="/ppt/slides/slide645.xml" ContentType="application/vnd.openxmlformats-officedocument.presentationml.slide+xml"/>
  <Override PartName="/ppt/slides/slide646.xml" ContentType="application/vnd.openxmlformats-officedocument.presentationml.slide+xml"/>
  <Override PartName="/ppt/slides/slide647.xml" ContentType="application/vnd.openxmlformats-officedocument.presentationml.slide+xml"/>
  <Override PartName="/ppt/slides/slide648.xml" ContentType="application/vnd.openxmlformats-officedocument.presentationml.slide+xml"/>
  <Override PartName="/ppt/slides/slide649.xml" ContentType="application/vnd.openxmlformats-officedocument.presentationml.slide+xml"/>
  <Override PartName="/ppt/slides/slide650.xml" ContentType="application/vnd.openxmlformats-officedocument.presentationml.slide+xml"/>
  <Override PartName="/ppt/slides/slide651.xml" ContentType="application/vnd.openxmlformats-officedocument.presentationml.slide+xml"/>
  <Override PartName="/ppt/slides/slide652.xml" ContentType="application/vnd.openxmlformats-officedocument.presentationml.slide+xml"/>
  <Override PartName="/ppt/slides/slide653.xml" ContentType="application/vnd.openxmlformats-officedocument.presentationml.slide+xml"/>
  <Override PartName="/ppt/slides/slide654.xml" ContentType="application/vnd.openxmlformats-officedocument.presentationml.slide+xml"/>
  <Override PartName="/ppt/slides/slide655.xml" ContentType="application/vnd.openxmlformats-officedocument.presentationml.slide+xml"/>
  <Override PartName="/ppt/slides/slide656.xml" ContentType="application/vnd.openxmlformats-officedocument.presentationml.slide+xml"/>
  <Override PartName="/ppt/slides/slide657.xml" ContentType="application/vnd.openxmlformats-officedocument.presentationml.slide+xml"/>
  <Override PartName="/ppt/slides/slide658.xml" ContentType="application/vnd.openxmlformats-officedocument.presentationml.slide+xml"/>
  <Override PartName="/ppt/slides/slide659.xml" ContentType="application/vnd.openxmlformats-officedocument.presentationml.slide+xml"/>
  <Override PartName="/ppt/slides/slide660.xml" ContentType="application/vnd.openxmlformats-officedocument.presentationml.slide+xml"/>
  <Override PartName="/ppt/slides/slide661.xml" ContentType="application/vnd.openxmlformats-officedocument.presentationml.slide+xml"/>
  <Override PartName="/ppt/slides/slide662.xml" ContentType="application/vnd.openxmlformats-officedocument.presentationml.slide+xml"/>
  <Override PartName="/ppt/slides/slide663.xml" ContentType="application/vnd.openxmlformats-officedocument.presentationml.slide+xml"/>
  <Override PartName="/ppt/slides/slide664.xml" ContentType="application/vnd.openxmlformats-officedocument.presentationml.slide+xml"/>
  <Override PartName="/ppt/slides/slide665.xml" ContentType="application/vnd.openxmlformats-officedocument.presentationml.slide+xml"/>
  <Override PartName="/ppt/slides/slide666.xml" ContentType="application/vnd.openxmlformats-officedocument.presentationml.slide+xml"/>
  <Override PartName="/ppt/slides/slide667.xml" ContentType="application/vnd.openxmlformats-officedocument.presentationml.slide+xml"/>
  <Override PartName="/ppt/slides/slide668.xml" ContentType="application/vnd.openxmlformats-officedocument.presentationml.slide+xml"/>
  <Override PartName="/ppt/slides/slide669.xml" ContentType="application/vnd.openxmlformats-officedocument.presentationml.slide+xml"/>
  <Override PartName="/ppt/slides/slide670.xml" ContentType="application/vnd.openxmlformats-officedocument.presentationml.slide+xml"/>
  <Override PartName="/ppt/slides/slide671.xml" ContentType="application/vnd.openxmlformats-officedocument.presentationml.slide+xml"/>
  <Override PartName="/ppt/slides/slide672.xml" ContentType="application/vnd.openxmlformats-officedocument.presentationml.slide+xml"/>
  <Override PartName="/ppt/slides/slide673.xml" ContentType="application/vnd.openxmlformats-officedocument.presentationml.slide+xml"/>
  <Override PartName="/ppt/slides/slide674.xml" ContentType="application/vnd.openxmlformats-officedocument.presentationml.slide+xml"/>
  <Override PartName="/ppt/slides/slide675.xml" ContentType="application/vnd.openxmlformats-officedocument.presentationml.slide+xml"/>
  <Override PartName="/ppt/slides/slide676.xml" ContentType="application/vnd.openxmlformats-officedocument.presentationml.slide+xml"/>
  <Override PartName="/ppt/slides/slide677.xml" ContentType="application/vnd.openxmlformats-officedocument.presentationml.slide+xml"/>
  <Override PartName="/ppt/slides/slide678.xml" ContentType="application/vnd.openxmlformats-officedocument.presentationml.slide+xml"/>
  <Override PartName="/ppt/slides/slide679.xml" ContentType="application/vnd.openxmlformats-officedocument.presentationml.slide+xml"/>
  <Override PartName="/ppt/slides/slide680.xml" ContentType="application/vnd.openxmlformats-officedocument.presentationml.slide+xml"/>
  <Override PartName="/ppt/slides/slide681.xml" ContentType="application/vnd.openxmlformats-officedocument.presentationml.slide+xml"/>
  <Override PartName="/ppt/slides/slide682.xml" ContentType="application/vnd.openxmlformats-officedocument.presentationml.slide+xml"/>
  <Override PartName="/ppt/slides/slide683.xml" ContentType="application/vnd.openxmlformats-officedocument.presentationml.slide+xml"/>
  <Override PartName="/ppt/slides/slide684.xml" ContentType="application/vnd.openxmlformats-officedocument.presentationml.slide+xml"/>
  <Override PartName="/ppt/slides/slide685.xml" ContentType="application/vnd.openxmlformats-officedocument.presentationml.slide+xml"/>
  <Override PartName="/ppt/slides/slide686.xml" ContentType="application/vnd.openxmlformats-officedocument.presentationml.slide+xml"/>
  <Override PartName="/ppt/slides/slide687.xml" ContentType="application/vnd.openxmlformats-officedocument.presentationml.slide+xml"/>
  <Override PartName="/ppt/slides/slide688.xml" ContentType="application/vnd.openxmlformats-officedocument.presentationml.slide+xml"/>
  <Override PartName="/ppt/slides/slide689.xml" ContentType="application/vnd.openxmlformats-officedocument.presentationml.slide+xml"/>
  <Override PartName="/ppt/slides/slide690.xml" ContentType="application/vnd.openxmlformats-officedocument.presentationml.slide+xml"/>
  <Override PartName="/ppt/slides/slide691.xml" ContentType="application/vnd.openxmlformats-officedocument.presentationml.slide+xml"/>
  <Override PartName="/ppt/slides/slide692.xml" ContentType="application/vnd.openxmlformats-officedocument.presentationml.slide+xml"/>
  <Override PartName="/ppt/slides/slide693.xml" ContentType="application/vnd.openxmlformats-officedocument.presentationml.slide+xml"/>
  <Override PartName="/ppt/slides/slide694.xml" ContentType="application/vnd.openxmlformats-officedocument.presentationml.slide+xml"/>
  <Override PartName="/ppt/slides/slide695.xml" ContentType="application/vnd.openxmlformats-officedocument.presentationml.slide+xml"/>
  <Override PartName="/ppt/slides/slide696.xml" ContentType="application/vnd.openxmlformats-officedocument.presentationml.slide+xml"/>
  <Override PartName="/ppt/slides/slide697.xml" ContentType="application/vnd.openxmlformats-officedocument.presentationml.slide+xml"/>
  <Override PartName="/ppt/slides/slide698.xml" ContentType="application/vnd.openxmlformats-officedocument.presentationml.slide+xml"/>
  <Override PartName="/ppt/slides/slide699.xml" ContentType="application/vnd.openxmlformats-officedocument.presentationml.slide+xml"/>
  <Override PartName="/ppt/slides/slide700.xml" ContentType="application/vnd.openxmlformats-officedocument.presentationml.slide+xml"/>
  <Override PartName="/ppt/slides/slide701.xml" ContentType="application/vnd.openxmlformats-officedocument.presentationml.slide+xml"/>
  <Override PartName="/ppt/slides/slide702.xml" ContentType="application/vnd.openxmlformats-officedocument.presentationml.slide+xml"/>
  <Override PartName="/ppt/slides/slide703.xml" ContentType="application/vnd.openxmlformats-officedocument.presentationml.slide+xml"/>
  <Override PartName="/ppt/slides/slide704.xml" ContentType="application/vnd.openxmlformats-officedocument.presentationml.slide+xml"/>
  <Override PartName="/ppt/slides/slide705.xml" ContentType="application/vnd.openxmlformats-officedocument.presentationml.slide+xml"/>
  <Override PartName="/ppt/slides/slide706.xml" ContentType="application/vnd.openxmlformats-officedocument.presentationml.slide+xml"/>
  <Override PartName="/ppt/slides/slide707.xml" ContentType="application/vnd.openxmlformats-officedocument.presentationml.slide+xml"/>
  <Override PartName="/ppt/slides/slide708.xml" ContentType="application/vnd.openxmlformats-officedocument.presentationml.slide+xml"/>
  <Override PartName="/ppt/slides/slide709.xml" ContentType="application/vnd.openxmlformats-officedocument.presentationml.slide+xml"/>
  <Override PartName="/ppt/slides/slide710.xml" ContentType="application/vnd.openxmlformats-officedocument.presentationml.slide+xml"/>
  <Override PartName="/ppt/slides/slide711.xml" ContentType="application/vnd.openxmlformats-officedocument.presentationml.slide+xml"/>
  <Override PartName="/ppt/slides/slide712.xml" ContentType="application/vnd.openxmlformats-officedocument.presentationml.slide+xml"/>
  <Override PartName="/ppt/slides/slide713.xml" ContentType="application/vnd.openxmlformats-officedocument.presentationml.slide+xml"/>
  <Override PartName="/ppt/slides/slide714.xml" ContentType="application/vnd.openxmlformats-officedocument.presentationml.slide+xml"/>
  <Override PartName="/ppt/slides/slide715.xml" ContentType="application/vnd.openxmlformats-officedocument.presentationml.slide+xml"/>
  <Override PartName="/ppt/slides/slide716.xml" ContentType="application/vnd.openxmlformats-officedocument.presentationml.slide+xml"/>
  <Override PartName="/ppt/slides/slide717.xml" ContentType="application/vnd.openxmlformats-officedocument.presentationml.slide+xml"/>
  <Override PartName="/ppt/slides/slide718.xml" ContentType="application/vnd.openxmlformats-officedocument.presentationml.slide+xml"/>
  <Override PartName="/ppt/slides/slide719.xml" ContentType="application/vnd.openxmlformats-officedocument.presentationml.slide+xml"/>
  <Override PartName="/ppt/slides/slide720.xml" ContentType="application/vnd.openxmlformats-officedocument.presentationml.slide+xml"/>
  <Override PartName="/ppt/slides/slide721.xml" ContentType="application/vnd.openxmlformats-officedocument.presentationml.slide+xml"/>
  <Override PartName="/ppt/slides/slide722.xml" ContentType="application/vnd.openxmlformats-officedocument.presentationml.slide+xml"/>
  <Override PartName="/ppt/slides/slide723.xml" ContentType="application/vnd.openxmlformats-officedocument.presentationml.slide+xml"/>
  <Override PartName="/ppt/slides/slide724.xml" ContentType="application/vnd.openxmlformats-officedocument.presentationml.slide+xml"/>
  <Override PartName="/ppt/slides/slide725.xml" ContentType="application/vnd.openxmlformats-officedocument.presentationml.slide+xml"/>
  <Override PartName="/ppt/slides/slide726.xml" ContentType="application/vnd.openxmlformats-officedocument.presentationml.slide+xml"/>
  <Override PartName="/ppt/slides/slide727.xml" ContentType="application/vnd.openxmlformats-officedocument.presentationml.slide+xml"/>
  <Override PartName="/ppt/slides/slide728.xml" ContentType="application/vnd.openxmlformats-officedocument.presentationml.slide+xml"/>
  <Override PartName="/ppt/slides/slide729.xml" ContentType="application/vnd.openxmlformats-officedocument.presentationml.slide+xml"/>
  <Override PartName="/ppt/slides/slide730.xml" ContentType="application/vnd.openxmlformats-officedocument.presentationml.slide+xml"/>
  <Override PartName="/ppt/slides/slide731.xml" ContentType="application/vnd.openxmlformats-officedocument.presentationml.slide+xml"/>
  <Override PartName="/ppt/slides/slide732.xml" ContentType="application/vnd.openxmlformats-officedocument.presentationml.slide+xml"/>
  <Override PartName="/ppt/slides/slide733.xml" ContentType="application/vnd.openxmlformats-officedocument.presentationml.slide+xml"/>
  <Override PartName="/ppt/slides/slide734.xml" ContentType="application/vnd.openxmlformats-officedocument.presentationml.slide+xml"/>
  <Override PartName="/ppt/slides/slide735.xml" ContentType="application/vnd.openxmlformats-officedocument.presentationml.slide+xml"/>
  <Override PartName="/ppt/slides/slide736.xml" ContentType="application/vnd.openxmlformats-officedocument.presentationml.slide+xml"/>
  <Override PartName="/ppt/slides/slide737.xml" ContentType="application/vnd.openxmlformats-officedocument.presentationml.slide+xml"/>
  <Override PartName="/ppt/slides/slide738.xml" ContentType="application/vnd.openxmlformats-officedocument.presentationml.slide+xml"/>
  <Override PartName="/ppt/slides/slide739.xml" ContentType="application/vnd.openxmlformats-officedocument.presentationml.slide+xml"/>
  <Override PartName="/ppt/slides/slide740.xml" ContentType="application/vnd.openxmlformats-officedocument.presentationml.slide+xml"/>
  <Override PartName="/ppt/slides/slide741.xml" ContentType="application/vnd.openxmlformats-officedocument.presentationml.slide+xml"/>
  <Override PartName="/ppt/slides/slide742.xml" ContentType="application/vnd.openxmlformats-officedocument.presentationml.slide+xml"/>
  <Override PartName="/ppt/slides/slide743.xml" ContentType="application/vnd.openxmlformats-officedocument.presentationml.slide+xml"/>
  <Override PartName="/ppt/slides/slide744.xml" ContentType="application/vnd.openxmlformats-officedocument.presentationml.slide+xml"/>
  <Override PartName="/ppt/slides/slide745.xml" ContentType="application/vnd.openxmlformats-officedocument.presentationml.slide+xml"/>
  <Override PartName="/ppt/slides/slide746.xml" ContentType="application/vnd.openxmlformats-officedocument.presentationml.slide+xml"/>
  <Override PartName="/ppt/slides/slide747.xml" ContentType="application/vnd.openxmlformats-officedocument.presentationml.slide+xml"/>
  <Override PartName="/ppt/slides/slide748.xml" ContentType="application/vnd.openxmlformats-officedocument.presentationml.slide+xml"/>
  <Override PartName="/ppt/slides/slide749.xml" ContentType="application/vnd.openxmlformats-officedocument.presentationml.slide+xml"/>
  <Override PartName="/ppt/slides/slide750.xml" ContentType="application/vnd.openxmlformats-officedocument.presentationml.slide+xml"/>
  <Override PartName="/ppt/slides/slide751.xml" ContentType="application/vnd.openxmlformats-officedocument.presentationml.slide+xml"/>
  <Override PartName="/ppt/slides/slide752.xml" ContentType="application/vnd.openxmlformats-officedocument.presentationml.slide+xml"/>
  <Override PartName="/ppt/slides/slide753.xml" ContentType="application/vnd.openxmlformats-officedocument.presentationml.slide+xml"/>
  <Override PartName="/ppt/slides/slide754.xml" ContentType="application/vnd.openxmlformats-officedocument.presentationml.slide+xml"/>
  <Override PartName="/ppt/slides/slide755.xml" ContentType="application/vnd.openxmlformats-officedocument.presentationml.slide+xml"/>
  <Override PartName="/ppt/slides/slide756.xml" ContentType="application/vnd.openxmlformats-officedocument.presentationml.slide+xml"/>
  <Override PartName="/ppt/slides/slide757.xml" ContentType="application/vnd.openxmlformats-officedocument.presentationml.slide+xml"/>
  <Override PartName="/ppt/slides/slide758.xml" ContentType="application/vnd.openxmlformats-officedocument.presentationml.slide+xml"/>
  <Override PartName="/ppt/slides/slide759.xml" ContentType="application/vnd.openxmlformats-officedocument.presentationml.slide+xml"/>
  <Override PartName="/ppt/slides/slide760.xml" ContentType="application/vnd.openxmlformats-officedocument.presentationml.slide+xml"/>
  <Override PartName="/ppt/slides/slide761.xml" ContentType="application/vnd.openxmlformats-officedocument.presentationml.slide+xml"/>
  <Override PartName="/ppt/slides/slide762.xml" ContentType="application/vnd.openxmlformats-officedocument.presentationml.slide+xml"/>
  <Override PartName="/ppt/slides/slide763.xml" ContentType="application/vnd.openxmlformats-officedocument.presentationml.slide+xml"/>
  <Override PartName="/ppt/slides/slide764.xml" ContentType="application/vnd.openxmlformats-officedocument.presentationml.slide+xml"/>
  <Override PartName="/ppt/slides/slide765.xml" ContentType="application/vnd.openxmlformats-officedocument.presentationml.slide+xml"/>
  <Override PartName="/ppt/slides/slide766.xml" ContentType="application/vnd.openxmlformats-officedocument.presentationml.slide+xml"/>
  <Override PartName="/ppt/slides/slide767.xml" ContentType="application/vnd.openxmlformats-officedocument.presentationml.slide+xml"/>
  <Override PartName="/ppt/slides/slide768.xml" ContentType="application/vnd.openxmlformats-officedocument.presentationml.slide+xml"/>
  <Override PartName="/ppt/slides/slide769.xml" ContentType="application/vnd.openxmlformats-officedocument.presentationml.slide+xml"/>
  <Override PartName="/ppt/slides/slide770.xml" ContentType="application/vnd.openxmlformats-officedocument.presentationml.slide+xml"/>
  <Override PartName="/ppt/slides/slide771.xml" ContentType="application/vnd.openxmlformats-officedocument.presentationml.slide+xml"/>
  <Override PartName="/ppt/slides/slide772.xml" ContentType="application/vnd.openxmlformats-officedocument.presentationml.slide+xml"/>
  <Override PartName="/ppt/slides/slide773.xml" ContentType="application/vnd.openxmlformats-officedocument.presentationml.slide+xml"/>
  <Override PartName="/ppt/slides/slide774.xml" ContentType="application/vnd.openxmlformats-officedocument.presentationml.slide+xml"/>
  <Override PartName="/ppt/slides/slide775.xml" ContentType="application/vnd.openxmlformats-officedocument.presentationml.slide+xml"/>
  <Override PartName="/ppt/slides/slide776.xml" ContentType="application/vnd.openxmlformats-officedocument.presentationml.slide+xml"/>
  <Override PartName="/ppt/slides/slide777.xml" ContentType="application/vnd.openxmlformats-officedocument.presentationml.slide+xml"/>
  <Override PartName="/ppt/slides/slide778.xml" ContentType="application/vnd.openxmlformats-officedocument.presentationml.slide+xml"/>
  <Override PartName="/ppt/slides/slide779.xml" ContentType="application/vnd.openxmlformats-officedocument.presentationml.slide+xml"/>
  <Override PartName="/ppt/slides/slide780.xml" ContentType="application/vnd.openxmlformats-officedocument.presentationml.slide+xml"/>
  <Override PartName="/ppt/slides/slide781.xml" ContentType="application/vnd.openxmlformats-officedocument.presentationml.slide+xml"/>
  <Override PartName="/ppt/slides/slide782.xml" ContentType="application/vnd.openxmlformats-officedocument.presentationml.slide+xml"/>
  <Override PartName="/ppt/slides/slide783.xml" ContentType="application/vnd.openxmlformats-officedocument.presentationml.slide+xml"/>
  <Override PartName="/ppt/slides/slide784.xml" ContentType="application/vnd.openxmlformats-officedocument.presentationml.slide+xml"/>
  <Override PartName="/ppt/slides/slide785.xml" ContentType="application/vnd.openxmlformats-officedocument.presentationml.slide+xml"/>
  <Override PartName="/ppt/slides/slide786.xml" ContentType="application/vnd.openxmlformats-officedocument.presentationml.slide+xml"/>
  <Override PartName="/ppt/slides/slide787.xml" ContentType="application/vnd.openxmlformats-officedocument.presentationml.slide+xml"/>
  <Override PartName="/ppt/slides/slide788.xml" ContentType="application/vnd.openxmlformats-officedocument.presentationml.slide+xml"/>
  <Override PartName="/ppt/slides/slide789.xml" ContentType="application/vnd.openxmlformats-officedocument.presentationml.slide+xml"/>
  <Override PartName="/ppt/slides/slide790.xml" ContentType="application/vnd.openxmlformats-officedocument.presentationml.slide+xml"/>
  <Override PartName="/ppt/slides/slide791.xml" ContentType="application/vnd.openxmlformats-officedocument.presentationml.slide+xml"/>
  <Override PartName="/ppt/slides/slide792.xml" ContentType="application/vnd.openxmlformats-officedocument.presentationml.slide+xml"/>
  <Override PartName="/ppt/slides/slide793.xml" ContentType="application/vnd.openxmlformats-officedocument.presentationml.slide+xml"/>
  <Override PartName="/ppt/slides/slide794.xml" ContentType="application/vnd.openxmlformats-officedocument.presentationml.slide+xml"/>
  <Override PartName="/ppt/slides/slide795.xml" ContentType="application/vnd.openxmlformats-officedocument.presentationml.slide+xml"/>
  <Override PartName="/ppt/slides/slide796.xml" ContentType="application/vnd.openxmlformats-officedocument.presentationml.slide+xml"/>
  <Override PartName="/ppt/slides/slide797.xml" ContentType="application/vnd.openxmlformats-officedocument.presentationml.slide+xml"/>
  <Override PartName="/ppt/slides/slide798.xml" ContentType="application/vnd.openxmlformats-officedocument.presentationml.slide+xml"/>
  <Override PartName="/ppt/slides/slide799.xml" ContentType="application/vnd.openxmlformats-officedocument.presentationml.slide+xml"/>
  <Override PartName="/ppt/slides/slide800.xml" ContentType="application/vnd.openxmlformats-officedocument.presentationml.slide+xml"/>
  <Override PartName="/ppt/slides/slide801.xml" ContentType="application/vnd.openxmlformats-officedocument.presentationml.slide+xml"/>
  <Override PartName="/ppt/slides/slide802.xml" ContentType="application/vnd.openxmlformats-officedocument.presentationml.slide+xml"/>
  <Override PartName="/ppt/slides/slide803.xml" ContentType="application/vnd.openxmlformats-officedocument.presentationml.slide+xml"/>
  <Override PartName="/ppt/slides/slide804.xml" ContentType="application/vnd.openxmlformats-officedocument.presentationml.slide+xml"/>
  <Override PartName="/ppt/slides/slide805.xml" ContentType="application/vnd.openxmlformats-officedocument.presentationml.slide+xml"/>
  <Override PartName="/ppt/slides/slide806.xml" ContentType="application/vnd.openxmlformats-officedocument.presentationml.slide+xml"/>
  <Override PartName="/ppt/slides/slide807.xml" ContentType="application/vnd.openxmlformats-officedocument.presentationml.slide+xml"/>
  <Override PartName="/ppt/slides/slide808.xml" ContentType="application/vnd.openxmlformats-officedocument.presentationml.slide+xml"/>
  <Override PartName="/ppt/slides/slide809.xml" ContentType="application/vnd.openxmlformats-officedocument.presentationml.slide+xml"/>
  <Override PartName="/ppt/slides/slide810.xml" ContentType="application/vnd.openxmlformats-officedocument.presentationml.slide+xml"/>
  <Override PartName="/ppt/slides/slide811.xml" ContentType="application/vnd.openxmlformats-officedocument.presentationml.slide+xml"/>
  <Override PartName="/ppt/slides/slide812.xml" ContentType="application/vnd.openxmlformats-officedocument.presentationml.slide+xml"/>
  <Override PartName="/ppt/slides/slide813.xml" ContentType="application/vnd.openxmlformats-officedocument.presentationml.slide+xml"/>
  <Override PartName="/ppt/slides/slide814.xml" ContentType="application/vnd.openxmlformats-officedocument.presentationml.slide+xml"/>
  <Override PartName="/ppt/slides/slide815.xml" ContentType="application/vnd.openxmlformats-officedocument.presentationml.slide+xml"/>
  <Override PartName="/ppt/slides/slide816.xml" ContentType="application/vnd.openxmlformats-officedocument.presentationml.slide+xml"/>
  <Override PartName="/ppt/slides/slide817.xml" ContentType="application/vnd.openxmlformats-officedocument.presentationml.slide+xml"/>
  <Override PartName="/ppt/slides/slide818.xml" ContentType="application/vnd.openxmlformats-officedocument.presentationml.slide+xml"/>
  <Override PartName="/ppt/slides/slide819.xml" ContentType="application/vnd.openxmlformats-officedocument.presentationml.slide+xml"/>
  <Override PartName="/ppt/slides/slide820.xml" ContentType="application/vnd.openxmlformats-officedocument.presentationml.slide+xml"/>
  <Override PartName="/ppt/slides/slide821.xml" ContentType="application/vnd.openxmlformats-officedocument.presentationml.slide+xml"/>
  <Override PartName="/ppt/slides/slide822.xml" ContentType="application/vnd.openxmlformats-officedocument.presentationml.slide+xml"/>
  <Override PartName="/ppt/slides/slide823.xml" ContentType="application/vnd.openxmlformats-officedocument.presentationml.slide+xml"/>
  <Override PartName="/ppt/slides/slide824.xml" ContentType="application/vnd.openxmlformats-officedocument.presentationml.slide+xml"/>
  <Override PartName="/ppt/slides/slide825.xml" ContentType="application/vnd.openxmlformats-officedocument.presentationml.slide+xml"/>
  <Override PartName="/ppt/slides/slide826.xml" ContentType="application/vnd.openxmlformats-officedocument.presentationml.slide+xml"/>
  <Override PartName="/ppt/slides/slide827.xml" ContentType="application/vnd.openxmlformats-officedocument.presentationml.slide+xml"/>
  <Override PartName="/ppt/slides/slide828.xml" ContentType="application/vnd.openxmlformats-officedocument.presentationml.slide+xml"/>
  <Override PartName="/ppt/slides/slide829.xml" ContentType="application/vnd.openxmlformats-officedocument.presentationml.slide+xml"/>
  <Override PartName="/ppt/slides/slide830.xml" ContentType="application/vnd.openxmlformats-officedocument.presentationml.slide+xml"/>
  <Override PartName="/ppt/slides/slide831.xml" ContentType="application/vnd.openxmlformats-officedocument.presentationml.slide+xml"/>
  <Override PartName="/ppt/slides/slide832.xml" ContentType="application/vnd.openxmlformats-officedocument.presentationml.slide+xml"/>
  <Override PartName="/ppt/slides/slide833.xml" ContentType="application/vnd.openxmlformats-officedocument.presentationml.slide+xml"/>
  <Override PartName="/ppt/slides/slide834.xml" ContentType="application/vnd.openxmlformats-officedocument.presentationml.slide+xml"/>
  <Override PartName="/ppt/slides/slide835.xml" ContentType="application/vnd.openxmlformats-officedocument.presentationml.slide+xml"/>
  <Override PartName="/ppt/slides/slide836.xml" ContentType="application/vnd.openxmlformats-officedocument.presentationml.slide+xml"/>
  <Override PartName="/ppt/slides/slide837.xml" ContentType="application/vnd.openxmlformats-officedocument.presentationml.slide+xml"/>
  <Override PartName="/ppt/slides/slide838.xml" ContentType="application/vnd.openxmlformats-officedocument.presentationml.slide+xml"/>
  <Override PartName="/ppt/slides/slide839.xml" ContentType="application/vnd.openxmlformats-officedocument.presentationml.slide+xml"/>
  <Override PartName="/ppt/slides/slide840.xml" ContentType="application/vnd.openxmlformats-officedocument.presentationml.slide+xml"/>
  <Override PartName="/ppt/slides/slide841.xml" ContentType="application/vnd.openxmlformats-officedocument.presentationml.slide+xml"/>
  <Override PartName="/ppt/slides/slide842.xml" ContentType="application/vnd.openxmlformats-officedocument.presentationml.slide+xml"/>
  <Override PartName="/ppt/slides/slide843.xml" ContentType="application/vnd.openxmlformats-officedocument.presentationml.slide+xml"/>
  <Override PartName="/ppt/slides/slide844.xml" ContentType="application/vnd.openxmlformats-officedocument.presentationml.slide+xml"/>
  <Override PartName="/ppt/slides/slide845.xml" ContentType="application/vnd.openxmlformats-officedocument.presentationml.slide+xml"/>
  <Override PartName="/ppt/slides/slide846.xml" ContentType="application/vnd.openxmlformats-officedocument.presentationml.slide+xml"/>
  <Override PartName="/ppt/slides/slide847.xml" ContentType="application/vnd.openxmlformats-officedocument.presentationml.slide+xml"/>
  <Override PartName="/ppt/slides/slide848.xml" ContentType="application/vnd.openxmlformats-officedocument.presentationml.slide+xml"/>
  <Override PartName="/ppt/slides/slide849.xml" ContentType="application/vnd.openxmlformats-officedocument.presentationml.slide+xml"/>
  <Override PartName="/ppt/slides/slide850.xml" ContentType="application/vnd.openxmlformats-officedocument.presentationml.slide+xml"/>
  <Override PartName="/ppt/slides/slide851.xml" ContentType="application/vnd.openxmlformats-officedocument.presentationml.slide+xml"/>
  <Override PartName="/ppt/slides/slide852.xml" ContentType="application/vnd.openxmlformats-officedocument.presentationml.slide+xml"/>
  <Override PartName="/ppt/slides/slide853.xml" ContentType="application/vnd.openxmlformats-officedocument.presentationml.slide+xml"/>
  <Override PartName="/ppt/slides/slide854.xml" ContentType="application/vnd.openxmlformats-officedocument.presentationml.slide+xml"/>
  <Override PartName="/ppt/slides/slide855.xml" ContentType="application/vnd.openxmlformats-officedocument.presentationml.slide+xml"/>
  <Override PartName="/ppt/slides/slide856.xml" ContentType="application/vnd.openxmlformats-officedocument.presentationml.slide+xml"/>
  <Override PartName="/ppt/slides/slide857.xml" ContentType="application/vnd.openxmlformats-officedocument.presentationml.slide+xml"/>
  <Override PartName="/ppt/slides/slide858.xml" ContentType="application/vnd.openxmlformats-officedocument.presentationml.slide+xml"/>
  <Override PartName="/ppt/slides/slide859.xml" ContentType="application/vnd.openxmlformats-officedocument.presentationml.slide+xml"/>
  <Override PartName="/ppt/slides/slide860.xml" ContentType="application/vnd.openxmlformats-officedocument.presentationml.slide+xml"/>
  <Override PartName="/ppt/slides/slide861.xml" ContentType="application/vnd.openxmlformats-officedocument.presentationml.slide+xml"/>
  <Override PartName="/ppt/slides/slide862.xml" ContentType="application/vnd.openxmlformats-officedocument.presentationml.slide+xml"/>
  <Override PartName="/ppt/slides/slide863.xml" ContentType="application/vnd.openxmlformats-officedocument.presentationml.slide+xml"/>
  <Override PartName="/ppt/slides/slide864.xml" ContentType="application/vnd.openxmlformats-officedocument.presentationml.slide+xml"/>
  <Override PartName="/ppt/slides/slide865.xml" ContentType="application/vnd.openxmlformats-officedocument.presentationml.slide+xml"/>
  <Override PartName="/ppt/slides/slide866.xml" ContentType="application/vnd.openxmlformats-officedocument.presentationml.slide+xml"/>
  <Override PartName="/ppt/slides/slide867.xml" ContentType="application/vnd.openxmlformats-officedocument.presentationml.slide+xml"/>
  <Override PartName="/ppt/slides/slide868.xml" ContentType="application/vnd.openxmlformats-officedocument.presentationml.slide+xml"/>
  <Override PartName="/ppt/slides/slide869.xml" ContentType="application/vnd.openxmlformats-officedocument.presentationml.slide+xml"/>
  <Override PartName="/ppt/slides/slide870.xml" ContentType="application/vnd.openxmlformats-officedocument.presentationml.slide+xml"/>
  <Override PartName="/ppt/slides/slide871.xml" ContentType="application/vnd.openxmlformats-officedocument.presentationml.slide+xml"/>
  <Override PartName="/ppt/slides/slide872.xml" ContentType="application/vnd.openxmlformats-officedocument.presentationml.slide+xml"/>
  <Override PartName="/ppt/slides/slide873.xml" ContentType="application/vnd.openxmlformats-officedocument.presentationml.slide+xml"/>
  <Override PartName="/ppt/slides/slide874.xml" ContentType="application/vnd.openxmlformats-officedocument.presentationml.slide+xml"/>
  <Override PartName="/ppt/slides/slide875.xml" ContentType="application/vnd.openxmlformats-officedocument.presentationml.slide+xml"/>
  <Override PartName="/ppt/slides/slide876.xml" ContentType="application/vnd.openxmlformats-officedocument.presentationml.slide+xml"/>
  <Override PartName="/ppt/slides/slide877.xml" ContentType="application/vnd.openxmlformats-officedocument.presentationml.slide+xml"/>
  <Override PartName="/ppt/slides/slide878.xml" ContentType="application/vnd.openxmlformats-officedocument.presentationml.slide+xml"/>
  <Override PartName="/ppt/slides/slide879.xml" ContentType="application/vnd.openxmlformats-officedocument.presentationml.slide+xml"/>
  <Override PartName="/ppt/slides/slide880.xml" ContentType="application/vnd.openxmlformats-officedocument.presentationml.slide+xml"/>
  <Override PartName="/ppt/slides/slide881.xml" ContentType="application/vnd.openxmlformats-officedocument.presentationml.slide+xml"/>
  <Override PartName="/ppt/slides/slide882.xml" ContentType="application/vnd.openxmlformats-officedocument.presentationml.slide+xml"/>
  <Override PartName="/ppt/slides/slide883.xml" ContentType="application/vnd.openxmlformats-officedocument.presentationml.slide+xml"/>
  <Override PartName="/ppt/slides/slide884.xml" ContentType="application/vnd.openxmlformats-officedocument.presentationml.slide+xml"/>
  <Override PartName="/ppt/slides/slide885.xml" ContentType="application/vnd.openxmlformats-officedocument.presentationml.slide+xml"/>
  <Override PartName="/ppt/slides/slide886.xml" ContentType="application/vnd.openxmlformats-officedocument.presentationml.slide+xml"/>
  <Override PartName="/ppt/slides/slide887.xml" ContentType="application/vnd.openxmlformats-officedocument.presentationml.slide+xml"/>
  <Override PartName="/ppt/slides/slide888.xml" ContentType="application/vnd.openxmlformats-officedocument.presentationml.slide+xml"/>
  <Override PartName="/ppt/slides/slide889.xml" ContentType="application/vnd.openxmlformats-officedocument.presentationml.slide+xml"/>
  <Override PartName="/ppt/slides/slide890.xml" ContentType="application/vnd.openxmlformats-officedocument.presentationml.slide+xml"/>
  <Override PartName="/ppt/slides/slide891.xml" ContentType="application/vnd.openxmlformats-officedocument.presentationml.slide+xml"/>
  <Override PartName="/ppt/slides/slide892.xml" ContentType="application/vnd.openxmlformats-officedocument.presentationml.slide+xml"/>
  <Override PartName="/ppt/slides/slide893.xml" ContentType="application/vnd.openxmlformats-officedocument.presentationml.slide+xml"/>
  <Override PartName="/ppt/slides/slide894.xml" ContentType="application/vnd.openxmlformats-officedocument.presentationml.slide+xml"/>
  <Override PartName="/ppt/slides/slide895.xml" ContentType="application/vnd.openxmlformats-officedocument.presentationml.slide+xml"/>
  <Override PartName="/ppt/slides/slide896.xml" ContentType="application/vnd.openxmlformats-officedocument.presentationml.slide+xml"/>
  <Override PartName="/ppt/slides/slide897.xml" ContentType="application/vnd.openxmlformats-officedocument.presentationml.slide+xml"/>
  <Override PartName="/ppt/slides/slide898.xml" ContentType="application/vnd.openxmlformats-officedocument.presentationml.slide+xml"/>
  <Override PartName="/ppt/slides/slide899.xml" ContentType="application/vnd.openxmlformats-officedocument.presentationml.slide+xml"/>
  <Override PartName="/ppt/slides/slide900.xml" ContentType="application/vnd.openxmlformats-officedocument.presentationml.slide+xml"/>
  <Override PartName="/ppt/slides/slide901.xml" ContentType="application/vnd.openxmlformats-officedocument.presentationml.slide+xml"/>
  <Override PartName="/ppt/slides/slide902.xml" ContentType="application/vnd.openxmlformats-officedocument.presentationml.slide+xml"/>
  <Override PartName="/ppt/slides/slide903.xml" ContentType="application/vnd.openxmlformats-officedocument.presentationml.slide+xml"/>
  <Override PartName="/ppt/slides/slide904.xml" ContentType="application/vnd.openxmlformats-officedocument.presentationml.slide+xml"/>
  <Override PartName="/ppt/slides/slide905.xml" ContentType="application/vnd.openxmlformats-officedocument.presentationml.slide+xml"/>
  <Override PartName="/ppt/slides/slide906.xml" ContentType="application/vnd.openxmlformats-officedocument.presentationml.slide+xml"/>
  <Override PartName="/ppt/slides/slide907.xml" ContentType="application/vnd.openxmlformats-officedocument.presentationml.slide+xml"/>
  <Override PartName="/ppt/slides/slide908.xml" ContentType="application/vnd.openxmlformats-officedocument.presentationml.slide+xml"/>
  <Override PartName="/ppt/slides/slide909.xml" ContentType="application/vnd.openxmlformats-officedocument.presentationml.slide+xml"/>
  <Override PartName="/ppt/slides/slide910.xml" ContentType="application/vnd.openxmlformats-officedocument.presentationml.slide+xml"/>
  <Override PartName="/ppt/slides/slide911.xml" ContentType="application/vnd.openxmlformats-officedocument.presentationml.slide+xml"/>
  <Override PartName="/ppt/slides/slide912.xml" ContentType="application/vnd.openxmlformats-officedocument.presentationml.slide+xml"/>
  <Override PartName="/ppt/slides/slide913.xml" ContentType="application/vnd.openxmlformats-officedocument.presentationml.slide+xml"/>
  <Override PartName="/ppt/slides/slide914.xml" ContentType="application/vnd.openxmlformats-officedocument.presentationml.slide+xml"/>
  <Override PartName="/ppt/slides/slide915.xml" ContentType="application/vnd.openxmlformats-officedocument.presentationml.slide+xml"/>
  <Override PartName="/ppt/slides/slide916.xml" ContentType="application/vnd.openxmlformats-officedocument.presentationml.slide+xml"/>
  <Override PartName="/ppt/slides/slide917.xml" ContentType="application/vnd.openxmlformats-officedocument.presentationml.slide+xml"/>
  <Override PartName="/ppt/slides/slide918.xml" ContentType="application/vnd.openxmlformats-officedocument.presentationml.slide+xml"/>
  <Override PartName="/ppt/slides/slide919.xml" ContentType="application/vnd.openxmlformats-officedocument.presentationml.slide+xml"/>
  <Override PartName="/ppt/slides/slide920.xml" ContentType="application/vnd.openxmlformats-officedocument.presentationml.slide+xml"/>
  <Override PartName="/ppt/slides/slide921.xml" ContentType="application/vnd.openxmlformats-officedocument.presentationml.slide+xml"/>
  <Override PartName="/ppt/slides/slide922.xml" ContentType="application/vnd.openxmlformats-officedocument.presentationml.slide+xml"/>
  <Override PartName="/ppt/slides/slide923.xml" ContentType="application/vnd.openxmlformats-officedocument.presentationml.slide+xml"/>
  <Override PartName="/ppt/slides/slide924.xml" ContentType="application/vnd.openxmlformats-officedocument.presentationml.slide+xml"/>
  <Override PartName="/ppt/slides/slide925.xml" ContentType="application/vnd.openxmlformats-officedocument.presentationml.slide+xml"/>
  <Override PartName="/ppt/slides/slide926.xml" ContentType="application/vnd.openxmlformats-officedocument.presentationml.slide+xml"/>
  <Override PartName="/ppt/slides/slide927.xml" ContentType="application/vnd.openxmlformats-officedocument.presentationml.slide+xml"/>
  <Override PartName="/ppt/slides/slide928.xml" ContentType="application/vnd.openxmlformats-officedocument.presentationml.slide+xml"/>
  <Override PartName="/ppt/slides/slide929.xml" ContentType="application/vnd.openxmlformats-officedocument.presentationml.slide+xml"/>
  <Override PartName="/ppt/slides/slide930.xml" ContentType="application/vnd.openxmlformats-officedocument.presentationml.slide+xml"/>
  <Override PartName="/ppt/slides/slide931.xml" ContentType="application/vnd.openxmlformats-officedocument.presentationml.slide+xml"/>
  <Override PartName="/ppt/slides/slide932.xml" ContentType="application/vnd.openxmlformats-officedocument.presentationml.slide+xml"/>
  <Override PartName="/ppt/slides/slide933.xml" ContentType="application/vnd.openxmlformats-officedocument.presentationml.slide+xml"/>
  <Override PartName="/ppt/slides/slide934.xml" ContentType="application/vnd.openxmlformats-officedocument.presentationml.slide+xml"/>
  <Override PartName="/ppt/slides/slide935.xml" ContentType="application/vnd.openxmlformats-officedocument.presentationml.slide+xml"/>
  <Override PartName="/ppt/slides/slide936.xml" ContentType="application/vnd.openxmlformats-officedocument.presentationml.slide+xml"/>
  <Override PartName="/ppt/slides/slide937.xml" ContentType="application/vnd.openxmlformats-officedocument.presentationml.slide+xml"/>
  <Override PartName="/ppt/slides/slide938.xml" ContentType="application/vnd.openxmlformats-officedocument.presentationml.slide+xml"/>
  <Override PartName="/ppt/slides/slide939.xml" ContentType="application/vnd.openxmlformats-officedocument.presentationml.slide+xml"/>
  <Override PartName="/ppt/slides/slide940.xml" ContentType="application/vnd.openxmlformats-officedocument.presentationml.slide+xml"/>
  <Override PartName="/ppt/slides/slide941.xml" ContentType="application/vnd.openxmlformats-officedocument.presentationml.slide+xml"/>
  <Override PartName="/ppt/slides/slide942.xml" ContentType="application/vnd.openxmlformats-officedocument.presentationml.slide+xml"/>
  <Override PartName="/ppt/slides/slide943.xml" ContentType="application/vnd.openxmlformats-officedocument.presentationml.slide+xml"/>
  <Override PartName="/ppt/slides/slide944.xml" ContentType="application/vnd.openxmlformats-officedocument.presentationml.slide+xml"/>
  <Override PartName="/ppt/slides/slide945.xml" ContentType="application/vnd.openxmlformats-officedocument.presentationml.slide+xml"/>
  <Override PartName="/ppt/slides/slide946.xml" ContentType="application/vnd.openxmlformats-officedocument.presentationml.slide+xml"/>
  <Override PartName="/ppt/slides/slide947.xml" ContentType="application/vnd.openxmlformats-officedocument.presentationml.slide+xml"/>
  <Override PartName="/ppt/slides/slide948.xml" ContentType="application/vnd.openxmlformats-officedocument.presentationml.slide+xml"/>
  <Override PartName="/ppt/slides/slide949.xml" ContentType="application/vnd.openxmlformats-officedocument.presentationml.slide+xml"/>
  <Override PartName="/ppt/slides/slide950.xml" ContentType="application/vnd.openxmlformats-officedocument.presentationml.slide+xml"/>
  <Override PartName="/ppt/slides/slide951.xml" ContentType="application/vnd.openxmlformats-officedocument.presentationml.slide+xml"/>
  <Override PartName="/ppt/slides/slide952.xml" ContentType="application/vnd.openxmlformats-officedocument.presentationml.slide+xml"/>
  <Override PartName="/ppt/slides/slide953.xml" ContentType="application/vnd.openxmlformats-officedocument.presentationml.slide+xml"/>
  <Override PartName="/ppt/slides/slide954.xml" ContentType="application/vnd.openxmlformats-officedocument.presentationml.slide+xml"/>
  <Override PartName="/ppt/slides/slide955.xml" ContentType="application/vnd.openxmlformats-officedocument.presentationml.slide+xml"/>
  <Override PartName="/ppt/slides/slide956.xml" ContentType="application/vnd.openxmlformats-officedocument.presentationml.slide+xml"/>
  <Override PartName="/ppt/slides/slide957.xml" ContentType="application/vnd.openxmlformats-officedocument.presentationml.slide+xml"/>
  <Override PartName="/ppt/slides/slide958.xml" ContentType="application/vnd.openxmlformats-officedocument.presentationml.slide+xml"/>
  <Override PartName="/ppt/slides/slide959.xml" ContentType="application/vnd.openxmlformats-officedocument.presentationml.slide+xml"/>
  <Override PartName="/ppt/slides/slide960.xml" ContentType="application/vnd.openxmlformats-officedocument.presentationml.slide+xml"/>
  <Override PartName="/ppt/slides/slide961.xml" ContentType="application/vnd.openxmlformats-officedocument.presentationml.slide+xml"/>
  <Override PartName="/ppt/slides/slide962.xml" ContentType="application/vnd.openxmlformats-officedocument.presentationml.slide+xml"/>
  <Override PartName="/ppt/slides/slide963.xml" ContentType="application/vnd.openxmlformats-officedocument.presentationml.slide+xml"/>
  <Override PartName="/ppt/slides/slide964.xml" ContentType="application/vnd.openxmlformats-officedocument.presentationml.slide+xml"/>
  <Override PartName="/ppt/slides/slide965.xml" ContentType="application/vnd.openxmlformats-officedocument.presentationml.slide+xml"/>
  <Override PartName="/ppt/slides/slide966.xml" ContentType="application/vnd.openxmlformats-officedocument.presentationml.slide+xml"/>
  <Override PartName="/ppt/slides/slide967.xml" ContentType="application/vnd.openxmlformats-officedocument.presentationml.slide+xml"/>
  <Override PartName="/ppt/slides/slide968.xml" ContentType="application/vnd.openxmlformats-officedocument.presentationml.slide+xml"/>
  <Override PartName="/ppt/slides/slide969.xml" ContentType="application/vnd.openxmlformats-officedocument.presentationml.slide+xml"/>
  <Override PartName="/ppt/slides/slide970.xml" ContentType="application/vnd.openxmlformats-officedocument.presentationml.slide+xml"/>
  <Override PartName="/ppt/slides/slide971.xml" ContentType="application/vnd.openxmlformats-officedocument.presentationml.slide+xml"/>
  <Override PartName="/ppt/slides/slide972.xml" ContentType="application/vnd.openxmlformats-officedocument.presentationml.slide+xml"/>
  <Override PartName="/ppt/slides/slide973.xml" ContentType="application/vnd.openxmlformats-officedocument.presentationml.slide+xml"/>
  <Override PartName="/ppt/slides/slide974.xml" ContentType="application/vnd.openxmlformats-officedocument.presentationml.slide+xml"/>
  <Override PartName="/ppt/slides/slide975.xml" ContentType="application/vnd.openxmlformats-officedocument.presentationml.slide+xml"/>
  <Override PartName="/ppt/slides/slide976.xml" ContentType="application/vnd.openxmlformats-officedocument.presentationml.slide+xml"/>
  <Override PartName="/ppt/slides/slide977.xml" ContentType="application/vnd.openxmlformats-officedocument.presentationml.slide+xml"/>
  <Override PartName="/ppt/slides/slide978.xml" ContentType="application/vnd.openxmlformats-officedocument.presentationml.slide+xml"/>
  <Override PartName="/ppt/slides/slide979.xml" ContentType="application/vnd.openxmlformats-officedocument.presentationml.slide+xml"/>
  <Override PartName="/ppt/slides/slide980.xml" ContentType="application/vnd.openxmlformats-officedocument.presentationml.slide+xml"/>
  <Override PartName="/ppt/slides/slide981.xml" ContentType="application/vnd.openxmlformats-officedocument.presentationml.slide+xml"/>
  <Override PartName="/ppt/slides/slide982.xml" ContentType="application/vnd.openxmlformats-officedocument.presentationml.slide+xml"/>
  <Override PartName="/ppt/slides/slide983.xml" ContentType="application/vnd.openxmlformats-officedocument.presentationml.slide+xml"/>
  <Override PartName="/ppt/slides/slide984.xml" ContentType="application/vnd.openxmlformats-officedocument.presentationml.slide+xml"/>
  <Override PartName="/ppt/slides/slide985.xml" ContentType="application/vnd.openxmlformats-officedocument.presentationml.slide+xml"/>
  <Override PartName="/ppt/slides/slide986.xml" ContentType="application/vnd.openxmlformats-officedocument.presentationml.slide+xml"/>
  <Override PartName="/ppt/slides/slide987.xml" ContentType="application/vnd.openxmlformats-officedocument.presentationml.slide+xml"/>
  <Override PartName="/ppt/slides/slide988.xml" ContentType="application/vnd.openxmlformats-officedocument.presentationml.slide+xml"/>
  <Override PartName="/ppt/slides/slide989.xml" ContentType="application/vnd.openxmlformats-officedocument.presentationml.slide+xml"/>
  <Override PartName="/ppt/slides/slide990.xml" ContentType="application/vnd.openxmlformats-officedocument.presentationml.slide+xml"/>
  <Override PartName="/ppt/slides/slide991.xml" ContentType="application/vnd.openxmlformats-officedocument.presentationml.slide+xml"/>
  <Override PartName="/ppt/slides/slide992.xml" ContentType="application/vnd.openxmlformats-officedocument.presentationml.slide+xml"/>
  <Override PartName="/ppt/slides/slide993.xml" ContentType="application/vnd.openxmlformats-officedocument.presentationml.slide+xml"/>
  <Override PartName="/ppt/slides/slide994.xml" ContentType="application/vnd.openxmlformats-officedocument.presentationml.slide+xml"/>
  <Override PartName="/ppt/slides/slide995.xml" ContentType="application/vnd.openxmlformats-officedocument.presentationml.slide+xml"/>
  <Override PartName="/ppt/slides/slide996.xml" ContentType="application/vnd.openxmlformats-officedocument.presentationml.slide+xml"/>
  <Override PartName="/ppt/slides/slide997.xml" ContentType="application/vnd.openxmlformats-officedocument.presentationml.slide+xml"/>
  <Override PartName="/ppt/slides/slide998.xml" ContentType="application/vnd.openxmlformats-officedocument.presentationml.slide+xml"/>
  <Override PartName="/ppt/slides/slide999.xml" ContentType="application/vnd.openxmlformats-officedocument.presentationml.slide+xml"/>
  <Override PartName="/ppt/slides/slide1000.xml" ContentType="application/vnd.openxmlformats-officedocument.presentationml.slide+xml"/>
  <Override PartName="/ppt/slides/slide1001.xml" ContentType="application/vnd.openxmlformats-officedocument.presentationml.slide+xml"/>
  <Override PartName="/ppt/slides/slide1002.xml" ContentType="application/vnd.openxmlformats-officedocument.presentationml.slide+xml"/>
  <Override PartName="/ppt/slides/slide1003.xml" ContentType="application/vnd.openxmlformats-officedocument.presentationml.slide+xml"/>
  <Override PartName="/ppt/slides/slide1004.xml" ContentType="application/vnd.openxmlformats-officedocument.presentationml.slide+xml"/>
  <Override PartName="/ppt/slides/slide1005.xml" ContentType="application/vnd.openxmlformats-officedocument.presentationml.slide+xml"/>
  <Override PartName="/ppt/slides/slide1006.xml" ContentType="application/vnd.openxmlformats-officedocument.presentationml.slide+xml"/>
  <Override PartName="/ppt/slides/slide1007.xml" ContentType="application/vnd.openxmlformats-officedocument.presentationml.slide+xml"/>
  <Override PartName="/ppt/slides/slide1008.xml" ContentType="application/vnd.openxmlformats-officedocument.presentationml.slide+xml"/>
  <Override PartName="/ppt/slides/slide1009.xml" ContentType="application/vnd.openxmlformats-officedocument.presentationml.slide+xml"/>
  <Override PartName="/ppt/slides/slide1010.xml" ContentType="application/vnd.openxmlformats-officedocument.presentationml.slide+xml"/>
  <Override PartName="/ppt/slides/slide1011.xml" ContentType="application/vnd.openxmlformats-officedocument.presentationml.slide+xml"/>
  <Override PartName="/ppt/slides/slide1012.xml" ContentType="application/vnd.openxmlformats-officedocument.presentationml.slide+xml"/>
  <Override PartName="/ppt/slides/slide1013.xml" ContentType="application/vnd.openxmlformats-officedocument.presentationml.slide+xml"/>
  <Override PartName="/ppt/slides/slide1014.xml" ContentType="application/vnd.openxmlformats-officedocument.presentationml.slide+xml"/>
  <Override PartName="/ppt/slides/slide1015.xml" ContentType="application/vnd.openxmlformats-officedocument.presentationml.slide+xml"/>
  <Override PartName="/ppt/slides/slide1016.xml" ContentType="application/vnd.openxmlformats-officedocument.presentationml.slide+xml"/>
  <Override PartName="/ppt/slides/slide1017.xml" ContentType="application/vnd.openxmlformats-officedocument.presentationml.slide+xml"/>
  <Override PartName="/ppt/slides/slide1018.xml" ContentType="application/vnd.openxmlformats-officedocument.presentationml.slide+xml"/>
  <Override PartName="/ppt/slides/slide1019.xml" ContentType="application/vnd.openxmlformats-officedocument.presentationml.slide+xml"/>
  <Override PartName="/ppt/slides/slide1020.xml" ContentType="application/vnd.openxmlformats-officedocument.presentationml.slide+xml"/>
  <Override PartName="/ppt/slides/slide1021.xml" ContentType="application/vnd.openxmlformats-officedocument.presentationml.slide+xml"/>
  <Override PartName="/ppt/slides/slide1022.xml" ContentType="application/vnd.openxmlformats-officedocument.presentationml.slide+xml"/>
  <Override PartName="/ppt/slides/slide1023.xml" ContentType="application/vnd.openxmlformats-officedocument.presentationml.slide+xml"/>
  <Override PartName="/ppt/slides/slide1024.xml" ContentType="application/vnd.openxmlformats-officedocument.presentationml.slide+xml"/>
  <Override PartName="/ppt/slides/slide1025.xml" ContentType="application/vnd.openxmlformats-officedocument.presentationml.slide+xml"/>
  <Override PartName="/ppt/slides/slide1026.xml" ContentType="application/vnd.openxmlformats-officedocument.presentationml.slide+xml"/>
  <Override PartName="/ppt/slides/slide1027.xml" ContentType="application/vnd.openxmlformats-officedocument.presentationml.slide+xml"/>
  <Override PartName="/ppt/slides/slide1028.xml" ContentType="application/vnd.openxmlformats-officedocument.presentationml.slide+xml"/>
  <Override PartName="/ppt/slides/slide1029.xml" ContentType="application/vnd.openxmlformats-officedocument.presentationml.slide+xml"/>
  <Override PartName="/ppt/slides/slide1030.xml" ContentType="application/vnd.openxmlformats-officedocument.presentationml.slide+xml"/>
  <Override PartName="/ppt/slides/slide1031.xml" ContentType="application/vnd.openxmlformats-officedocument.presentationml.slide+xml"/>
  <Override PartName="/ppt/slides/slide1032.xml" ContentType="application/vnd.openxmlformats-officedocument.presentationml.slide+xml"/>
  <Override PartName="/ppt/slides/slide1033.xml" ContentType="application/vnd.openxmlformats-officedocument.presentationml.slide+xml"/>
  <Override PartName="/ppt/slides/slide1034.xml" ContentType="application/vnd.openxmlformats-officedocument.presentationml.slide+xml"/>
  <Override PartName="/ppt/slides/slide1035.xml" ContentType="application/vnd.openxmlformats-officedocument.presentationml.slide+xml"/>
  <Override PartName="/ppt/slides/slide1036.xml" ContentType="application/vnd.openxmlformats-officedocument.presentationml.slide+xml"/>
  <Override PartName="/ppt/slides/slide1037.xml" ContentType="application/vnd.openxmlformats-officedocument.presentationml.slide+xml"/>
  <Override PartName="/ppt/slides/slide1038.xml" ContentType="application/vnd.openxmlformats-officedocument.presentationml.slide+xml"/>
  <Override PartName="/ppt/slides/slide1039.xml" ContentType="application/vnd.openxmlformats-officedocument.presentationml.slide+xml"/>
  <Override PartName="/ppt/slides/slide1040.xml" ContentType="application/vnd.openxmlformats-officedocument.presentationml.slide+xml"/>
  <Override PartName="/ppt/slides/slide1041.xml" ContentType="application/vnd.openxmlformats-officedocument.presentationml.slide+xml"/>
  <Override PartName="/ppt/slides/slide1042.xml" ContentType="application/vnd.openxmlformats-officedocument.presentationml.slide+xml"/>
  <Override PartName="/ppt/slides/slide1043.xml" ContentType="application/vnd.openxmlformats-officedocument.presentationml.slide+xml"/>
  <Override PartName="/ppt/slides/slide1044.xml" ContentType="application/vnd.openxmlformats-officedocument.presentationml.slide+xml"/>
  <Override PartName="/ppt/slides/slide1045.xml" ContentType="application/vnd.openxmlformats-officedocument.presentationml.slide+xml"/>
  <Override PartName="/ppt/slides/slide1046.xml" ContentType="application/vnd.openxmlformats-officedocument.presentationml.slide+xml"/>
  <Override PartName="/ppt/slides/slide1047.xml" ContentType="application/vnd.openxmlformats-officedocument.presentationml.slide+xml"/>
  <Override PartName="/ppt/slides/slide1048.xml" ContentType="application/vnd.openxmlformats-officedocument.presentationml.slide+xml"/>
  <Override PartName="/ppt/slides/slide1049.xml" ContentType="application/vnd.openxmlformats-officedocument.presentationml.slide+xml"/>
  <Override PartName="/ppt/slides/slide1050.xml" ContentType="application/vnd.openxmlformats-officedocument.presentationml.slide+xml"/>
  <Override PartName="/ppt/slides/slide1051.xml" ContentType="application/vnd.openxmlformats-officedocument.presentationml.slide+xml"/>
  <Override PartName="/ppt/slides/slide1052.xml" ContentType="application/vnd.openxmlformats-officedocument.presentationml.slide+xml"/>
  <Override PartName="/ppt/slides/slide1053.xml" ContentType="application/vnd.openxmlformats-officedocument.presentationml.slide+xml"/>
  <Override PartName="/ppt/slides/slide1054.xml" ContentType="application/vnd.openxmlformats-officedocument.presentationml.slide+xml"/>
  <Override PartName="/ppt/slides/slide1055.xml" ContentType="application/vnd.openxmlformats-officedocument.presentationml.slide+xml"/>
  <Override PartName="/ppt/slides/slide1056.xml" ContentType="application/vnd.openxmlformats-officedocument.presentationml.slide+xml"/>
  <Override PartName="/ppt/slides/slide1057.xml" ContentType="application/vnd.openxmlformats-officedocument.presentationml.slide+xml"/>
  <Override PartName="/ppt/slides/slide1058.xml" ContentType="application/vnd.openxmlformats-officedocument.presentationml.slide+xml"/>
  <Override PartName="/ppt/slides/slide1059.xml" ContentType="application/vnd.openxmlformats-officedocument.presentationml.slide+xml"/>
  <Override PartName="/ppt/slides/slide1060.xml" ContentType="application/vnd.openxmlformats-officedocument.presentationml.slide+xml"/>
  <Override PartName="/ppt/slides/slide1061.xml" ContentType="application/vnd.openxmlformats-officedocument.presentationml.slide+xml"/>
  <Override PartName="/ppt/slides/slide1062.xml" ContentType="application/vnd.openxmlformats-officedocument.presentationml.slide+xml"/>
  <Override PartName="/ppt/slides/slide1063.xml" ContentType="application/vnd.openxmlformats-officedocument.presentationml.slide+xml"/>
  <Override PartName="/ppt/slides/slide1064.xml" ContentType="application/vnd.openxmlformats-officedocument.presentationml.slide+xml"/>
  <Override PartName="/ppt/slides/slide1065.xml" ContentType="application/vnd.openxmlformats-officedocument.presentationml.slide+xml"/>
  <Override PartName="/ppt/slides/slide1066.xml" ContentType="application/vnd.openxmlformats-officedocument.presentationml.slide+xml"/>
  <Override PartName="/ppt/slides/slide1067.xml" ContentType="application/vnd.openxmlformats-officedocument.presentationml.slide+xml"/>
  <Override PartName="/ppt/slides/slide1068.xml" ContentType="application/vnd.openxmlformats-officedocument.presentationml.slide+xml"/>
  <Override PartName="/ppt/slides/slide1069.xml" ContentType="application/vnd.openxmlformats-officedocument.presentationml.slide+xml"/>
  <Override PartName="/ppt/slides/slide1070.xml" ContentType="application/vnd.openxmlformats-officedocument.presentationml.slide+xml"/>
  <Override PartName="/ppt/slides/slide1071.xml" ContentType="application/vnd.openxmlformats-officedocument.presentationml.slide+xml"/>
  <Override PartName="/ppt/slides/slide1072.xml" ContentType="application/vnd.openxmlformats-officedocument.presentationml.slide+xml"/>
  <Override PartName="/ppt/slides/slide1073.xml" ContentType="application/vnd.openxmlformats-officedocument.presentationml.slide+xml"/>
  <Override PartName="/ppt/slides/slide1074.xml" ContentType="application/vnd.openxmlformats-officedocument.presentationml.slide+xml"/>
  <Override PartName="/ppt/slides/slide1075.xml" ContentType="application/vnd.openxmlformats-officedocument.presentationml.slide+xml"/>
  <Override PartName="/ppt/slides/slide1076.xml" ContentType="application/vnd.openxmlformats-officedocument.presentationml.slide+xml"/>
  <Override PartName="/ppt/slides/slide1077.xml" ContentType="application/vnd.openxmlformats-officedocument.presentationml.slide+xml"/>
  <Override PartName="/ppt/slides/slide1078.xml" ContentType="application/vnd.openxmlformats-officedocument.presentationml.slide+xml"/>
  <Override PartName="/ppt/slides/slide1079.xml" ContentType="application/vnd.openxmlformats-officedocument.presentationml.slide+xml"/>
  <Override PartName="/ppt/slides/slide1080.xml" ContentType="application/vnd.openxmlformats-officedocument.presentationml.slide+xml"/>
  <Override PartName="/ppt/slides/slide1081.xml" ContentType="application/vnd.openxmlformats-officedocument.presentationml.slide+xml"/>
  <Override PartName="/ppt/slides/slide1082.xml" ContentType="application/vnd.openxmlformats-officedocument.presentationml.slide+xml"/>
  <Override PartName="/ppt/slides/slide1083.xml" ContentType="application/vnd.openxmlformats-officedocument.presentationml.slide+xml"/>
  <Override PartName="/ppt/slides/slide1084.xml" ContentType="application/vnd.openxmlformats-officedocument.presentationml.slide+xml"/>
  <Override PartName="/ppt/slides/slide1085.xml" ContentType="application/vnd.openxmlformats-officedocument.presentationml.slide+xml"/>
  <Override PartName="/ppt/slides/slide1086.xml" ContentType="application/vnd.openxmlformats-officedocument.presentationml.slide+xml"/>
  <Override PartName="/ppt/slides/slide1087.xml" ContentType="application/vnd.openxmlformats-officedocument.presentationml.slide+xml"/>
  <Override PartName="/ppt/slides/slide1088.xml" ContentType="application/vnd.openxmlformats-officedocument.presentationml.slide+xml"/>
  <Override PartName="/ppt/slides/slide1089.xml" ContentType="application/vnd.openxmlformats-officedocument.presentationml.slide+xml"/>
  <Override PartName="/ppt/slides/slide1090.xml" ContentType="application/vnd.openxmlformats-officedocument.presentationml.slide+xml"/>
  <Override PartName="/ppt/slides/slide1091.xml" ContentType="application/vnd.openxmlformats-officedocument.presentationml.slide+xml"/>
  <Override PartName="/ppt/slides/slide1092.xml" ContentType="application/vnd.openxmlformats-officedocument.presentationml.slide+xml"/>
  <Override PartName="/ppt/slides/slide1093.xml" ContentType="application/vnd.openxmlformats-officedocument.presentationml.slide+xml"/>
  <Override PartName="/ppt/slides/slide1094.xml" ContentType="application/vnd.openxmlformats-officedocument.presentationml.slide+xml"/>
  <Override PartName="/ppt/slides/slide1095.xml" ContentType="application/vnd.openxmlformats-officedocument.presentationml.slide+xml"/>
  <Override PartName="/ppt/slides/slide1096.xml" ContentType="application/vnd.openxmlformats-officedocument.presentationml.slide+xml"/>
  <Override PartName="/ppt/slides/slide1097.xml" ContentType="application/vnd.openxmlformats-officedocument.presentationml.slide+xml"/>
  <Override PartName="/ppt/slides/slide1098.xml" ContentType="application/vnd.openxmlformats-officedocument.presentationml.slide+xml"/>
  <Override PartName="/ppt/slides/slide1099.xml" ContentType="application/vnd.openxmlformats-officedocument.presentationml.slide+xml"/>
  <Override PartName="/ppt/slides/slide1100.xml" ContentType="application/vnd.openxmlformats-officedocument.presentationml.slide+xml"/>
  <Override PartName="/ppt/slides/slide1101.xml" ContentType="application/vnd.openxmlformats-officedocument.presentationml.slide+xml"/>
  <Override PartName="/ppt/slides/slide1102.xml" ContentType="application/vnd.openxmlformats-officedocument.presentationml.slide+xml"/>
  <Override PartName="/ppt/slides/slide1103.xml" ContentType="application/vnd.openxmlformats-officedocument.presentationml.slide+xml"/>
  <Override PartName="/ppt/slides/slide1104.xml" ContentType="application/vnd.openxmlformats-officedocument.presentationml.slide+xml"/>
  <Override PartName="/ppt/slides/slide1105.xml" ContentType="application/vnd.openxmlformats-officedocument.presentationml.slide+xml"/>
  <Override PartName="/ppt/slides/slide1106.xml" ContentType="application/vnd.openxmlformats-officedocument.presentationml.slide+xml"/>
  <Override PartName="/ppt/slides/slide1107.xml" ContentType="application/vnd.openxmlformats-officedocument.presentationml.slide+xml"/>
  <Override PartName="/ppt/slides/slide1108.xml" ContentType="application/vnd.openxmlformats-officedocument.presentationml.slide+xml"/>
  <Override PartName="/ppt/slides/slide1109.xml" ContentType="application/vnd.openxmlformats-officedocument.presentationml.slide+xml"/>
  <Override PartName="/ppt/slides/slide1110.xml" ContentType="application/vnd.openxmlformats-officedocument.presentationml.slide+xml"/>
  <Override PartName="/ppt/slides/slide1111.xml" ContentType="application/vnd.openxmlformats-officedocument.presentationml.slide+xml"/>
  <Override PartName="/ppt/slides/slide1112.xml" ContentType="application/vnd.openxmlformats-officedocument.presentationml.slide+xml"/>
  <Override PartName="/ppt/slides/slide1113.xml" ContentType="application/vnd.openxmlformats-officedocument.presentationml.slide+xml"/>
  <Override PartName="/ppt/slides/slide1114.xml" ContentType="application/vnd.openxmlformats-officedocument.presentationml.slide+xml"/>
  <Override PartName="/ppt/slides/slide1115.xml" ContentType="application/vnd.openxmlformats-officedocument.presentationml.slide+xml"/>
  <Override PartName="/ppt/slides/slide1116.xml" ContentType="application/vnd.openxmlformats-officedocument.presentationml.slide+xml"/>
  <Override PartName="/ppt/slides/slide1117.xml" ContentType="application/vnd.openxmlformats-officedocument.presentationml.slide+xml"/>
  <Override PartName="/ppt/slides/slide1118.xml" ContentType="application/vnd.openxmlformats-officedocument.presentationml.slide+xml"/>
  <Override PartName="/ppt/slides/slide1119.xml" ContentType="application/vnd.openxmlformats-officedocument.presentationml.slide+xml"/>
  <Override PartName="/ppt/slides/slide1120.xml" ContentType="application/vnd.openxmlformats-officedocument.presentationml.slide+xml"/>
  <Override PartName="/ppt/slides/slide1121.xml" ContentType="application/vnd.openxmlformats-officedocument.presentationml.slide+xml"/>
  <Override PartName="/ppt/slides/slide1122.xml" ContentType="application/vnd.openxmlformats-officedocument.presentationml.slide+xml"/>
  <Override PartName="/ppt/slides/slide1123.xml" ContentType="application/vnd.openxmlformats-officedocument.presentationml.slide+xml"/>
  <Override PartName="/ppt/slides/slide1124.xml" ContentType="application/vnd.openxmlformats-officedocument.presentationml.slide+xml"/>
  <Override PartName="/ppt/slides/slide1125.xml" ContentType="application/vnd.openxmlformats-officedocument.presentationml.slide+xml"/>
  <Override PartName="/ppt/slides/slide1126.xml" ContentType="application/vnd.openxmlformats-officedocument.presentationml.slide+xml"/>
  <Override PartName="/ppt/slides/slide1127.xml" ContentType="application/vnd.openxmlformats-officedocument.presentationml.slide+xml"/>
  <Override PartName="/ppt/slides/slide1128.xml" ContentType="application/vnd.openxmlformats-officedocument.presentationml.slide+xml"/>
  <Override PartName="/ppt/slides/slide1129.xml" ContentType="application/vnd.openxmlformats-officedocument.presentationml.slide+xml"/>
  <Override PartName="/ppt/slides/slide1130.xml" ContentType="application/vnd.openxmlformats-officedocument.presentationml.slide+xml"/>
  <Override PartName="/ppt/slides/slide1131.xml" ContentType="application/vnd.openxmlformats-officedocument.presentationml.slide+xml"/>
  <Override PartName="/ppt/slides/slide1132.xml" ContentType="application/vnd.openxmlformats-officedocument.presentationml.slide+xml"/>
  <Override PartName="/ppt/slides/slide1133.xml" ContentType="application/vnd.openxmlformats-officedocument.presentationml.slide+xml"/>
  <Override PartName="/ppt/slides/slide1134.xml" ContentType="application/vnd.openxmlformats-officedocument.presentationml.slide+xml"/>
  <Override PartName="/ppt/slides/slide1135.xml" ContentType="application/vnd.openxmlformats-officedocument.presentationml.slide+xml"/>
  <Override PartName="/ppt/slides/slide1136.xml" ContentType="application/vnd.openxmlformats-officedocument.presentationml.slide+xml"/>
  <Override PartName="/ppt/slides/slide1137.xml" ContentType="application/vnd.openxmlformats-officedocument.presentationml.slide+xml"/>
  <Override PartName="/ppt/slides/slide1138.xml" ContentType="application/vnd.openxmlformats-officedocument.presentationml.slide+xml"/>
  <Override PartName="/ppt/slides/slide1139.xml" ContentType="application/vnd.openxmlformats-officedocument.presentationml.slide+xml"/>
  <Override PartName="/ppt/slides/slide1140.xml" ContentType="application/vnd.openxmlformats-officedocument.presentationml.slide+xml"/>
  <Override PartName="/ppt/slides/slide1141.xml" ContentType="application/vnd.openxmlformats-officedocument.presentationml.slide+xml"/>
  <Override PartName="/ppt/slides/slide1142.xml" ContentType="application/vnd.openxmlformats-officedocument.presentationml.slide+xml"/>
  <Override PartName="/ppt/slides/slide1143.xml" ContentType="application/vnd.openxmlformats-officedocument.presentationml.slide+xml"/>
  <Override PartName="/ppt/slides/slide1144.xml" ContentType="application/vnd.openxmlformats-officedocument.presentationml.slide+xml"/>
  <Override PartName="/ppt/slides/slide1145.xml" ContentType="application/vnd.openxmlformats-officedocument.presentationml.slide+xml"/>
  <Override PartName="/ppt/slides/slide1146.xml" ContentType="application/vnd.openxmlformats-officedocument.presentationml.slide+xml"/>
  <Override PartName="/ppt/slides/slide1147.xml" ContentType="application/vnd.openxmlformats-officedocument.presentationml.slide+xml"/>
  <Override PartName="/ppt/slides/slide1148.xml" ContentType="application/vnd.openxmlformats-officedocument.presentationml.slide+xml"/>
  <Override PartName="/ppt/slides/slide1149.xml" ContentType="application/vnd.openxmlformats-officedocument.presentationml.slide+xml"/>
  <Override PartName="/ppt/slides/slide1150.xml" ContentType="application/vnd.openxmlformats-officedocument.presentationml.slide+xml"/>
  <Override PartName="/ppt/slides/slide1151.xml" ContentType="application/vnd.openxmlformats-officedocument.presentationml.slide+xml"/>
  <Override PartName="/ppt/slides/slide1152.xml" ContentType="application/vnd.openxmlformats-officedocument.presentationml.slide+xml"/>
  <Override PartName="/ppt/slides/slide1153.xml" ContentType="application/vnd.openxmlformats-officedocument.presentationml.slide+xml"/>
  <Override PartName="/ppt/slides/slide1154.xml" ContentType="application/vnd.openxmlformats-officedocument.presentationml.slide+xml"/>
  <Override PartName="/ppt/slides/slide1155.xml" ContentType="application/vnd.openxmlformats-officedocument.presentationml.slide+xml"/>
  <Override PartName="/ppt/slides/slide1156.xml" ContentType="application/vnd.openxmlformats-officedocument.presentationml.slide+xml"/>
  <Override PartName="/ppt/slides/slide1157.xml" ContentType="application/vnd.openxmlformats-officedocument.presentationml.slide+xml"/>
  <Override PartName="/ppt/slides/slide1158.xml" ContentType="application/vnd.openxmlformats-officedocument.presentationml.slide+xml"/>
  <Override PartName="/ppt/slides/slide1159.xml" ContentType="application/vnd.openxmlformats-officedocument.presentationml.slide+xml"/>
  <Override PartName="/ppt/slides/slide1160.xml" ContentType="application/vnd.openxmlformats-officedocument.presentationml.slide+xml"/>
  <Override PartName="/ppt/slides/slide1161.xml" ContentType="application/vnd.openxmlformats-officedocument.presentationml.slide+xml"/>
  <Override PartName="/ppt/slides/slide1162.xml" ContentType="application/vnd.openxmlformats-officedocument.presentationml.slide+xml"/>
  <Override PartName="/ppt/slides/slide1163.xml" ContentType="application/vnd.openxmlformats-officedocument.presentationml.slide+xml"/>
  <Override PartName="/ppt/slides/slide1164.xml" ContentType="application/vnd.openxmlformats-officedocument.presentationml.slide+xml"/>
  <Override PartName="/ppt/slides/slide1165.xml" ContentType="application/vnd.openxmlformats-officedocument.presentationml.slide+xml"/>
  <Override PartName="/ppt/slides/slide1166.xml" ContentType="application/vnd.openxmlformats-officedocument.presentationml.slide+xml"/>
  <Override PartName="/ppt/slides/slide1167.xml" ContentType="application/vnd.openxmlformats-officedocument.presentationml.slide+xml"/>
  <Override PartName="/ppt/slides/slide1168.xml" ContentType="application/vnd.openxmlformats-officedocument.presentationml.slide+xml"/>
  <Override PartName="/ppt/slides/slide1169.xml" ContentType="application/vnd.openxmlformats-officedocument.presentationml.slide+xml"/>
  <Override PartName="/ppt/slides/slide1170.xml" ContentType="application/vnd.openxmlformats-officedocument.presentationml.slide+xml"/>
  <Override PartName="/ppt/slides/slide1171.xml" ContentType="application/vnd.openxmlformats-officedocument.presentationml.slide+xml"/>
  <Override PartName="/ppt/slides/slide1172.xml" ContentType="application/vnd.openxmlformats-officedocument.presentationml.slide+xml"/>
  <Override PartName="/ppt/slides/slide1173.xml" ContentType="application/vnd.openxmlformats-officedocument.presentationml.slide+xml"/>
  <Override PartName="/ppt/slides/slide1174.xml" ContentType="application/vnd.openxmlformats-officedocument.presentationml.slide+xml"/>
  <Override PartName="/ppt/slides/slide1175.xml" ContentType="application/vnd.openxmlformats-officedocument.presentationml.slide+xml"/>
  <Override PartName="/ppt/slides/slide1176.xml" ContentType="application/vnd.openxmlformats-officedocument.presentationml.slide+xml"/>
  <Override PartName="/ppt/slides/slide1177.xml" ContentType="application/vnd.openxmlformats-officedocument.presentationml.slide+xml"/>
  <Override PartName="/ppt/slides/slide1178.xml" ContentType="application/vnd.openxmlformats-officedocument.presentationml.slide+xml"/>
  <Override PartName="/ppt/slides/slide1179.xml" ContentType="application/vnd.openxmlformats-officedocument.presentationml.slide+xml"/>
  <Override PartName="/ppt/slides/slide1180.xml" ContentType="application/vnd.openxmlformats-officedocument.presentationml.slide+xml"/>
  <Override PartName="/ppt/slides/slide1181.xml" ContentType="application/vnd.openxmlformats-officedocument.presentationml.slide+xml"/>
  <Override PartName="/ppt/slides/slide1182.xml" ContentType="application/vnd.openxmlformats-officedocument.presentationml.slide+xml"/>
  <Override PartName="/ppt/slides/slide1183.xml" ContentType="application/vnd.openxmlformats-officedocument.presentationml.slide+xml"/>
  <Override PartName="/ppt/slides/slide1184.xml" ContentType="application/vnd.openxmlformats-officedocument.presentationml.slide+xml"/>
  <Override PartName="/ppt/slides/slide1185.xml" ContentType="application/vnd.openxmlformats-officedocument.presentationml.slide+xml"/>
  <Override PartName="/ppt/slides/slide1186.xml" ContentType="application/vnd.openxmlformats-officedocument.presentationml.slide+xml"/>
  <Override PartName="/ppt/slides/slide1187.xml" ContentType="application/vnd.openxmlformats-officedocument.presentationml.slide+xml"/>
  <Override PartName="/ppt/slides/slide1188.xml" ContentType="application/vnd.openxmlformats-officedocument.presentationml.slide+xml"/>
  <Override PartName="/ppt/slides/slide1189.xml" ContentType="application/vnd.openxmlformats-officedocument.presentationml.slide+xml"/>
  <Override PartName="/ppt/slides/slide1190.xml" ContentType="application/vnd.openxmlformats-officedocument.presentationml.slide+xml"/>
  <Override PartName="/ppt/slides/slide1191.xml" ContentType="application/vnd.openxmlformats-officedocument.presentationml.slide+xml"/>
  <Override PartName="/ppt/slides/slide1192.xml" ContentType="application/vnd.openxmlformats-officedocument.presentationml.slide+xml"/>
  <Override PartName="/ppt/slides/slide1193.xml" ContentType="application/vnd.openxmlformats-officedocument.presentationml.slide+xml"/>
  <Override PartName="/ppt/slides/slide1194.xml" ContentType="application/vnd.openxmlformats-officedocument.presentationml.slide+xml"/>
  <Override PartName="/ppt/slides/slide1195.xml" ContentType="application/vnd.openxmlformats-officedocument.presentationml.slide+xml"/>
  <Override PartName="/ppt/slides/slide1196.xml" ContentType="application/vnd.openxmlformats-officedocument.presentationml.slide+xml"/>
  <Override PartName="/ppt/slides/slide1197.xml" ContentType="application/vnd.openxmlformats-officedocument.presentationml.slide+xml"/>
  <Override PartName="/ppt/slides/slide1198.xml" ContentType="application/vnd.openxmlformats-officedocument.presentationml.slide+xml"/>
  <Override PartName="/ppt/slides/slide1199.xml" ContentType="application/vnd.openxmlformats-officedocument.presentationml.slide+xml"/>
  <Override PartName="/ppt/slides/slide1200.xml" ContentType="application/vnd.openxmlformats-officedocument.presentationml.slide+xml"/>
  <Override PartName="/ppt/slides/slide12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Lst>
  <p:notesMasterIdLst>
    <p:notesMasterId r:id="rId1214"/>
  </p:notesMasterIdLst>
  <p:sldIdLst>
    <p:sldId id="3318" r:id="rId13"/>
    <p:sldId id="3319" r:id="rId14"/>
    <p:sldId id="3320" r:id="rId15"/>
    <p:sldId id="3321" r:id="rId16"/>
    <p:sldId id="3322" r:id="rId17"/>
    <p:sldId id="3323" r:id="rId18"/>
    <p:sldId id="3324" r:id="rId19"/>
    <p:sldId id="4004" r:id="rId20"/>
    <p:sldId id="3325" r:id="rId21"/>
    <p:sldId id="4001" r:id="rId22"/>
    <p:sldId id="4002" r:id="rId23"/>
    <p:sldId id="3327" r:id="rId24"/>
    <p:sldId id="3328" r:id="rId25"/>
    <p:sldId id="3329" r:id="rId26"/>
    <p:sldId id="3331" r:id="rId27"/>
    <p:sldId id="3332" r:id="rId28"/>
    <p:sldId id="3333" r:id="rId29"/>
    <p:sldId id="3334" r:id="rId30"/>
    <p:sldId id="3335" r:id="rId31"/>
    <p:sldId id="3336" r:id="rId32"/>
    <p:sldId id="3337" r:id="rId33"/>
    <p:sldId id="3338" r:id="rId34"/>
    <p:sldId id="3339" r:id="rId35"/>
    <p:sldId id="3340" r:id="rId36"/>
    <p:sldId id="3341" r:id="rId37"/>
    <p:sldId id="3342" r:id="rId38"/>
    <p:sldId id="3343" r:id="rId39"/>
    <p:sldId id="3344" r:id="rId40"/>
    <p:sldId id="3345" r:id="rId41"/>
    <p:sldId id="3346" r:id="rId42"/>
    <p:sldId id="3347" r:id="rId43"/>
    <p:sldId id="3348" r:id="rId44"/>
    <p:sldId id="3349" r:id="rId45"/>
    <p:sldId id="3350" r:id="rId46"/>
    <p:sldId id="3351" r:id="rId47"/>
    <p:sldId id="3352" r:id="rId48"/>
    <p:sldId id="3353" r:id="rId49"/>
    <p:sldId id="3354" r:id="rId50"/>
    <p:sldId id="3355" r:id="rId51"/>
    <p:sldId id="3356" r:id="rId52"/>
    <p:sldId id="3357" r:id="rId53"/>
    <p:sldId id="3358" r:id="rId54"/>
    <p:sldId id="3359" r:id="rId55"/>
    <p:sldId id="3360" r:id="rId56"/>
    <p:sldId id="3361" r:id="rId57"/>
    <p:sldId id="3362" r:id="rId58"/>
    <p:sldId id="3363" r:id="rId59"/>
    <p:sldId id="3364" r:id="rId60"/>
    <p:sldId id="3365" r:id="rId61"/>
    <p:sldId id="3366" r:id="rId62"/>
    <p:sldId id="3367" r:id="rId63"/>
    <p:sldId id="3368" r:id="rId64"/>
    <p:sldId id="3369" r:id="rId65"/>
    <p:sldId id="3370" r:id="rId66"/>
    <p:sldId id="3371" r:id="rId67"/>
    <p:sldId id="3372" r:id="rId68"/>
    <p:sldId id="3373" r:id="rId69"/>
    <p:sldId id="3374" r:id="rId70"/>
    <p:sldId id="3375" r:id="rId71"/>
    <p:sldId id="3376" r:id="rId72"/>
    <p:sldId id="3377" r:id="rId73"/>
    <p:sldId id="3378" r:id="rId74"/>
    <p:sldId id="3379" r:id="rId75"/>
    <p:sldId id="3380" r:id="rId76"/>
    <p:sldId id="3381" r:id="rId77"/>
    <p:sldId id="3382" r:id="rId78"/>
    <p:sldId id="3383" r:id="rId79"/>
    <p:sldId id="3384" r:id="rId80"/>
    <p:sldId id="3385" r:id="rId81"/>
    <p:sldId id="3386" r:id="rId82"/>
    <p:sldId id="3387" r:id="rId83"/>
    <p:sldId id="3388" r:id="rId84"/>
    <p:sldId id="3389" r:id="rId85"/>
    <p:sldId id="3390" r:id="rId86"/>
    <p:sldId id="3391" r:id="rId87"/>
    <p:sldId id="3392" r:id="rId88"/>
    <p:sldId id="3393" r:id="rId89"/>
    <p:sldId id="3394" r:id="rId90"/>
    <p:sldId id="3395" r:id="rId91"/>
    <p:sldId id="3396" r:id="rId92"/>
    <p:sldId id="3397" r:id="rId93"/>
    <p:sldId id="3398" r:id="rId94"/>
    <p:sldId id="3399" r:id="rId95"/>
    <p:sldId id="3400" r:id="rId96"/>
    <p:sldId id="3401" r:id="rId97"/>
    <p:sldId id="3402" r:id="rId98"/>
    <p:sldId id="3403" r:id="rId99"/>
    <p:sldId id="3404" r:id="rId100"/>
    <p:sldId id="3405" r:id="rId101"/>
    <p:sldId id="3406" r:id="rId102"/>
    <p:sldId id="3407" r:id="rId103"/>
    <p:sldId id="3408" r:id="rId104"/>
    <p:sldId id="3409" r:id="rId105"/>
    <p:sldId id="3410" r:id="rId106"/>
    <p:sldId id="3411" r:id="rId107"/>
    <p:sldId id="3412" r:id="rId108"/>
    <p:sldId id="3413" r:id="rId109"/>
    <p:sldId id="3414" r:id="rId110"/>
    <p:sldId id="3415" r:id="rId111"/>
    <p:sldId id="3416" r:id="rId112"/>
    <p:sldId id="3417" r:id="rId113"/>
    <p:sldId id="3418" r:id="rId114"/>
    <p:sldId id="3419" r:id="rId115"/>
    <p:sldId id="3420" r:id="rId116"/>
    <p:sldId id="3421" r:id="rId117"/>
    <p:sldId id="3422" r:id="rId118"/>
    <p:sldId id="3423" r:id="rId119"/>
    <p:sldId id="3424" r:id="rId120"/>
    <p:sldId id="3425" r:id="rId121"/>
    <p:sldId id="3426" r:id="rId122"/>
    <p:sldId id="3427" r:id="rId123"/>
    <p:sldId id="3428" r:id="rId124"/>
    <p:sldId id="3429" r:id="rId125"/>
    <p:sldId id="3430" r:id="rId126"/>
    <p:sldId id="3431" r:id="rId127"/>
    <p:sldId id="3432" r:id="rId128"/>
    <p:sldId id="3433" r:id="rId129"/>
    <p:sldId id="3434" r:id="rId130"/>
    <p:sldId id="3435" r:id="rId131"/>
    <p:sldId id="3436" r:id="rId132"/>
    <p:sldId id="3437" r:id="rId133"/>
    <p:sldId id="3438" r:id="rId134"/>
    <p:sldId id="3439" r:id="rId135"/>
    <p:sldId id="3440" r:id="rId136"/>
    <p:sldId id="3441" r:id="rId137"/>
    <p:sldId id="3442" r:id="rId138"/>
    <p:sldId id="3443" r:id="rId139"/>
    <p:sldId id="3444" r:id="rId140"/>
    <p:sldId id="3445" r:id="rId141"/>
    <p:sldId id="3446" r:id="rId142"/>
    <p:sldId id="3447" r:id="rId143"/>
    <p:sldId id="3448" r:id="rId144"/>
    <p:sldId id="3449" r:id="rId145"/>
    <p:sldId id="3450" r:id="rId146"/>
    <p:sldId id="3451" r:id="rId147"/>
    <p:sldId id="3452" r:id="rId148"/>
    <p:sldId id="3453" r:id="rId149"/>
    <p:sldId id="3454" r:id="rId150"/>
    <p:sldId id="3455" r:id="rId151"/>
    <p:sldId id="3456" r:id="rId152"/>
    <p:sldId id="3457" r:id="rId153"/>
    <p:sldId id="3458" r:id="rId154"/>
    <p:sldId id="3459" r:id="rId155"/>
    <p:sldId id="3460" r:id="rId156"/>
    <p:sldId id="3461" r:id="rId157"/>
    <p:sldId id="3462" r:id="rId158"/>
    <p:sldId id="3463" r:id="rId159"/>
    <p:sldId id="3464" r:id="rId160"/>
    <p:sldId id="3465" r:id="rId161"/>
    <p:sldId id="3466" r:id="rId162"/>
    <p:sldId id="3467" r:id="rId163"/>
    <p:sldId id="3468" r:id="rId164"/>
    <p:sldId id="3469" r:id="rId165"/>
    <p:sldId id="2267" r:id="rId166"/>
    <p:sldId id="2268" r:id="rId167"/>
    <p:sldId id="2269" r:id="rId168"/>
    <p:sldId id="2270" r:id="rId169"/>
    <p:sldId id="3470" r:id="rId170"/>
    <p:sldId id="3471" r:id="rId171"/>
    <p:sldId id="3472" r:id="rId172"/>
    <p:sldId id="3473" r:id="rId173"/>
    <p:sldId id="3474" r:id="rId174"/>
    <p:sldId id="3475" r:id="rId175"/>
    <p:sldId id="3476" r:id="rId176"/>
    <p:sldId id="3477" r:id="rId177"/>
    <p:sldId id="3478" r:id="rId178"/>
    <p:sldId id="3479" r:id="rId179"/>
    <p:sldId id="3480" r:id="rId180"/>
    <p:sldId id="3481" r:id="rId181"/>
    <p:sldId id="3482" r:id="rId182"/>
    <p:sldId id="3483" r:id="rId183"/>
    <p:sldId id="3484" r:id="rId184"/>
    <p:sldId id="3485" r:id="rId185"/>
    <p:sldId id="3486" r:id="rId186"/>
    <p:sldId id="3487" r:id="rId187"/>
    <p:sldId id="3488" r:id="rId188"/>
    <p:sldId id="3489" r:id="rId189"/>
    <p:sldId id="3490" r:id="rId190"/>
    <p:sldId id="3491" r:id="rId191"/>
    <p:sldId id="3492" r:id="rId192"/>
    <p:sldId id="3493" r:id="rId193"/>
    <p:sldId id="3494" r:id="rId194"/>
    <p:sldId id="3495" r:id="rId195"/>
    <p:sldId id="3496" r:id="rId196"/>
    <p:sldId id="3497" r:id="rId197"/>
    <p:sldId id="3498" r:id="rId198"/>
    <p:sldId id="3499" r:id="rId199"/>
    <p:sldId id="3500" r:id="rId200"/>
    <p:sldId id="3501" r:id="rId201"/>
    <p:sldId id="3502" r:id="rId202"/>
    <p:sldId id="3503" r:id="rId203"/>
    <p:sldId id="3504" r:id="rId204"/>
    <p:sldId id="3505" r:id="rId205"/>
    <p:sldId id="3506" r:id="rId206"/>
    <p:sldId id="3507" r:id="rId207"/>
    <p:sldId id="3508" r:id="rId208"/>
    <p:sldId id="3509" r:id="rId209"/>
    <p:sldId id="3510" r:id="rId210"/>
    <p:sldId id="3511" r:id="rId211"/>
    <p:sldId id="3512" r:id="rId212"/>
    <p:sldId id="3513" r:id="rId213"/>
    <p:sldId id="3514" r:id="rId214"/>
    <p:sldId id="3515" r:id="rId215"/>
    <p:sldId id="3516" r:id="rId216"/>
    <p:sldId id="3517" r:id="rId217"/>
    <p:sldId id="3518" r:id="rId218"/>
    <p:sldId id="3519" r:id="rId219"/>
    <p:sldId id="3520" r:id="rId220"/>
    <p:sldId id="3521" r:id="rId221"/>
    <p:sldId id="3522" r:id="rId222"/>
    <p:sldId id="3523" r:id="rId223"/>
    <p:sldId id="3524" r:id="rId224"/>
    <p:sldId id="3525" r:id="rId225"/>
    <p:sldId id="3526" r:id="rId226"/>
    <p:sldId id="3527" r:id="rId227"/>
    <p:sldId id="3528" r:id="rId228"/>
    <p:sldId id="3529" r:id="rId229"/>
    <p:sldId id="3530" r:id="rId230"/>
    <p:sldId id="3531" r:id="rId231"/>
    <p:sldId id="3532" r:id="rId232"/>
    <p:sldId id="3533" r:id="rId233"/>
    <p:sldId id="3534" r:id="rId234"/>
    <p:sldId id="3535" r:id="rId235"/>
    <p:sldId id="3536" r:id="rId236"/>
    <p:sldId id="3537" r:id="rId237"/>
    <p:sldId id="3538" r:id="rId238"/>
    <p:sldId id="3539" r:id="rId239"/>
    <p:sldId id="3540" r:id="rId240"/>
    <p:sldId id="3541" r:id="rId241"/>
    <p:sldId id="3542" r:id="rId242"/>
    <p:sldId id="3543" r:id="rId243"/>
    <p:sldId id="3544" r:id="rId244"/>
    <p:sldId id="3545" r:id="rId245"/>
    <p:sldId id="3546" r:id="rId246"/>
    <p:sldId id="3547" r:id="rId247"/>
    <p:sldId id="3548" r:id="rId248"/>
    <p:sldId id="3549" r:id="rId249"/>
    <p:sldId id="3550" r:id="rId250"/>
    <p:sldId id="3551" r:id="rId251"/>
    <p:sldId id="3552" r:id="rId252"/>
    <p:sldId id="3553" r:id="rId253"/>
    <p:sldId id="3554" r:id="rId254"/>
    <p:sldId id="3555" r:id="rId255"/>
    <p:sldId id="3556" r:id="rId256"/>
    <p:sldId id="3557" r:id="rId257"/>
    <p:sldId id="3558" r:id="rId258"/>
    <p:sldId id="3559" r:id="rId259"/>
    <p:sldId id="3560" r:id="rId260"/>
    <p:sldId id="3561" r:id="rId261"/>
    <p:sldId id="3562" r:id="rId262"/>
    <p:sldId id="3563" r:id="rId263"/>
    <p:sldId id="3564" r:id="rId264"/>
    <p:sldId id="3565" r:id="rId265"/>
    <p:sldId id="3566" r:id="rId266"/>
    <p:sldId id="3567" r:id="rId267"/>
    <p:sldId id="3568" r:id="rId268"/>
    <p:sldId id="3569" r:id="rId269"/>
    <p:sldId id="3570" r:id="rId270"/>
    <p:sldId id="3571" r:id="rId271"/>
    <p:sldId id="3572" r:id="rId272"/>
    <p:sldId id="3573" r:id="rId273"/>
    <p:sldId id="3574" r:id="rId274"/>
    <p:sldId id="3575" r:id="rId275"/>
    <p:sldId id="3576" r:id="rId276"/>
    <p:sldId id="3577" r:id="rId277"/>
    <p:sldId id="3578" r:id="rId278"/>
    <p:sldId id="3579" r:id="rId279"/>
    <p:sldId id="3580" r:id="rId280"/>
    <p:sldId id="3581" r:id="rId281"/>
    <p:sldId id="3582" r:id="rId282"/>
    <p:sldId id="3583" r:id="rId283"/>
    <p:sldId id="3584" r:id="rId284"/>
    <p:sldId id="3585" r:id="rId285"/>
    <p:sldId id="3586" r:id="rId286"/>
    <p:sldId id="3587" r:id="rId287"/>
    <p:sldId id="3588" r:id="rId288"/>
    <p:sldId id="3589" r:id="rId289"/>
    <p:sldId id="3590" r:id="rId290"/>
    <p:sldId id="3591" r:id="rId291"/>
    <p:sldId id="3592" r:id="rId292"/>
    <p:sldId id="3593" r:id="rId293"/>
    <p:sldId id="3594" r:id="rId294"/>
    <p:sldId id="3595" r:id="rId295"/>
    <p:sldId id="3596" r:id="rId296"/>
    <p:sldId id="3597" r:id="rId297"/>
    <p:sldId id="3598" r:id="rId298"/>
    <p:sldId id="3599" r:id="rId299"/>
    <p:sldId id="3600" r:id="rId300"/>
    <p:sldId id="3601" r:id="rId301"/>
    <p:sldId id="3602" r:id="rId302"/>
    <p:sldId id="3603" r:id="rId303"/>
    <p:sldId id="3604" r:id="rId304"/>
    <p:sldId id="3605" r:id="rId305"/>
    <p:sldId id="3606" r:id="rId306"/>
    <p:sldId id="3607" r:id="rId307"/>
    <p:sldId id="3608" r:id="rId308"/>
    <p:sldId id="3609" r:id="rId309"/>
    <p:sldId id="3610" r:id="rId310"/>
    <p:sldId id="3611" r:id="rId311"/>
    <p:sldId id="3612" r:id="rId312"/>
    <p:sldId id="3613" r:id="rId313"/>
    <p:sldId id="3614" r:id="rId314"/>
    <p:sldId id="3615" r:id="rId315"/>
    <p:sldId id="3616" r:id="rId316"/>
    <p:sldId id="3617" r:id="rId317"/>
    <p:sldId id="3618" r:id="rId318"/>
    <p:sldId id="2422" r:id="rId319"/>
    <p:sldId id="2423" r:id="rId320"/>
    <p:sldId id="3619" r:id="rId321"/>
    <p:sldId id="3620" r:id="rId322"/>
    <p:sldId id="3621" r:id="rId323"/>
    <p:sldId id="3622" r:id="rId324"/>
    <p:sldId id="3623" r:id="rId325"/>
    <p:sldId id="3624" r:id="rId326"/>
    <p:sldId id="3625" r:id="rId327"/>
    <p:sldId id="3626" r:id="rId328"/>
    <p:sldId id="3627" r:id="rId329"/>
    <p:sldId id="3628" r:id="rId330"/>
    <p:sldId id="3629" r:id="rId331"/>
    <p:sldId id="3630" r:id="rId332"/>
    <p:sldId id="3631" r:id="rId333"/>
    <p:sldId id="3632" r:id="rId334"/>
    <p:sldId id="3633" r:id="rId335"/>
    <p:sldId id="3634" r:id="rId336"/>
    <p:sldId id="3635" r:id="rId337"/>
    <p:sldId id="2441" r:id="rId338"/>
    <p:sldId id="2442" r:id="rId339"/>
    <p:sldId id="3636" r:id="rId340"/>
    <p:sldId id="3637" r:id="rId341"/>
    <p:sldId id="3638" r:id="rId342"/>
    <p:sldId id="3639" r:id="rId343"/>
    <p:sldId id="3640" r:id="rId344"/>
    <p:sldId id="3641" r:id="rId345"/>
    <p:sldId id="3642" r:id="rId346"/>
    <p:sldId id="3643" r:id="rId347"/>
    <p:sldId id="3644" r:id="rId348"/>
    <p:sldId id="3645" r:id="rId349"/>
    <p:sldId id="3646" r:id="rId350"/>
    <p:sldId id="3647" r:id="rId351"/>
    <p:sldId id="3648" r:id="rId352"/>
    <p:sldId id="3649" r:id="rId353"/>
    <p:sldId id="3650" r:id="rId354"/>
    <p:sldId id="3651" r:id="rId355"/>
    <p:sldId id="3652" r:id="rId356"/>
    <p:sldId id="3653" r:id="rId357"/>
    <p:sldId id="3654" r:id="rId358"/>
    <p:sldId id="3655" r:id="rId359"/>
    <p:sldId id="3656" r:id="rId360"/>
    <p:sldId id="3657" r:id="rId361"/>
    <p:sldId id="3658" r:id="rId362"/>
    <p:sldId id="3659" r:id="rId363"/>
    <p:sldId id="3660" r:id="rId364"/>
    <p:sldId id="3661" r:id="rId365"/>
    <p:sldId id="3662" r:id="rId366"/>
    <p:sldId id="3663" r:id="rId367"/>
    <p:sldId id="3664" r:id="rId368"/>
    <p:sldId id="3665" r:id="rId369"/>
    <p:sldId id="3666" r:id="rId370"/>
    <p:sldId id="3667" r:id="rId371"/>
    <p:sldId id="3668" r:id="rId372"/>
    <p:sldId id="3669" r:id="rId373"/>
    <p:sldId id="3670" r:id="rId374"/>
    <p:sldId id="3671" r:id="rId375"/>
    <p:sldId id="3672" r:id="rId376"/>
    <p:sldId id="3673" r:id="rId377"/>
    <p:sldId id="3674" r:id="rId378"/>
    <p:sldId id="3675" r:id="rId379"/>
    <p:sldId id="3676" r:id="rId380"/>
    <p:sldId id="3677" r:id="rId381"/>
    <p:sldId id="3678" r:id="rId382"/>
    <p:sldId id="3679" r:id="rId383"/>
    <p:sldId id="3680" r:id="rId384"/>
    <p:sldId id="3681" r:id="rId385"/>
    <p:sldId id="3682" r:id="rId386"/>
    <p:sldId id="3683" r:id="rId387"/>
    <p:sldId id="3684" r:id="rId388"/>
    <p:sldId id="3685" r:id="rId389"/>
    <p:sldId id="3686" r:id="rId390"/>
    <p:sldId id="3687" r:id="rId391"/>
    <p:sldId id="3688" r:id="rId392"/>
    <p:sldId id="3689" r:id="rId393"/>
    <p:sldId id="3690" r:id="rId394"/>
    <p:sldId id="3691" r:id="rId395"/>
    <p:sldId id="3692" r:id="rId396"/>
    <p:sldId id="3693" r:id="rId397"/>
    <p:sldId id="3694" r:id="rId398"/>
    <p:sldId id="3695" r:id="rId399"/>
    <p:sldId id="3696" r:id="rId400"/>
    <p:sldId id="3697" r:id="rId401"/>
    <p:sldId id="3698" r:id="rId402"/>
    <p:sldId id="3699" r:id="rId403"/>
    <p:sldId id="3700" r:id="rId404"/>
    <p:sldId id="3701" r:id="rId405"/>
    <p:sldId id="3702" r:id="rId406"/>
    <p:sldId id="3703" r:id="rId407"/>
    <p:sldId id="3704" r:id="rId408"/>
    <p:sldId id="3705" r:id="rId409"/>
    <p:sldId id="3706" r:id="rId410"/>
    <p:sldId id="3707" r:id="rId411"/>
    <p:sldId id="3708" r:id="rId412"/>
    <p:sldId id="3709" r:id="rId413"/>
    <p:sldId id="3710" r:id="rId414"/>
    <p:sldId id="3711" r:id="rId415"/>
    <p:sldId id="3712" r:id="rId416"/>
    <p:sldId id="3713" r:id="rId417"/>
    <p:sldId id="3714" r:id="rId418"/>
    <p:sldId id="3715" r:id="rId419"/>
    <p:sldId id="3716" r:id="rId420"/>
    <p:sldId id="3717" r:id="rId421"/>
    <p:sldId id="3718" r:id="rId422"/>
    <p:sldId id="3719" r:id="rId423"/>
    <p:sldId id="3720" r:id="rId424"/>
    <p:sldId id="3721" r:id="rId425"/>
    <p:sldId id="3722" r:id="rId426"/>
    <p:sldId id="3723" r:id="rId427"/>
    <p:sldId id="3724" r:id="rId428"/>
    <p:sldId id="3725" r:id="rId429"/>
    <p:sldId id="3726" r:id="rId430"/>
    <p:sldId id="3727" r:id="rId431"/>
    <p:sldId id="3728" r:id="rId432"/>
    <p:sldId id="3729" r:id="rId433"/>
    <p:sldId id="3730" r:id="rId434"/>
    <p:sldId id="3731" r:id="rId435"/>
    <p:sldId id="3732" r:id="rId436"/>
    <p:sldId id="3733" r:id="rId437"/>
    <p:sldId id="3734" r:id="rId438"/>
    <p:sldId id="3735" r:id="rId439"/>
    <p:sldId id="3736" r:id="rId440"/>
    <p:sldId id="3737" r:id="rId441"/>
    <p:sldId id="3738" r:id="rId442"/>
    <p:sldId id="3739" r:id="rId443"/>
    <p:sldId id="3740" r:id="rId444"/>
    <p:sldId id="3741" r:id="rId445"/>
    <p:sldId id="3742" r:id="rId446"/>
    <p:sldId id="3743" r:id="rId447"/>
    <p:sldId id="3744" r:id="rId448"/>
    <p:sldId id="3745" r:id="rId449"/>
    <p:sldId id="3746" r:id="rId450"/>
    <p:sldId id="3747" r:id="rId451"/>
    <p:sldId id="3748" r:id="rId452"/>
    <p:sldId id="3749" r:id="rId453"/>
    <p:sldId id="3750" r:id="rId454"/>
    <p:sldId id="3751" r:id="rId455"/>
    <p:sldId id="3752" r:id="rId456"/>
    <p:sldId id="3753" r:id="rId457"/>
    <p:sldId id="3754" r:id="rId458"/>
    <p:sldId id="3755" r:id="rId459"/>
    <p:sldId id="3756" r:id="rId460"/>
    <p:sldId id="3757" r:id="rId461"/>
    <p:sldId id="3758" r:id="rId462"/>
    <p:sldId id="3759" r:id="rId463"/>
    <p:sldId id="3760" r:id="rId464"/>
    <p:sldId id="3761" r:id="rId465"/>
    <p:sldId id="3762" r:id="rId466"/>
    <p:sldId id="3763" r:id="rId467"/>
    <p:sldId id="3764" r:id="rId468"/>
    <p:sldId id="3765" r:id="rId469"/>
    <p:sldId id="3766" r:id="rId470"/>
    <p:sldId id="3767" r:id="rId471"/>
    <p:sldId id="3768" r:id="rId472"/>
    <p:sldId id="3769" r:id="rId473"/>
    <p:sldId id="3770" r:id="rId474"/>
    <p:sldId id="3771" r:id="rId475"/>
    <p:sldId id="3772" r:id="rId476"/>
    <p:sldId id="3773" r:id="rId477"/>
    <p:sldId id="3774" r:id="rId478"/>
    <p:sldId id="3775" r:id="rId479"/>
    <p:sldId id="3776" r:id="rId480"/>
    <p:sldId id="3777" r:id="rId481"/>
    <p:sldId id="3778" r:id="rId482"/>
    <p:sldId id="3779" r:id="rId483"/>
    <p:sldId id="3780" r:id="rId484"/>
    <p:sldId id="3781" r:id="rId485"/>
    <p:sldId id="3782" r:id="rId486"/>
    <p:sldId id="3783" r:id="rId487"/>
    <p:sldId id="3784" r:id="rId488"/>
    <p:sldId id="3785" r:id="rId489"/>
    <p:sldId id="3786" r:id="rId490"/>
    <p:sldId id="3787" r:id="rId491"/>
    <p:sldId id="3788" r:id="rId492"/>
    <p:sldId id="3789" r:id="rId493"/>
    <p:sldId id="3790" r:id="rId494"/>
    <p:sldId id="3791" r:id="rId495"/>
    <p:sldId id="3792" r:id="rId496"/>
    <p:sldId id="3793" r:id="rId497"/>
    <p:sldId id="3794" r:id="rId498"/>
    <p:sldId id="3795" r:id="rId499"/>
    <p:sldId id="3796" r:id="rId500"/>
    <p:sldId id="3797" r:id="rId501"/>
    <p:sldId id="3798" r:id="rId502"/>
    <p:sldId id="3799" r:id="rId503"/>
    <p:sldId id="3800" r:id="rId504"/>
    <p:sldId id="3801" r:id="rId505"/>
    <p:sldId id="3802" r:id="rId506"/>
    <p:sldId id="3803" r:id="rId507"/>
    <p:sldId id="3804" r:id="rId508"/>
    <p:sldId id="3805" r:id="rId509"/>
    <p:sldId id="3806" r:id="rId510"/>
    <p:sldId id="3807" r:id="rId511"/>
    <p:sldId id="3808" r:id="rId512"/>
    <p:sldId id="3809" r:id="rId513"/>
    <p:sldId id="3810" r:id="rId514"/>
    <p:sldId id="3811" r:id="rId515"/>
    <p:sldId id="3812" r:id="rId516"/>
    <p:sldId id="3813" r:id="rId517"/>
    <p:sldId id="3814" r:id="rId518"/>
    <p:sldId id="3815" r:id="rId519"/>
    <p:sldId id="3816" r:id="rId520"/>
    <p:sldId id="3817" r:id="rId521"/>
    <p:sldId id="3818" r:id="rId522"/>
    <p:sldId id="3819" r:id="rId523"/>
    <p:sldId id="3820" r:id="rId524"/>
    <p:sldId id="3821" r:id="rId525"/>
    <p:sldId id="3822" r:id="rId526"/>
    <p:sldId id="3823" r:id="rId527"/>
    <p:sldId id="3824" r:id="rId528"/>
    <p:sldId id="2632" r:id="rId529"/>
    <p:sldId id="2633" r:id="rId530"/>
    <p:sldId id="2634" r:id="rId531"/>
    <p:sldId id="3825" r:id="rId532"/>
    <p:sldId id="3826" r:id="rId533"/>
    <p:sldId id="3827" r:id="rId534"/>
    <p:sldId id="3828" r:id="rId535"/>
    <p:sldId id="3829" r:id="rId536"/>
    <p:sldId id="3830" r:id="rId537"/>
    <p:sldId id="3831" r:id="rId538"/>
    <p:sldId id="3832" r:id="rId539"/>
    <p:sldId id="3833" r:id="rId540"/>
    <p:sldId id="3834" r:id="rId541"/>
    <p:sldId id="3835" r:id="rId542"/>
    <p:sldId id="3836" r:id="rId543"/>
    <p:sldId id="3837" r:id="rId544"/>
    <p:sldId id="3838" r:id="rId545"/>
    <p:sldId id="3839" r:id="rId546"/>
    <p:sldId id="3840" r:id="rId547"/>
    <p:sldId id="3841" r:id="rId548"/>
    <p:sldId id="3842" r:id="rId549"/>
    <p:sldId id="2653" r:id="rId550"/>
    <p:sldId id="2654" r:id="rId551"/>
    <p:sldId id="3843" r:id="rId552"/>
    <p:sldId id="3844" r:id="rId553"/>
    <p:sldId id="3845" r:id="rId554"/>
    <p:sldId id="3846" r:id="rId555"/>
    <p:sldId id="3847" r:id="rId556"/>
    <p:sldId id="3848" r:id="rId557"/>
    <p:sldId id="3849" r:id="rId558"/>
    <p:sldId id="3850" r:id="rId559"/>
    <p:sldId id="3851" r:id="rId560"/>
    <p:sldId id="3852" r:id="rId561"/>
    <p:sldId id="3853" r:id="rId562"/>
    <p:sldId id="3854" r:id="rId563"/>
    <p:sldId id="2667" r:id="rId564"/>
    <p:sldId id="3855" r:id="rId565"/>
    <p:sldId id="3856" r:id="rId566"/>
    <p:sldId id="3857" r:id="rId567"/>
    <p:sldId id="3858" r:id="rId568"/>
    <p:sldId id="3859" r:id="rId569"/>
    <p:sldId id="3860" r:id="rId570"/>
    <p:sldId id="3861" r:id="rId571"/>
    <p:sldId id="3862" r:id="rId572"/>
    <p:sldId id="3863" r:id="rId573"/>
    <p:sldId id="3864" r:id="rId574"/>
    <p:sldId id="3865" r:id="rId575"/>
    <p:sldId id="3866" r:id="rId576"/>
    <p:sldId id="3867" r:id="rId577"/>
    <p:sldId id="3868" r:id="rId578"/>
    <p:sldId id="3869" r:id="rId579"/>
    <p:sldId id="3870" r:id="rId580"/>
    <p:sldId id="3871" r:id="rId581"/>
    <p:sldId id="3872" r:id="rId582"/>
    <p:sldId id="3873" r:id="rId583"/>
    <p:sldId id="3874" r:id="rId584"/>
    <p:sldId id="3875" r:id="rId585"/>
    <p:sldId id="3876" r:id="rId586"/>
    <p:sldId id="3877" r:id="rId587"/>
    <p:sldId id="3878" r:id="rId588"/>
    <p:sldId id="3879" r:id="rId589"/>
    <p:sldId id="3880" r:id="rId590"/>
    <p:sldId id="3881" r:id="rId591"/>
    <p:sldId id="3882" r:id="rId592"/>
    <p:sldId id="3883" r:id="rId593"/>
    <p:sldId id="3884" r:id="rId594"/>
    <p:sldId id="3885" r:id="rId595"/>
    <p:sldId id="3886" r:id="rId596"/>
    <p:sldId id="3887" r:id="rId597"/>
    <p:sldId id="3888" r:id="rId598"/>
    <p:sldId id="3889" r:id="rId599"/>
    <p:sldId id="3890" r:id="rId600"/>
    <p:sldId id="3891" r:id="rId601"/>
    <p:sldId id="3892" r:id="rId602"/>
    <p:sldId id="3893" r:id="rId603"/>
    <p:sldId id="3894" r:id="rId604"/>
    <p:sldId id="3895" r:id="rId605"/>
    <p:sldId id="3896" r:id="rId606"/>
    <p:sldId id="3897" r:id="rId607"/>
    <p:sldId id="3898" r:id="rId608"/>
    <p:sldId id="3899" r:id="rId609"/>
    <p:sldId id="3900" r:id="rId610"/>
    <p:sldId id="3901" r:id="rId611"/>
    <p:sldId id="3902" r:id="rId612"/>
    <p:sldId id="3903" r:id="rId613"/>
    <p:sldId id="3904" r:id="rId614"/>
    <p:sldId id="3905" r:id="rId615"/>
    <p:sldId id="3906" r:id="rId616"/>
    <p:sldId id="3907" r:id="rId617"/>
    <p:sldId id="3908" r:id="rId618"/>
    <p:sldId id="3909" r:id="rId619"/>
    <p:sldId id="3910" r:id="rId620"/>
    <p:sldId id="3911" r:id="rId621"/>
    <p:sldId id="3912" r:id="rId622"/>
    <p:sldId id="3913" r:id="rId623"/>
    <p:sldId id="3914" r:id="rId624"/>
    <p:sldId id="3915" r:id="rId625"/>
    <p:sldId id="3916" r:id="rId626"/>
    <p:sldId id="3917" r:id="rId627"/>
    <p:sldId id="3918" r:id="rId628"/>
    <p:sldId id="3919" r:id="rId629"/>
    <p:sldId id="3920" r:id="rId630"/>
    <p:sldId id="3921" r:id="rId631"/>
    <p:sldId id="3922" r:id="rId632"/>
    <p:sldId id="3923" r:id="rId633"/>
    <p:sldId id="3924" r:id="rId634"/>
    <p:sldId id="3925" r:id="rId635"/>
    <p:sldId id="3926" r:id="rId636"/>
    <p:sldId id="3927" r:id="rId637"/>
    <p:sldId id="3928" r:id="rId638"/>
    <p:sldId id="2742" r:id="rId639"/>
    <p:sldId id="3929" r:id="rId640"/>
    <p:sldId id="3930" r:id="rId641"/>
    <p:sldId id="2745" r:id="rId642"/>
    <p:sldId id="2746" r:id="rId643"/>
    <p:sldId id="2747" r:id="rId644"/>
    <p:sldId id="3931" r:id="rId645"/>
    <p:sldId id="3932" r:id="rId646"/>
    <p:sldId id="3933" r:id="rId647"/>
    <p:sldId id="3934" r:id="rId648"/>
    <p:sldId id="3935" r:id="rId649"/>
    <p:sldId id="3936" r:id="rId650"/>
    <p:sldId id="3937" r:id="rId651"/>
    <p:sldId id="3938" r:id="rId652"/>
    <p:sldId id="3939" r:id="rId653"/>
    <p:sldId id="3940" r:id="rId654"/>
    <p:sldId id="3941" r:id="rId655"/>
    <p:sldId id="3942" r:id="rId656"/>
    <p:sldId id="3943" r:id="rId657"/>
    <p:sldId id="3944" r:id="rId658"/>
    <p:sldId id="3945" r:id="rId659"/>
    <p:sldId id="3946" r:id="rId660"/>
    <p:sldId id="3947" r:id="rId661"/>
    <p:sldId id="3948" r:id="rId662"/>
    <p:sldId id="2766" r:id="rId663"/>
    <p:sldId id="2767" r:id="rId664"/>
    <p:sldId id="3949" r:id="rId665"/>
    <p:sldId id="3950" r:id="rId666"/>
    <p:sldId id="3951" r:id="rId667"/>
    <p:sldId id="3952" r:id="rId668"/>
    <p:sldId id="2772" r:id="rId669"/>
    <p:sldId id="2773" r:id="rId670"/>
    <p:sldId id="2774" r:id="rId671"/>
    <p:sldId id="3953" r:id="rId672"/>
    <p:sldId id="3954" r:id="rId673"/>
    <p:sldId id="3955" r:id="rId674"/>
    <p:sldId id="3956" r:id="rId675"/>
    <p:sldId id="3957" r:id="rId676"/>
    <p:sldId id="3958" r:id="rId677"/>
    <p:sldId id="3959" r:id="rId678"/>
    <p:sldId id="3960" r:id="rId679"/>
    <p:sldId id="3961" r:id="rId680"/>
    <p:sldId id="3962" r:id="rId681"/>
    <p:sldId id="3963" r:id="rId682"/>
    <p:sldId id="3964" r:id="rId683"/>
    <p:sldId id="3965" r:id="rId684"/>
    <p:sldId id="3966" r:id="rId685"/>
    <p:sldId id="3967" r:id="rId686"/>
    <p:sldId id="3968" r:id="rId687"/>
    <p:sldId id="3969" r:id="rId688"/>
    <p:sldId id="3970" r:id="rId689"/>
    <p:sldId id="3971" r:id="rId690"/>
    <p:sldId id="3972" r:id="rId691"/>
    <p:sldId id="3973" r:id="rId692"/>
    <p:sldId id="3974" r:id="rId693"/>
    <p:sldId id="3975" r:id="rId694"/>
    <p:sldId id="3976" r:id="rId695"/>
    <p:sldId id="3977" r:id="rId696"/>
    <p:sldId id="3978" r:id="rId697"/>
    <p:sldId id="3979" r:id="rId698"/>
    <p:sldId id="3980" r:id="rId699"/>
    <p:sldId id="3981" r:id="rId700"/>
    <p:sldId id="3982" r:id="rId701"/>
    <p:sldId id="3983" r:id="rId702"/>
    <p:sldId id="3984" r:id="rId703"/>
    <p:sldId id="3985" r:id="rId704"/>
    <p:sldId id="3986" r:id="rId705"/>
    <p:sldId id="3987" r:id="rId706"/>
    <p:sldId id="3988" r:id="rId707"/>
    <p:sldId id="3989" r:id="rId708"/>
    <p:sldId id="3990" r:id="rId709"/>
    <p:sldId id="3991" r:id="rId710"/>
    <p:sldId id="3992" r:id="rId711"/>
    <p:sldId id="3993" r:id="rId712"/>
    <p:sldId id="3994" r:id="rId713"/>
    <p:sldId id="3995" r:id="rId714"/>
    <p:sldId id="3996" r:id="rId715"/>
    <p:sldId id="2819" r:id="rId716"/>
    <p:sldId id="2820" r:id="rId717"/>
    <p:sldId id="2821" r:id="rId718"/>
    <p:sldId id="2822" r:id="rId719"/>
    <p:sldId id="2823" r:id="rId720"/>
    <p:sldId id="2824" r:id="rId721"/>
    <p:sldId id="2825" r:id="rId722"/>
    <p:sldId id="3998" r:id="rId723"/>
    <p:sldId id="4000" r:id="rId724"/>
    <p:sldId id="3997" r:id="rId725"/>
    <p:sldId id="3999" r:id="rId726"/>
    <p:sldId id="2831" r:id="rId727"/>
    <p:sldId id="2832" r:id="rId728"/>
    <p:sldId id="2833" r:id="rId729"/>
    <p:sldId id="2834" r:id="rId730"/>
    <p:sldId id="2835" r:id="rId731"/>
    <p:sldId id="2836" r:id="rId732"/>
    <p:sldId id="2837" r:id="rId733"/>
    <p:sldId id="2838" r:id="rId734"/>
    <p:sldId id="2839" r:id="rId735"/>
    <p:sldId id="2840" r:id="rId736"/>
    <p:sldId id="2841" r:id="rId737"/>
    <p:sldId id="2842" r:id="rId738"/>
    <p:sldId id="2843" r:id="rId739"/>
    <p:sldId id="2844" r:id="rId740"/>
    <p:sldId id="2845" r:id="rId741"/>
    <p:sldId id="2846" r:id="rId742"/>
    <p:sldId id="2847" r:id="rId743"/>
    <p:sldId id="2848" r:id="rId744"/>
    <p:sldId id="2849" r:id="rId745"/>
    <p:sldId id="2850" r:id="rId746"/>
    <p:sldId id="2851" r:id="rId747"/>
    <p:sldId id="2852" r:id="rId748"/>
    <p:sldId id="2853" r:id="rId749"/>
    <p:sldId id="2854" r:id="rId750"/>
    <p:sldId id="2855" r:id="rId751"/>
    <p:sldId id="2856" r:id="rId752"/>
    <p:sldId id="2857" r:id="rId753"/>
    <p:sldId id="2858" r:id="rId754"/>
    <p:sldId id="2859" r:id="rId755"/>
    <p:sldId id="2860" r:id="rId756"/>
    <p:sldId id="2861" r:id="rId757"/>
    <p:sldId id="2862" r:id="rId758"/>
    <p:sldId id="2863" r:id="rId759"/>
    <p:sldId id="2864" r:id="rId760"/>
    <p:sldId id="2865" r:id="rId761"/>
    <p:sldId id="2866" r:id="rId762"/>
    <p:sldId id="2867" r:id="rId763"/>
    <p:sldId id="2868" r:id="rId764"/>
    <p:sldId id="2869" r:id="rId765"/>
    <p:sldId id="2870" r:id="rId766"/>
    <p:sldId id="2871" r:id="rId767"/>
    <p:sldId id="2872" r:id="rId768"/>
    <p:sldId id="2873" r:id="rId769"/>
    <p:sldId id="2874" r:id="rId770"/>
    <p:sldId id="2875" r:id="rId771"/>
    <p:sldId id="2876" r:id="rId772"/>
    <p:sldId id="2877" r:id="rId773"/>
    <p:sldId id="2878" r:id="rId774"/>
    <p:sldId id="2879" r:id="rId775"/>
    <p:sldId id="2880" r:id="rId776"/>
    <p:sldId id="2881" r:id="rId777"/>
    <p:sldId id="2882" r:id="rId778"/>
    <p:sldId id="2883" r:id="rId779"/>
    <p:sldId id="2884" r:id="rId780"/>
    <p:sldId id="2885" r:id="rId781"/>
    <p:sldId id="2886" r:id="rId782"/>
    <p:sldId id="2887" r:id="rId783"/>
    <p:sldId id="2888" r:id="rId784"/>
    <p:sldId id="2889" r:id="rId785"/>
    <p:sldId id="2890" r:id="rId786"/>
    <p:sldId id="2891" r:id="rId787"/>
    <p:sldId id="2892" r:id="rId788"/>
    <p:sldId id="2893" r:id="rId789"/>
    <p:sldId id="2894" r:id="rId790"/>
    <p:sldId id="2895" r:id="rId791"/>
    <p:sldId id="2896" r:id="rId792"/>
    <p:sldId id="2897" r:id="rId793"/>
    <p:sldId id="2898" r:id="rId794"/>
    <p:sldId id="2899" r:id="rId795"/>
    <p:sldId id="2900" r:id="rId796"/>
    <p:sldId id="2901" r:id="rId797"/>
    <p:sldId id="2902" r:id="rId798"/>
    <p:sldId id="2903" r:id="rId799"/>
    <p:sldId id="2904" r:id="rId800"/>
    <p:sldId id="2905" r:id="rId801"/>
    <p:sldId id="2906" r:id="rId802"/>
    <p:sldId id="2907" r:id="rId803"/>
    <p:sldId id="2908" r:id="rId804"/>
    <p:sldId id="2909" r:id="rId805"/>
    <p:sldId id="2910" r:id="rId806"/>
    <p:sldId id="2911" r:id="rId807"/>
    <p:sldId id="2912" r:id="rId808"/>
    <p:sldId id="2913" r:id="rId809"/>
    <p:sldId id="2914" r:id="rId810"/>
    <p:sldId id="2915" r:id="rId811"/>
    <p:sldId id="2916" r:id="rId812"/>
    <p:sldId id="2917" r:id="rId813"/>
    <p:sldId id="2918" r:id="rId814"/>
    <p:sldId id="2919" r:id="rId815"/>
    <p:sldId id="2920" r:id="rId816"/>
    <p:sldId id="2921" r:id="rId817"/>
    <p:sldId id="2922" r:id="rId818"/>
    <p:sldId id="2923" r:id="rId819"/>
    <p:sldId id="2924" r:id="rId820"/>
    <p:sldId id="2925" r:id="rId821"/>
    <p:sldId id="2926" r:id="rId822"/>
    <p:sldId id="2927" r:id="rId823"/>
    <p:sldId id="2928" r:id="rId824"/>
    <p:sldId id="2929" r:id="rId825"/>
    <p:sldId id="2930" r:id="rId826"/>
    <p:sldId id="2931" r:id="rId827"/>
    <p:sldId id="2932" r:id="rId828"/>
    <p:sldId id="2933" r:id="rId829"/>
    <p:sldId id="2934" r:id="rId830"/>
    <p:sldId id="2935" r:id="rId831"/>
    <p:sldId id="2936" r:id="rId832"/>
    <p:sldId id="2937" r:id="rId833"/>
    <p:sldId id="2938" r:id="rId834"/>
    <p:sldId id="2939" r:id="rId835"/>
    <p:sldId id="2940" r:id="rId836"/>
    <p:sldId id="2941" r:id="rId837"/>
    <p:sldId id="2942" r:id="rId838"/>
    <p:sldId id="2943" r:id="rId839"/>
    <p:sldId id="2944" r:id="rId840"/>
    <p:sldId id="2945" r:id="rId841"/>
    <p:sldId id="2946" r:id="rId842"/>
    <p:sldId id="2947" r:id="rId843"/>
    <p:sldId id="2948" r:id="rId844"/>
    <p:sldId id="2949" r:id="rId845"/>
    <p:sldId id="2950" r:id="rId846"/>
    <p:sldId id="2951" r:id="rId847"/>
    <p:sldId id="2952" r:id="rId848"/>
    <p:sldId id="2953" r:id="rId849"/>
    <p:sldId id="2954" r:id="rId850"/>
    <p:sldId id="2955" r:id="rId851"/>
    <p:sldId id="2956" r:id="rId852"/>
    <p:sldId id="2957" r:id="rId853"/>
    <p:sldId id="2958" r:id="rId854"/>
    <p:sldId id="2959" r:id="rId855"/>
    <p:sldId id="2960" r:id="rId856"/>
    <p:sldId id="2961" r:id="rId857"/>
    <p:sldId id="2962" r:id="rId858"/>
    <p:sldId id="2963" r:id="rId859"/>
    <p:sldId id="2964" r:id="rId860"/>
    <p:sldId id="2965" r:id="rId861"/>
    <p:sldId id="2966" r:id="rId862"/>
    <p:sldId id="2967" r:id="rId863"/>
    <p:sldId id="2968" r:id="rId864"/>
    <p:sldId id="2969" r:id="rId865"/>
    <p:sldId id="2970" r:id="rId866"/>
    <p:sldId id="2971" r:id="rId867"/>
    <p:sldId id="2972" r:id="rId868"/>
    <p:sldId id="2973" r:id="rId869"/>
    <p:sldId id="2974" r:id="rId870"/>
    <p:sldId id="2975" r:id="rId871"/>
    <p:sldId id="2976" r:id="rId872"/>
    <p:sldId id="2977" r:id="rId873"/>
    <p:sldId id="2978" r:id="rId874"/>
    <p:sldId id="2979" r:id="rId875"/>
    <p:sldId id="2980" r:id="rId876"/>
    <p:sldId id="2981" r:id="rId877"/>
    <p:sldId id="2982" r:id="rId878"/>
    <p:sldId id="2983" r:id="rId879"/>
    <p:sldId id="2984" r:id="rId880"/>
    <p:sldId id="2985" r:id="rId881"/>
    <p:sldId id="2986" r:id="rId882"/>
    <p:sldId id="2987" r:id="rId883"/>
    <p:sldId id="2988" r:id="rId884"/>
    <p:sldId id="2989" r:id="rId885"/>
    <p:sldId id="2990" r:id="rId886"/>
    <p:sldId id="2991" r:id="rId887"/>
    <p:sldId id="2992" r:id="rId888"/>
    <p:sldId id="2993" r:id="rId889"/>
    <p:sldId id="2994" r:id="rId890"/>
    <p:sldId id="2995" r:id="rId891"/>
    <p:sldId id="2996" r:id="rId892"/>
    <p:sldId id="2997" r:id="rId893"/>
    <p:sldId id="2998" r:id="rId894"/>
    <p:sldId id="2999" r:id="rId895"/>
    <p:sldId id="3000" r:id="rId896"/>
    <p:sldId id="3001" r:id="rId897"/>
    <p:sldId id="3002" r:id="rId898"/>
    <p:sldId id="3003" r:id="rId899"/>
    <p:sldId id="3004" r:id="rId900"/>
    <p:sldId id="3005" r:id="rId901"/>
    <p:sldId id="3006" r:id="rId902"/>
    <p:sldId id="3007" r:id="rId903"/>
    <p:sldId id="3008" r:id="rId904"/>
    <p:sldId id="3009" r:id="rId905"/>
    <p:sldId id="3010" r:id="rId906"/>
    <p:sldId id="3011" r:id="rId907"/>
    <p:sldId id="3012" r:id="rId908"/>
    <p:sldId id="3013" r:id="rId909"/>
    <p:sldId id="3014" r:id="rId910"/>
    <p:sldId id="3015" r:id="rId911"/>
    <p:sldId id="3016" r:id="rId912"/>
    <p:sldId id="3017" r:id="rId913"/>
    <p:sldId id="3018" r:id="rId914"/>
    <p:sldId id="3019" r:id="rId915"/>
    <p:sldId id="3020" r:id="rId916"/>
    <p:sldId id="3021" r:id="rId917"/>
    <p:sldId id="3022" r:id="rId918"/>
    <p:sldId id="3023" r:id="rId919"/>
    <p:sldId id="3024" r:id="rId920"/>
    <p:sldId id="3025" r:id="rId921"/>
    <p:sldId id="3026" r:id="rId922"/>
    <p:sldId id="3027" r:id="rId923"/>
    <p:sldId id="3028" r:id="rId924"/>
    <p:sldId id="3029" r:id="rId925"/>
    <p:sldId id="3030" r:id="rId926"/>
    <p:sldId id="3031" r:id="rId927"/>
    <p:sldId id="3032" r:id="rId928"/>
    <p:sldId id="3033" r:id="rId929"/>
    <p:sldId id="3034" r:id="rId930"/>
    <p:sldId id="3035" r:id="rId931"/>
    <p:sldId id="3036" r:id="rId932"/>
    <p:sldId id="3037" r:id="rId933"/>
    <p:sldId id="3038" r:id="rId934"/>
    <p:sldId id="3039" r:id="rId935"/>
    <p:sldId id="3040" r:id="rId936"/>
    <p:sldId id="3041" r:id="rId937"/>
    <p:sldId id="3042" r:id="rId938"/>
    <p:sldId id="3043" r:id="rId939"/>
    <p:sldId id="3044" r:id="rId940"/>
    <p:sldId id="3045" r:id="rId941"/>
    <p:sldId id="3046" r:id="rId942"/>
    <p:sldId id="3047" r:id="rId943"/>
    <p:sldId id="3048" r:id="rId944"/>
    <p:sldId id="3049" r:id="rId945"/>
    <p:sldId id="3050" r:id="rId946"/>
    <p:sldId id="3051" r:id="rId947"/>
    <p:sldId id="3052" r:id="rId948"/>
    <p:sldId id="3053" r:id="rId949"/>
    <p:sldId id="3054" r:id="rId950"/>
    <p:sldId id="3055" r:id="rId951"/>
    <p:sldId id="3056" r:id="rId952"/>
    <p:sldId id="3057" r:id="rId953"/>
    <p:sldId id="3058" r:id="rId954"/>
    <p:sldId id="3059" r:id="rId955"/>
    <p:sldId id="3060" r:id="rId956"/>
    <p:sldId id="3061" r:id="rId957"/>
    <p:sldId id="3062" r:id="rId958"/>
    <p:sldId id="3063" r:id="rId959"/>
    <p:sldId id="3064" r:id="rId960"/>
    <p:sldId id="3065" r:id="rId961"/>
    <p:sldId id="3066" r:id="rId962"/>
    <p:sldId id="3067" r:id="rId963"/>
    <p:sldId id="3068" r:id="rId964"/>
    <p:sldId id="3069" r:id="rId965"/>
    <p:sldId id="3070" r:id="rId966"/>
    <p:sldId id="3071" r:id="rId967"/>
    <p:sldId id="3072" r:id="rId968"/>
    <p:sldId id="3073" r:id="rId969"/>
    <p:sldId id="3074" r:id="rId970"/>
    <p:sldId id="3075" r:id="rId971"/>
    <p:sldId id="3076" r:id="rId972"/>
    <p:sldId id="3077" r:id="rId973"/>
    <p:sldId id="3078" r:id="rId974"/>
    <p:sldId id="3079" r:id="rId975"/>
    <p:sldId id="3080" r:id="rId976"/>
    <p:sldId id="3081" r:id="rId977"/>
    <p:sldId id="3082" r:id="rId978"/>
    <p:sldId id="3083" r:id="rId979"/>
    <p:sldId id="3084" r:id="rId980"/>
    <p:sldId id="3085" r:id="rId981"/>
    <p:sldId id="3086" r:id="rId982"/>
    <p:sldId id="3087" r:id="rId983"/>
    <p:sldId id="3088" r:id="rId984"/>
    <p:sldId id="3089" r:id="rId985"/>
    <p:sldId id="3090" r:id="rId986"/>
    <p:sldId id="3091" r:id="rId987"/>
    <p:sldId id="3092" r:id="rId988"/>
    <p:sldId id="3093" r:id="rId989"/>
    <p:sldId id="3094" r:id="rId990"/>
    <p:sldId id="3095" r:id="rId991"/>
    <p:sldId id="3096" r:id="rId992"/>
    <p:sldId id="3097" r:id="rId993"/>
    <p:sldId id="3098" r:id="rId994"/>
    <p:sldId id="3099" r:id="rId995"/>
    <p:sldId id="3100" r:id="rId996"/>
    <p:sldId id="3101" r:id="rId997"/>
    <p:sldId id="3102" r:id="rId998"/>
    <p:sldId id="3103" r:id="rId999"/>
    <p:sldId id="3104" r:id="rId1000"/>
    <p:sldId id="3105" r:id="rId1001"/>
    <p:sldId id="3106" r:id="rId1002"/>
    <p:sldId id="3107" r:id="rId1003"/>
    <p:sldId id="3108" r:id="rId1004"/>
    <p:sldId id="3109" r:id="rId1005"/>
    <p:sldId id="3110" r:id="rId1006"/>
    <p:sldId id="3111" r:id="rId1007"/>
    <p:sldId id="3112" r:id="rId1008"/>
    <p:sldId id="3113" r:id="rId1009"/>
    <p:sldId id="3114" r:id="rId1010"/>
    <p:sldId id="3115" r:id="rId1011"/>
    <p:sldId id="3116" r:id="rId1012"/>
    <p:sldId id="3117" r:id="rId1013"/>
    <p:sldId id="3118" r:id="rId1014"/>
    <p:sldId id="3119" r:id="rId1015"/>
    <p:sldId id="3120" r:id="rId1016"/>
    <p:sldId id="3121" r:id="rId1017"/>
    <p:sldId id="3122" r:id="rId1018"/>
    <p:sldId id="3123" r:id="rId1019"/>
    <p:sldId id="3124" r:id="rId1020"/>
    <p:sldId id="3125" r:id="rId1021"/>
    <p:sldId id="3126" r:id="rId1022"/>
    <p:sldId id="3127" r:id="rId1023"/>
    <p:sldId id="3128" r:id="rId1024"/>
    <p:sldId id="3129" r:id="rId1025"/>
    <p:sldId id="3130" r:id="rId1026"/>
    <p:sldId id="3131" r:id="rId1027"/>
    <p:sldId id="3132" r:id="rId1028"/>
    <p:sldId id="3133" r:id="rId1029"/>
    <p:sldId id="3134" r:id="rId1030"/>
    <p:sldId id="3135" r:id="rId1031"/>
    <p:sldId id="3136" r:id="rId1032"/>
    <p:sldId id="3137" r:id="rId1033"/>
    <p:sldId id="3138" r:id="rId1034"/>
    <p:sldId id="3139" r:id="rId1035"/>
    <p:sldId id="3140" r:id="rId1036"/>
    <p:sldId id="3141" r:id="rId1037"/>
    <p:sldId id="3142" r:id="rId1038"/>
    <p:sldId id="3143" r:id="rId1039"/>
    <p:sldId id="3144" r:id="rId1040"/>
    <p:sldId id="3145" r:id="rId1041"/>
    <p:sldId id="3146" r:id="rId1042"/>
    <p:sldId id="3147" r:id="rId1043"/>
    <p:sldId id="3148" r:id="rId1044"/>
    <p:sldId id="3149" r:id="rId1045"/>
    <p:sldId id="3150" r:id="rId1046"/>
    <p:sldId id="3151" r:id="rId1047"/>
    <p:sldId id="3152" r:id="rId1048"/>
    <p:sldId id="3153" r:id="rId1049"/>
    <p:sldId id="3154" r:id="rId1050"/>
    <p:sldId id="3155" r:id="rId1051"/>
    <p:sldId id="3156" r:id="rId1052"/>
    <p:sldId id="3157" r:id="rId1053"/>
    <p:sldId id="3158" r:id="rId1054"/>
    <p:sldId id="3159" r:id="rId1055"/>
    <p:sldId id="3160" r:id="rId1056"/>
    <p:sldId id="3161" r:id="rId1057"/>
    <p:sldId id="3162" r:id="rId1058"/>
    <p:sldId id="3163" r:id="rId1059"/>
    <p:sldId id="3164" r:id="rId1060"/>
    <p:sldId id="3165" r:id="rId1061"/>
    <p:sldId id="3166" r:id="rId1062"/>
    <p:sldId id="3167" r:id="rId1063"/>
    <p:sldId id="3168" r:id="rId1064"/>
    <p:sldId id="3169" r:id="rId1065"/>
    <p:sldId id="3170" r:id="rId1066"/>
    <p:sldId id="3171" r:id="rId1067"/>
    <p:sldId id="3172" r:id="rId1068"/>
    <p:sldId id="3173" r:id="rId1069"/>
    <p:sldId id="3174" r:id="rId1070"/>
    <p:sldId id="3175" r:id="rId1071"/>
    <p:sldId id="3176" r:id="rId1072"/>
    <p:sldId id="3177" r:id="rId1073"/>
    <p:sldId id="3178" r:id="rId1074"/>
    <p:sldId id="3179" r:id="rId1075"/>
    <p:sldId id="3180" r:id="rId1076"/>
    <p:sldId id="3181" r:id="rId1077"/>
    <p:sldId id="3182" r:id="rId1078"/>
    <p:sldId id="3183" r:id="rId1079"/>
    <p:sldId id="3184" r:id="rId1080"/>
    <p:sldId id="3185" r:id="rId1081"/>
    <p:sldId id="3186" r:id="rId1082"/>
    <p:sldId id="3187" r:id="rId1083"/>
    <p:sldId id="3188" r:id="rId1084"/>
    <p:sldId id="3189" r:id="rId1085"/>
    <p:sldId id="3190" r:id="rId1086"/>
    <p:sldId id="3191" r:id="rId1087"/>
    <p:sldId id="3192" r:id="rId1088"/>
    <p:sldId id="3193" r:id="rId1089"/>
    <p:sldId id="3194" r:id="rId1090"/>
    <p:sldId id="3195" r:id="rId1091"/>
    <p:sldId id="3196" r:id="rId1092"/>
    <p:sldId id="3197" r:id="rId1093"/>
    <p:sldId id="3198" r:id="rId1094"/>
    <p:sldId id="3199" r:id="rId1095"/>
    <p:sldId id="3200" r:id="rId1096"/>
    <p:sldId id="3201" r:id="rId1097"/>
    <p:sldId id="3202" r:id="rId1098"/>
    <p:sldId id="3203" r:id="rId1099"/>
    <p:sldId id="3204" r:id="rId1100"/>
    <p:sldId id="3205" r:id="rId1101"/>
    <p:sldId id="3206" r:id="rId1102"/>
    <p:sldId id="3207" r:id="rId1103"/>
    <p:sldId id="3208" r:id="rId1104"/>
    <p:sldId id="3209" r:id="rId1105"/>
    <p:sldId id="3210" r:id="rId1106"/>
    <p:sldId id="3211" r:id="rId1107"/>
    <p:sldId id="3212" r:id="rId1108"/>
    <p:sldId id="3213" r:id="rId1109"/>
    <p:sldId id="3214" r:id="rId1110"/>
    <p:sldId id="3215" r:id="rId1111"/>
    <p:sldId id="3216" r:id="rId1112"/>
    <p:sldId id="3217" r:id="rId1113"/>
    <p:sldId id="3218" r:id="rId1114"/>
    <p:sldId id="3219" r:id="rId1115"/>
    <p:sldId id="3220" r:id="rId1116"/>
    <p:sldId id="3221" r:id="rId1117"/>
    <p:sldId id="3222" r:id="rId1118"/>
    <p:sldId id="3223" r:id="rId1119"/>
    <p:sldId id="3224" r:id="rId1120"/>
    <p:sldId id="3225" r:id="rId1121"/>
    <p:sldId id="3226" r:id="rId1122"/>
    <p:sldId id="3227" r:id="rId1123"/>
    <p:sldId id="3228" r:id="rId1124"/>
    <p:sldId id="3229" r:id="rId1125"/>
    <p:sldId id="3230" r:id="rId1126"/>
    <p:sldId id="3231" r:id="rId1127"/>
    <p:sldId id="3232" r:id="rId1128"/>
    <p:sldId id="3233" r:id="rId1129"/>
    <p:sldId id="3234" r:id="rId1130"/>
    <p:sldId id="3235" r:id="rId1131"/>
    <p:sldId id="3236" r:id="rId1132"/>
    <p:sldId id="3237" r:id="rId1133"/>
    <p:sldId id="3238" r:id="rId1134"/>
    <p:sldId id="3239" r:id="rId1135"/>
    <p:sldId id="3240" r:id="rId1136"/>
    <p:sldId id="3241" r:id="rId1137"/>
    <p:sldId id="3242" r:id="rId1138"/>
    <p:sldId id="3243" r:id="rId1139"/>
    <p:sldId id="3244" r:id="rId1140"/>
    <p:sldId id="3245" r:id="rId1141"/>
    <p:sldId id="3246" r:id="rId1142"/>
    <p:sldId id="3247" r:id="rId1143"/>
    <p:sldId id="3248" r:id="rId1144"/>
    <p:sldId id="3249" r:id="rId1145"/>
    <p:sldId id="3250" r:id="rId1146"/>
    <p:sldId id="3251" r:id="rId1147"/>
    <p:sldId id="3252" r:id="rId1148"/>
    <p:sldId id="3253" r:id="rId1149"/>
    <p:sldId id="3254" r:id="rId1150"/>
    <p:sldId id="3255" r:id="rId1151"/>
    <p:sldId id="3256" r:id="rId1152"/>
    <p:sldId id="3257" r:id="rId1153"/>
    <p:sldId id="3258" r:id="rId1154"/>
    <p:sldId id="3259" r:id="rId1155"/>
    <p:sldId id="3260" r:id="rId1156"/>
    <p:sldId id="3261" r:id="rId1157"/>
    <p:sldId id="3262" r:id="rId1158"/>
    <p:sldId id="3263" r:id="rId1159"/>
    <p:sldId id="3264" r:id="rId1160"/>
    <p:sldId id="3265" r:id="rId1161"/>
    <p:sldId id="3266" r:id="rId1162"/>
    <p:sldId id="3267" r:id="rId1163"/>
    <p:sldId id="3268" r:id="rId1164"/>
    <p:sldId id="3269" r:id="rId1165"/>
    <p:sldId id="3270" r:id="rId1166"/>
    <p:sldId id="3271" r:id="rId1167"/>
    <p:sldId id="3272" r:id="rId1168"/>
    <p:sldId id="3273" r:id="rId1169"/>
    <p:sldId id="3274" r:id="rId1170"/>
    <p:sldId id="3275" r:id="rId1171"/>
    <p:sldId id="3276" r:id="rId1172"/>
    <p:sldId id="3277" r:id="rId1173"/>
    <p:sldId id="3278" r:id="rId1174"/>
    <p:sldId id="3279" r:id="rId1175"/>
    <p:sldId id="3280" r:id="rId1176"/>
    <p:sldId id="3281" r:id="rId1177"/>
    <p:sldId id="3282" r:id="rId1178"/>
    <p:sldId id="3283" r:id="rId1179"/>
    <p:sldId id="3284" r:id="rId1180"/>
    <p:sldId id="3285" r:id="rId1181"/>
    <p:sldId id="3286" r:id="rId1182"/>
    <p:sldId id="3287" r:id="rId1183"/>
    <p:sldId id="3288" r:id="rId1184"/>
    <p:sldId id="3289" r:id="rId1185"/>
    <p:sldId id="3290" r:id="rId1186"/>
    <p:sldId id="3291" r:id="rId1187"/>
    <p:sldId id="3292" r:id="rId1188"/>
    <p:sldId id="3293" r:id="rId1189"/>
    <p:sldId id="3294" r:id="rId1190"/>
    <p:sldId id="3295" r:id="rId1191"/>
    <p:sldId id="3296" r:id="rId1192"/>
    <p:sldId id="3297" r:id="rId1193"/>
    <p:sldId id="3298" r:id="rId1194"/>
    <p:sldId id="3299" r:id="rId1195"/>
    <p:sldId id="3300" r:id="rId1196"/>
    <p:sldId id="3301" r:id="rId1197"/>
    <p:sldId id="3302" r:id="rId1198"/>
    <p:sldId id="3303" r:id="rId1199"/>
    <p:sldId id="3304" r:id="rId1200"/>
    <p:sldId id="3305" r:id="rId1201"/>
    <p:sldId id="3306" r:id="rId1202"/>
    <p:sldId id="3307" r:id="rId1203"/>
    <p:sldId id="3308" r:id="rId1204"/>
    <p:sldId id="3309" r:id="rId1205"/>
    <p:sldId id="3310" r:id="rId1206"/>
    <p:sldId id="3311" r:id="rId1207"/>
    <p:sldId id="3312" r:id="rId1208"/>
    <p:sldId id="3313" r:id="rId1209"/>
    <p:sldId id="3314" r:id="rId1210"/>
    <p:sldId id="3315" r:id="rId1211"/>
    <p:sldId id="3316" r:id="rId1212"/>
    <p:sldId id="3317" r:id="rId121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66CC"/>
    <a:srgbClr val="274E9B"/>
    <a:srgbClr val="66CCFF"/>
    <a:srgbClr val="008000"/>
    <a:srgbClr val="FF0000"/>
    <a:srgbClr val="FFFF00"/>
    <a:srgbClr val="FF5050"/>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6301" autoAdjust="0"/>
    <p:restoredTop sz="94660"/>
  </p:normalViewPr>
  <p:slideViewPr>
    <p:cSldViewPr>
      <p:cViewPr>
        <p:scale>
          <a:sx n="70" d="100"/>
          <a:sy n="70" d="100"/>
        </p:scale>
        <p:origin x="-378" y="-7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38084"/>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5.xml"/><Relationship Id="rId671" Type="http://schemas.openxmlformats.org/officeDocument/2006/relationships/slide" Target="slides/slide659.xml"/><Relationship Id="rId769" Type="http://schemas.openxmlformats.org/officeDocument/2006/relationships/slide" Target="slides/slide757.xml"/><Relationship Id="rId976" Type="http://schemas.openxmlformats.org/officeDocument/2006/relationships/slide" Target="slides/slide964.xml"/><Relationship Id="rId21" Type="http://schemas.openxmlformats.org/officeDocument/2006/relationships/slide" Target="slides/slide9.xml"/><Relationship Id="rId324" Type="http://schemas.openxmlformats.org/officeDocument/2006/relationships/slide" Target="slides/slide312.xml"/><Relationship Id="rId531" Type="http://schemas.openxmlformats.org/officeDocument/2006/relationships/slide" Target="slides/slide519.xml"/><Relationship Id="rId629" Type="http://schemas.openxmlformats.org/officeDocument/2006/relationships/slide" Target="slides/slide617.xml"/><Relationship Id="rId1161" Type="http://schemas.openxmlformats.org/officeDocument/2006/relationships/slide" Target="slides/slide1149.xml"/><Relationship Id="rId170" Type="http://schemas.openxmlformats.org/officeDocument/2006/relationships/slide" Target="slides/slide158.xml"/><Relationship Id="rId836" Type="http://schemas.openxmlformats.org/officeDocument/2006/relationships/slide" Target="slides/slide824.xml"/><Relationship Id="rId1021" Type="http://schemas.openxmlformats.org/officeDocument/2006/relationships/slide" Target="slides/slide1009.xml"/><Relationship Id="rId1119" Type="http://schemas.openxmlformats.org/officeDocument/2006/relationships/slide" Target="slides/slide1107.xml"/><Relationship Id="rId268" Type="http://schemas.openxmlformats.org/officeDocument/2006/relationships/slide" Target="slides/slide256.xml"/><Relationship Id="rId475" Type="http://schemas.openxmlformats.org/officeDocument/2006/relationships/slide" Target="slides/slide463.xml"/><Relationship Id="rId682" Type="http://schemas.openxmlformats.org/officeDocument/2006/relationships/slide" Target="slides/slide670.xml"/><Relationship Id="rId903" Type="http://schemas.openxmlformats.org/officeDocument/2006/relationships/slide" Target="slides/slide891.xml"/><Relationship Id="rId32" Type="http://schemas.openxmlformats.org/officeDocument/2006/relationships/slide" Target="slides/slide20.xml"/><Relationship Id="rId128" Type="http://schemas.openxmlformats.org/officeDocument/2006/relationships/slide" Target="slides/slide116.xml"/><Relationship Id="rId335" Type="http://schemas.openxmlformats.org/officeDocument/2006/relationships/slide" Target="slides/slide323.xml"/><Relationship Id="rId542" Type="http://schemas.openxmlformats.org/officeDocument/2006/relationships/slide" Target="slides/slide530.xml"/><Relationship Id="rId987" Type="http://schemas.openxmlformats.org/officeDocument/2006/relationships/slide" Target="slides/slide975.xml"/><Relationship Id="rId1172" Type="http://schemas.openxmlformats.org/officeDocument/2006/relationships/slide" Target="slides/slide1160.xml"/><Relationship Id="rId181" Type="http://schemas.openxmlformats.org/officeDocument/2006/relationships/slide" Target="slides/slide169.xml"/><Relationship Id="rId402" Type="http://schemas.openxmlformats.org/officeDocument/2006/relationships/slide" Target="slides/slide390.xml"/><Relationship Id="rId847" Type="http://schemas.openxmlformats.org/officeDocument/2006/relationships/slide" Target="slides/slide835.xml"/><Relationship Id="rId1032" Type="http://schemas.openxmlformats.org/officeDocument/2006/relationships/slide" Target="slides/slide1020.xml"/><Relationship Id="rId279" Type="http://schemas.openxmlformats.org/officeDocument/2006/relationships/slide" Target="slides/slide267.xml"/><Relationship Id="rId486" Type="http://schemas.openxmlformats.org/officeDocument/2006/relationships/slide" Target="slides/slide474.xml"/><Relationship Id="rId693" Type="http://schemas.openxmlformats.org/officeDocument/2006/relationships/slide" Target="slides/slide681.xml"/><Relationship Id="rId707" Type="http://schemas.openxmlformats.org/officeDocument/2006/relationships/slide" Target="slides/slide695.xml"/><Relationship Id="rId914" Type="http://schemas.openxmlformats.org/officeDocument/2006/relationships/slide" Target="slides/slide902.xml"/><Relationship Id="rId43" Type="http://schemas.openxmlformats.org/officeDocument/2006/relationships/slide" Target="slides/slide31.xml"/><Relationship Id="rId139" Type="http://schemas.openxmlformats.org/officeDocument/2006/relationships/slide" Target="slides/slide127.xml"/><Relationship Id="rId346" Type="http://schemas.openxmlformats.org/officeDocument/2006/relationships/slide" Target="slides/slide334.xml"/><Relationship Id="rId553" Type="http://schemas.openxmlformats.org/officeDocument/2006/relationships/slide" Target="slides/slide541.xml"/><Relationship Id="rId760" Type="http://schemas.openxmlformats.org/officeDocument/2006/relationships/slide" Target="slides/slide748.xml"/><Relationship Id="rId998" Type="http://schemas.openxmlformats.org/officeDocument/2006/relationships/slide" Target="slides/slide986.xml"/><Relationship Id="rId1183" Type="http://schemas.openxmlformats.org/officeDocument/2006/relationships/slide" Target="slides/slide1171.xml"/><Relationship Id="rId192" Type="http://schemas.openxmlformats.org/officeDocument/2006/relationships/slide" Target="slides/slide180.xml"/><Relationship Id="rId206" Type="http://schemas.openxmlformats.org/officeDocument/2006/relationships/slide" Target="slides/slide194.xml"/><Relationship Id="rId413" Type="http://schemas.openxmlformats.org/officeDocument/2006/relationships/slide" Target="slides/slide401.xml"/><Relationship Id="rId858" Type="http://schemas.openxmlformats.org/officeDocument/2006/relationships/slide" Target="slides/slide846.xml"/><Relationship Id="rId1043" Type="http://schemas.openxmlformats.org/officeDocument/2006/relationships/slide" Target="slides/slide1031.xml"/><Relationship Id="rId497" Type="http://schemas.openxmlformats.org/officeDocument/2006/relationships/slide" Target="slides/slide485.xml"/><Relationship Id="rId620" Type="http://schemas.openxmlformats.org/officeDocument/2006/relationships/slide" Target="slides/slide608.xml"/><Relationship Id="rId718" Type="http://schemas.openxmlformats.org/officeDocument/2006/relationships/slide" Target="slides/slide706.xml"/><Relationship Id="rId925" Type="http://schemas.openxmlformats.org/officeDocument/2006/relationships/slide" Target="slides/slide913.xml"/><Relationship Id="rId357" Type="http://schemas.openxmlformats.org/officeDocument/2006/relationships/slide" Target="slides/slide345.xml"/><Relationship Id="rId1110" Type="http://schemas.openxmlformats.org/officeDocument/2006/relationships/slide" Target="slides/slide1098.xml"/><Relationship Id="rId1194" Type="http://schemas.openxmlformats.org/officeDocument/2006/relationships/slide" Target="slides/slide1182.xml"/><Relationship Id="rId1208" Type="http://schemas.openxmlformats.org/officeDocument/2006/relationships/slide" Target="slides/slide1196.xml"/><Relationship Id="rId54" Type="http://schemas.openxmlformats.org/officeDocument/2006/relationships/slide" Target="slides/slide42.xml"/><Relationship Id="rId217" Type="http://schemas.openxmlformats.org/officeDocument/2006/relationships/slide" Target="slides/slide205.xml"/><Relationship Id="rId564" Type="http://schemas.openxmlformats.org/officeDocument/2006/relationships/slide" Target="slides/slide552.xml"/><Relationship Id="rId771" Type="http://schemas.openxmlformats.org/officeDocument/2006/relationships/slide" Target="slides/slide759.xml"/><Relationship Id="rId869" Type="http://schemas.openxmlformats.org/officeDocument/2006/relationships/slide" Target="slides/slide857.xml"/><Relationship Id="rId424" Type="http://schemas.openxmlformats.org/officeDocument/2006/relationships/slide" Target="slides/slide412.xml"/><Relationship Id="rId631" Type="http://schemas.openxmlformats.org/officeDocument/2006/relationships/slide" Target="slides/slide619.xml"/><Relationship Id="rId729" Type="http://schemas.openxmlformats.org/officeDocument/2006/relationships/slide" Target="slides/slide717.xml"/><Relationship Id="rId1054" Type="http://schemas.openxmlformats.org/officeDocument/2006/relationships/slide" Target="slides/slide1042.xml"/><Relationship Id="rId270" Type="http://schemas.openxmlformats.org/officeDocument/2006/relationships/slide" Target="slides/slide258.xml"/><Relationship Id="rId936" Type="http://schemas.openxmlformats.org/officeDocument/2006/relationships/slide" Target="slides/slide924.xml"/><Relationship Id="rId1121" Type="http://schemas.openxmlformats.org/officeDocument/2006/relationships/slide" Target="slides/slide1109.xml"/><Relationship Id="rId65" Type="http://schemas.openxmlformats.org/officeDocument/2006/relationships/slide" Target="slides/slide53.xml"/><Relationship Id="rId130" Type="http://schemas.openxmlformats.org/officeDocument/2006/relationships/slide" Target="slides/slide118.xml"/><Relationship Id="rId368" Type="http://schemas.openxmlformats.org/officeDocument/2006/relationships/slide" Target="slides/slide356.xml"/><Relationship Id="rId575" Type="http://schemas.openxmlformats.org/officeDocument/2006/relationships/slide" Target="slides/slide563.xml"/><Relationship Id="rId782" Type="http://schemas.openxmlformats.org/officeDocument/2006/relationships/slide" Target="slides/slide770.xml"/><Relationship Id="rId228" Type="http://schemas.openxmlformats.org/officeDocument/2006/relationships/slide" Target="slides/slide216.xml"/><Relationship Id="rId435" Type="http://schemas.openxmlformats.org/officeDocument/2006/relationships/slide" Target="slides/slide423.xml"/><Relationship Id="rId642" Type="http://schemas.openxmlformats.org/officeDocument/2006/relationships/slide" Target="slides/slide630.xml"/><Relationship Id="rId1065" Type="http://schemas.openxmlformats.org/officeDocument/2006/relationships/slide" Target="slides/slide1053.xml"/><Relationship Id="rId281" Type="http://schemas.openxmlformats.org/officeDocument/2006/relationships/slide" Target="slides/slide269.xml"/><Relationship Id="rId502" Type="http://schemas.openxmlformats.org/officeDocument/2006/relationships/slide" Target="slides/slide490.xml"/><Relationship Id="rId947" Type="http://schemas.openxmlformats.org/officeDocument/2006/relationships/slide" Target="slides/slide935.xml"/><Relationship Id="rId1132" Type="http://schemas.openxmlformats.org/officeDocument/2006/relationships/slide" Target="slides/slide1120.xml"/><Relationship Id="rId76" Type="http://schemas.openxmlformats.org/officeDocument/2006/relationships/slide" Target="slides/slide64.xml"/><Relationship Id="rId141" Type="http://schemas.openxmlformats.org/officeDocument/2006/relationships/slide" Target="slides/slide129.xml"/><Relationship Id="rId379" Type="http://schemas.openxmlformats.org/officeDocument/2006/relationships/slide" Target="slides/slide367.xml"/><Relationship Id="rId586" Type="http://schemas.openxmlformats.org/officeDocument/2006/relationships/slide" Target="slides/slide574.xml"/><Relationship Id="rId793" Type="http://schemas.openxmlformats.org/officeDocument/2006/relationships/slide" Target="slides/slide781.xml"/><Relationship Id="rId807" Type="http://schemas.openxmlformats.org/officeDocument/2006/relationships/slide" Target="slides/slide795.xml"/><Relationship Id="rId7" Type="http://schemas.openxmlformats.org/officeDocument/2006/relationships/slideMaster" Target="slideMasters/slideMaster7.xml"/><Relationship Id="rId239" Type="http://schemas.openxmlformats.org/officeDocument/2006/relationships/slide" Target="slides/slide227.xml"/><Relationship Id="rId446" Type="http://schemas.openxmlformats.org/officeDocument/2006/relationships/slide" Target="slides/slide434.xml"/><Relationship Id="rId653" Type="http://schemas.openxmlformats.org/officeDocument/2006/relationships/slide" Target="slides/slide641.xml"/><Relationship Id="rId1076" Type="http://schemas.openxmlformats.org/officeDocument/2006/relationships/slide" Target="slides/slide1064.xml"/><Relationship Id="rId292" Type="http://schemas.openxmlformats.org/officeDocument/2006/relationships/slide" Target="slides/slide280.xml"/><Relationship Id="rId306" Type="http://schemas.openxmlformats.org/officeDocument/2006/relationships/slide" Target="slides/slide294.xml"/><Relationship Id="rId860" Type="http://schemas.openxmlformats.org/officeDocument/2006/relationships/slide" Target="slides/slide848.xml"/><Relationship Id="rId958" Type="http://schemas.openxmlformats.org/officeDocument/2006/relationships/slide" Target="slides/slide946.xml"/><Relationship Id="rId1143" Type="http://schemas.openxmlformats.org/officeDocument/2006/relationships/slide" Target="slides/slide1131.xml"/><Relationship Id="rId87" Type="http://schemas.openxmlformats.org/officeDocument/2006/relationships/slide" Target="slides/slide75.xml"/><Relationship Id="rId513" Type="http://schemas.openxmlformats.org/officeDocument/2006/relationships/slide" Target="slides/slide501.xml"/><Relationship Id="rId597" Type="http://schemas.openxmlformats.org/officeDocument/2006/relationships/slide" Target="slides/slide585.xml"/><Relationship Id="rId720" Type="http://schemas.openxmlformats.org/officeDocument/2006/relationships/slide" Target="slides/slide708.xml"/><Relationship Id="rId818" Type="http://schemas.openxmlformats.org/officeDocument/2006/relationships/slide" Target="slides/slide806.xml"/><Relationship Id="rId152" Type="http://schemas.openxmlformats.org/officeDocument/2006/relationships/slide" Target="slides/slide140.xml"/><Relationship Id="rId457" Type="http://schemas.openxmlformats.org/officeDocument/2006/relationships/slide" Target="slides/slide445.xml"/><Relationship Id="rId1003" Type="http://schemas.openxmlformats.org/officeDocument/2006/relationships/slide" Target="slides/slide991.xml"/><Relationship Id="rId1087" Type="http://schemas.openxmlformats.org/officeDocument/2006/relationships/slide" Target="slides/slide1075.xml"/><Relationship Id="rId1210" Type="http://schemas.openxmlformats.org/officeDocument/2006/relationships/slide" Target="slides/slide1198.xml"/><Relationship Id="rId664" Type="http://schemas.openxmlformats.org/officeDocument/2006/relationships/slide" Target="slides/slide652.xml"/><Relationship Id="rId871" Type="http://schemas.openxmlformats.org/officeDocument/2006/relationships/slide" Target="slides/slide859.xml"/><Relationship Id="rId969" Type="http://schemas.openxmlformats.org/officeDocument/2006/relationships/slide" Target="slides/slide957.xml"/><Relationship Id="rId14" Type="http://schemas.openxmlformats.org/officeDocument/2006/relationships/slide" Target="slides/slide2.xml"/><Relationship Id="rId317" Type="http://schemas.openxmlformats.org/officeDocument/2006/relationships/slide" Target="slides/slide305.xml"/><Relationship Id="rId524" Type="http://schemas.openxmlformats.org/officeDocument/2006/relationships/slide" Target="slides/slide512.xml"/><Relationship Id="rId731" Type="http://schemas.openxmlformats.org/officeDocument/2006/relationships/slide" Target="slides/slide719.xml"/><Relationship Id="rId1154" Type="http://schemas.openxmlformats.org/officeDocument/2006/relationships/slide" Target="slides/slide1142.xml"/><Relationship Id="rId98" Type="http://schemas.openxmlformats.org/officeDocument/2006/relationships/slide" Target="slides/slide86.xml"/><Relationship Id="rId163" Type="http://schemas.openxmlformats.org/officeDocument/2006/relationships/slide" Target="slides/slide151.xml"/><Relationship Id="rId370" Type="http://schemas.openxmlformats.org/officeDocument/2006/relationships/slide" Target="slides/slide358.xml"/><Relationship Id="rId829" Type="http://schemas.openxmlformats.org/officeDocument/2006/relationships/slide" Target="slides/slide817.xml"/><Relationship Id="rId1014" Type="http://schemas.openxmlformats.org/officeDocument/2006/relationships/slide" Target="slides/slide1002.xml"/><Relationship Id="rId230" Type="http://schemas.openxmlformats.org/officeDocument/2006/relationships/slide" Target="slides/slide218.xml"/><Relationship Id="rId468" Type="http://schemas.openxmlformats.org/officeDocument/2006/relationships/slide" Target="slides/slide456.xml"/><Relationship Id="rId675" Type="http://schemas.openxmlformats.org/officeDocument/2006/relationships/slide" Target="slides/slide663.xml"/><Relationship Id="rId882" Type="http://schemas.openxmlformats.org/officeDocument/2006/relationships/slide" Target="slides/slide870.xml"/><Relationship Id="rId1098" Type="http://schemas.openxmlformats.org/officeDocument/2006/relationships/slide" Target="slides/slide1086.xml"/><Relationship Id="rId25" Type="http://schemas.openxmlformats.org/officeDocument/2006/relationships/slide" Target="slides/slide13.xml"/><Relationship Id="rId328" Type="http://schemas.openxmlformats.org/officeDocument/2006/relationships/slide" Target="slides/slide316.xml"/><Relationship Id="rId535" Type="http://schemas.openxmlformats.org/officeDocument/2006/relationships/slide" Target="slides/slide523.xml"/><Relationship Id="rId742" Type="http://schemas.openxmlformats.org/officeDocument/2006/relationships/slide" Target="slides/slide730.xml"/><Relationship Id="rId1165" Type="http://schemas.openxmlformats.org/officeDocument/2006/relationships/slide" Target="slides/slide1153.xml"/><Relationship Id="rId174" Type="http://schemas.openxmlformats.org/officeDocument/2006/relationships/slide" Target="slides/slide162.xml"/><Relationship Id="rId381" Type="http://schemas.openxmlformats.org/officeDocument/2006/relationships/slide" Target="slides/slide369.xml"/><Relationship Id="rId602" Type="http://schemas.openxmlformats.org/officeDocument/2006/relationships/slide" Target="slides/slide590.xml"/><Relationship Id="rId1025" Type="http://schemas.openxmlformats.org/officeDocument/2006/relationships/slide" Target="slides/slide1013.xml"/><Relationship Id="rId241" Type="http://schemas.openxmlformats.org/officeDocument/2006/relationships/slide" Target="slides/slide229.xml"/><Relationship Id="rId479" Type="http://schemas.openxmlformats.org/officeDocument/2006/relationships/slide" Target="slides/slide467.xml"/><Relationship Id="rId686" Type="http://schemas.openxmlformats.org/officeDocument/2006/relationships/slide" Target="slides/slide674.xml"/><Relationship Id="rId893" Type="http://schemas.openxmlformats.org/officeDocument/2006/relationships/slide" Target="slides/slide881.xml"/><Relationship Id="rId907" Type="http://schemas.openxmlformats.org/officeDocument/2006/relationships/slide" Target="slides/slide895.xml"/><Relationship Id="rId36" Type="http://schemas.openxmlformats.org/officeDocument/2006/relationships/slide" Target="slides/slide24.xml"/><Relationship Id="rId339" Type="http://schemas.openxmlformats.org/officeDocument/2006/relationships/slide" Target="slides/slide327.xml"/><Relationship Id="rId546" Type="http://schemas.openxmlformats.org/officeDocument/2006/relationships/slide" Target="slides/slide534.xml"/><Relationship Id="rId753" Type="http://schemas.openxmlformats.org/officeDocument/2006/relationships/slide" Target="slides/slide741.xml"/><Relationship Id="rId1176" Type="http://schemas.openxmlformats.org/officeDocument/2006/relationships/slide" Target="slides/slide1164.xml"/><Relationship Id="rId101" Type="http://schemas.openxmlformats.org/officeDocument/2006/relationships/slide" Target="slides/slide89.xml"/><Relationship Id="rId185" Type="http://schemas.openxmlformats.org/officeDocument/2006/relationships/slide" Target="slides/slide173.xml"/><Relationship Id="rId406" Type="http://schemas.openxmlformats.org/officeDocument/2006/relationships/slide" Target="slides/slide394.xml"/><Relationship Id="rId960" Type="http://schemas.openxmlformats.org/officeDocument/2006/relationships/slide" Target="slides/slide948.xml"/><Relationship Id="rId1036" Type="http://schemas.openxmlformats.org/officeDocument/2006/relationships/slide" Target="slides/slide1024.xml"/><Relationship Id="rId392" Type="http://schemas.openxmlformats.org/officeDocument/2006/relationships/slide" Target="slides/slide380.xml"/><Relationship Id="rId613" Type="http://schemas.openxmlformats.org/officeDocument/2006/relationships/slide" Target="slides/slide601.xml"/><Relationship Id="rId697" Type="http://schemas.openxmlformats.org/officeDocument/2006/relationships/slide" Target="slides/slide685.xml"/><Relationship Id="rId820" Type="http://schemas.openxmlformats.org/officeDocument/2006/relationships/slide" Target="slides/slide808.xml"/><Relationship Id="rId918" Type="http://schemas.openxmlformats.org/officeDocument/2006/relationships/slide" Target="slides/slide906.xml"/><Relationship Id="rId252" Type="http://schemas.openxmlformats.org/officeDocument/2006/relationships/slide" Target="slides/slide240.xml"/><Relationship Id="rId1103" Type="http://schemas.openxmlformats.org/officeDocument/2006/relationships/slide" Target="slides/slide1091.xml"/><Relationship Id="rId1187" Type="http://schemas.openxmlformats.org/officeDocument/2006/relationships/slide" Target="slides/slide1175.xml"/><Relationship Id="rId47" Type="http://schemas.openxmlformats.org/officeDocument/2006/relationships/slide" Target="slides/slide35.xml"/><Relationship Id="rId112" Type="http://schemas.openxmlformats.org/officeDocument/2006/relationships/slide" Target="slides/slide100.xml"/><Relationship Id="rId557" Type="http://schemas.openxmlformats.org/officeDocument/2006/relationships/slide" Target="slides/slide545.xml"/><Relationship Id="rId764" Type="http://schemas.openxmlformats.org/officeDocument/2006/relationships/slide" Target="slides/slide752.xml"/><Relationship Id="rId971" Type="http://schemas.openxmlformats.org/officeDocument/2006/relationships/slide" Target="slides/slide959.xml"/><Relationship Id="rId196" Type="http://schemas.openxmlformats.org/officeDocument/2006/relationships/slide" Target="slides/slide184.xml"/><Relationship Id="rId417" Type="http://schemas.openxmlformats.org/officeDocument/2006/relationships/slide" Target="slides/slide405.xml"/><Relationship Id="rId624" Type="http://schemas.openxmlformats.org/officeDocument/2006/relationships/slide" Target="slides/slide612.xml"/><Relationship Id="rId831" Type="http://schemas.openxmlformats.org/officeDocument/2006/relationships/slide" Target="slides/slide819.xml"/><Relationship Id="rId1047" Type="http://schemas.openxmlformats.org/officeDocument/2006/relationships/slide" Target="slides/slide1035.xml"/><Relationship Id="rId263" Type="http://schemas.openxmlformats.org/officeDocument/2006/relationships/slide" Target="slides/slide251.xml"/><Relationship Id="rId470" Type="http://schemas.openxmlformats.org/officeDocument/2006/relationships/slide" Target="slides/slide458.xml"/><Relationship Id="rId929" Type="http://schemas.openxmlformats.org/officeDocument/2006/relationships/slide" Target="slides/slide917.xml"/><Relationship Id="rId1114" Type="http://schemas.openxmlformats.org/officeDocument/2006/relationships/slide" Target="slides/slide1102.xml"/><Relationship Id="rId58" Type="http://schemas.openxmlformats.org/officeDocument/2006/relationships/slide" Target="slides/slide46.xml"/><Relationship Id="rId123" Type="http://schemas.openxmlformats.org/officeDocument/2006/relationships/slide" Target="slides/slide111.xml"/><Relationship Id="rId330" Type="http://schemas.openxmlformats.org/officeDocument/2006/relationships/slide" Target="slides/slide318.xml"/><Relationship Id="rId568" Type="http://schemas.openxmlformats.org/officeDocument/2006/relationships/slide" Target="slides/slide556.xml"/><Relationship Id="rId775" Type="http://schemas.openxmlformats.org/officeDocument/2006/relationships/slide" Target="slides/slide763.xml"/><Relationship Id="rId982" Type="http://schemas.openxmlformats.org/officeDocument/2006/relationships/slide" Target="slides/slide970.xml"/><Relationship Id="rId1198" Type="http://schemas.openxmlformats.org/officeDocument/2006/relationships/slide" Target="slides/slide1186.xml"/><Relationship Id="rId428" Type="http://schemas.openxmlformats.org/officeDocument/2006/relationships/slide" Target="slides/slide416.xml"/><Relationship Id="rId635" Type="http://schemas.openxmlformats.org/officeDocument/2006/relationships/slide" Target="slides/slide623.xml"/><Relationship Id="rId842" Type="http://schemas.openxmlformats.org/officeDocument/2006/relationships/slide" Target="slides/slide830.xml"/><Relationship Id="rId1058" Type="http://schemas.openxmlformats.org/officeDocument/2006/relationships/slide" Target="slides/slide1046.xml"/><Relationship Id="rId274" Type="http://schemas.openxmlformats.org/officeDocument/2006/relationships/slide" Target="slides/slide262.xml"/><Relationship Id="rId481" Type="http://schemas.openxmlformats.org/officeDocument/2006/relationships/slide" Target="slides/slide469.xml"/><Relationship Id="rId702" Type="http://schemas.openxmlformats.org/officeDocument/2006/relationships/slide" Target="slides/slide690.xml"/><Relationship Id="rId1125" Type="http://schemas.openxmlformats.org/officeDocument/2006/relationships/slide" Target="slides/slide1113.xml"/><Relationship Id="rId69" Type="http://schemas.openxmlformats.org/officeDocument/2006/relationships/slide" Target="slides/slide57.xml"/><Relationship Id="rId134" Type="http://schemas.openxmlformats.org/officeDocument/2006/relationships/slide" Target="slides/slide122.xml"/><Relationship Id="rId579" Type="http://schemas.openxmlformats.org/officeDocument/2006/relationships/slide" Target="slides/slide567.xml"/><Relationship Id="rId786" Type="http://schemas.openxmlformats.org/officeDocument/2006/relationships/slide" Target="slides/slide774.xml"/><Relationship Id="rId993" Type="http://schemas.openxmlformats.org/officeDocument/2006/relationships/slide" Target="slides/slide981.xml"/><Relationship Id="rId341" Type="http://schemas.openxmlformats.org/officeDocument/2006/relationships/slide" Target="slides/slide329.xml"/><Relationship Id="rId439" Type="http://schemas.openxmlformats.org/officeDocument/2006/relationships/slide" Target="slides/slide427.xml"/><Relationship Id="rId646" Type="http://schemas.openxmlformats.org/officeDocument/2006/relationships/slide" Target="slides/slide634.xml"/><Relationship Id="rId1069" Type="http://schemas.openxmlformats.org/officeDocument/2006/relationships/slide" Target="slides/slide1057.xml"/><Relationship Id="rId201" Type="http://schemas.openxmlformats.org/officeDocument/2006/relationships/slide" Target="slides/slide189.xml"/><Relationship Id="rId285" Type="http://schemas.openxmlformats.org/officeDocument/2006/relationships/slide" Target="slides/slide273.xml"/><Relationship Id="rId506" Type="http://schemas.openxmlformats.org/officeDocument/2006/relationships/slide" Target="slides/slide494.xml"/><Relationship Id="rId853" Type="http://schemas.openxmlformats.org/officeDocument/2006/relationships/slide" Target="slides/slide841.xml"/><Relationship Id="rId1136" Type="http://schemas.openxmlformats.org/officeDocument/2006/relationships/slide" Target="slides/slide1124.xml"/><Relationship Id="rId492" Type="http://schemas.openxmlformats.org/officeDocument/2006/relationships/slide" Target="slides/slide480.xml"/><Relationship Id="rId713" Type="http://schemas.openxmlformats.org/officeDocument/2006/relationships/slide" Target="slides/slide701.xml"/><Relationship Id="rId797" Type="http://schemas.openxmlformats.org/officeDocument/2006/relationships/slide" Target="slides/slide785.xml"/><Relationship Id="rId920" Type="http://schemas.openxmlformats.org/officeDocument/2006/relationships/slide" Target="slides/slide908.xml"/><Relationship Id="rId145" Type="http://schemas.openxmlformats.org/officeDocument/2006/relationships/slide" Target="slides/slide133.xml"/><Relationship Id="rId352" Type="http://schemas.openxmlformats.org/officeDocument/2006/relationships/slide" Target="slides/slide340.xml"/><Relationship Id="rId1203" Type="http://schemas.openxmlformats.org/officeDocument/2006/relationships/slide" Target="slides/slide1191.xml"/><Relationship Id="rId212" Type="http://schemas.openxmlformats.org/officeDocument/2006/relationships/slide" Target="slides/slide200.xml"/><Relationship Id="rId657" Type="http://schemas.openxmlformats.org/officeDocument/2006/relationships/slide" Target="slides/slide645.xml"/><Relationship Id="rId864" Type="http://schemas.openxmlformats.org/officeDocument/2006/relationships/slide" Target="slides/slide852.xml"/><Relationship Id="rId296" Type="http://schemas.openxmlformats.org/officeDocument/2006/relationships/slide" Target="slides/slide284.xml"/><Relationship Id="rId517" Type="http://schemas.openxmlformats.org/officeDocument/2006/relationships/slide" Target="slides/slide505.xml"/><Relationship Id="rId724" Type="http://schemas.openxmlformats.org/officeDocument/2006/relationships/slide" Target="slides/slide712.xml"/><Relationship Id="rId931" Type="http://schemas.openxmlformats.org/officeDocument/2006/relationships/slide" Target="slides/slide919.xml"/><Relationship Id="rId1147" Type="http://schemas.openxmlformats.org/officeDocument/2006/relationships/slide" Target="slides/slide1135.xml"/><Relationship Id="rId60" Type="http://schemas.openxmlformats.org/officeDocument/2006/relationships/slide" Target="slides/slide48.xml"/><Relationship Id="rId156" Type="http://schemas.openxmlformats.org/officeDocument/2006/relationships/slide" Target="slides/slide144.xml"/><Relationship Id="rId363" Type="http://schemas.openxmlformats.org/officeDocument/2006/relationships/slide" Target="slides/slide351.xml"/><Relationship Id="rId570" Type="http://schemas.openxmlformats.org/officeDocument/2006/relationships/slide" Target="slides/slide558.xml"/><Relationship Id="rId1007" Type="http://schemas.openxmlformats.org/officeDocument/2006/relationships/slide" Target="slides/slide995.xml"/><Relationship Id="rId1214" Type="http://schemas.openxmlformats.org/officeDocument/2006/relationships/notesMaster" Target="notesMasters/notesMaster1.xml"/><Relationship Id="rId223" Type="http://schemas.openxmlformats.org/officeDocument/2006/relationships/slide" Target="slides/slide211.xml"/><Relationship Id="rId430" Type="http://schemas.openxmlformats.org/officeDocument/2006/relationships/slide" Target="slides/slide418.xml"/><Relationship Id="rId668" Type="http://schemas.openxmlformats.org/officeDocument/2006/relationships/slide" Target="slides/slide656.xml"/><Relationship Id="rId875" Type="http://schemas.openxmlformats.org/officeDocument/2006/relationships/slide" Target="slides/slide863.xml"/><Relationship Id="rId1060" Type="http://schemas.openxmlformats.org/officeDocument/2006/relationships/slide" Target="slides/slide1048.xml"/><Relationship Id="rId18" Type="http://schemas.openxmlformats.org/officeDocument/2006/relationships/slide" Target="slides/slide6.xml"/><Relationship Id="rId528" Type="http://schemas.openxmlformats.org/officeDocument/2006/relationships/slide" Target="slides/slide516.xml"/><Relationship Id="rId735" Type="http://schemas.openxmlformats.org/officeDocument/2006/relationships/slide" Target="slides/slide723.xml"/><Relationship Id="rId942" Type="http://schemas.openxmlformats.org/officeDocument/2006/relationships/slide" Target="slides/slide930.xml"/><Relationship Id="rId1158" Type="http://schemas.openxmlformats.org/officeDocument/2006/relationships/slide" Target="slides/slide1146.xml"/><Relationship Id="rId167" Type="http://schemas.openxmlformats.org/officeDocument/2006/relationships/slide" Target="slides/slide155.xml"/><Relationship Id="rId374" Type="http://schemas.openxmlformats.org/officeDocument/2006/relationships/slide" Target="slides/slide362.xml"/><Relationship Id="rId581" Type="http://schemas.openxmlformats.org/officeDocument/2006/relationships/slide" Target="slides/slide569.xml"/><Relationship Id="rId1018" Type="http://schemas.openxmlformats.org/officeDocument/2006/relationships/slide" Target="slides/slide1006.xml"/><Relationship Id="rId71" Type="http://schemas.openxmlformats.org/officeDocument/2006/relationships/slide" Target="slides/slide59.xml"/><Relationship Id="rId234" Type="http://schemas.openxmlformats.org/officeDocument/2006/relationships/slide" Target="slides/slide222.xml"/><Relationship Id="rId679" Type="http://schemas.openxmlformats.org/officeDocument/2006/relationships/slide" Target="slides/slide667.xml"/><Relationship Id="rId802" Type="http://schemas.openxmlformats.org/officeDocument/2006/relationships/slide" Target="slides/slide790.xml"/><Relationship Id="rId886" Type="http://schemas.openxmlformats.org/officeDocument/2006/relationships/slide" Target="slides/slide874.xml"/><Relationship Id="rId2" Type="http://schemas.openxmlformats.org/officeDocument/2006/relationships/slideMaster" Target="slideMasters/slideMaster2.xml"/><Relationship Id="rId29" Type="http://schemas.openxmlformats.org/officeDocument/2006/relationships/slide" Target="slides/slide17.xml"/><Relationship Id="rId441" Type="http://schemas.openxmlformats.org/officeDocument/2006/relationships/slide" Target="slides/slide429.xml"/><Relationship Id="rId539" Type="http://schemas.openxmlformats.org/officeDocument/2006/relationships/slide" Target="slides/slide527.xml"/><Relationship Id="rId746" Type="http://schemas.openxmlformats.org/officeDocument/2006/relationships/slide" Target="slides/slide734.xml"/><Relationship Id="rId1071" Type="http://schemas.openxmlformats.org/officeDocument/2006/relationships/slide" Target="slides/slide1059.xml"/><Relationship Id="rId1169" Type="http://schemas.openxmlformats.org/officeDocument/2006/relationships/slide" Target="slides/slide1157.xml"/><Relationship Id="rId178" Type="http://schemas.openxmlformats.org/officeDocument/2006/relationships/slide" Target="slides/slide166.xml"/><Relationship Id="rId301" Type="http://schemas.openxmlformats.org/officeDocument/2006/relationships/slide" Target="slides/slide289.xml"/><Relationship Id="rId953" Type="http://schemas.openxmlformats.org/officeDocument/2006/relationships/slide" Target="slides/slide941.xml"/><Relationship Id="rId1029" Type="http://schemas.openxmlformats.org/officeDocument/2006/relationships/slide" Target="slides/slide1017.xml"/><Relationship Id="rId82" Type="http://schemas.openxmlformats.org/officeDocument/2006/relationships/slide" Target="slides/slide70.xml"/><Relationship Id="rId385" Type="http://schemas.openxmlformats.org/officeDocument/2006/relationships/slide" Target="slides/slide373.xml"/><Relationship Id="rId592" Type="http://schemas.openxmlformats.org/officeDocument/2006/relationships/slide" Target="slides/slide580.xml"/><Relationship Id="rId606" Type="http://schemas.openxmlformats.org/officeDocument/2006/relationships/slide" Target="slides/slide594.xml"/><Relationship Id="rId813" Type="http://schemas.openxmlformats.org/officeDocument/2006/relationships/slide" Target="slides/slide801.xml"/><Relationship Id="rId245" Type="http://schemas.openxmlformats.org/officeDocument/2006/relationships/slide" Target="slides/slide233.xml"/><Relationship Id="rId452" Type="http://schemas.openxmlformats.org/officeDocument/2006/relationships/slide" Target="slides/slide440.xml"/><Relationship Id="rId897" Type="http://schemas.openxmlformats.org/officeDocument/2006/relationships/slide" Target="slides/slide885.xml"/><Relationship Id="rId1082" Type="http://schemas.openxmlformats.org/officeDocument/2006/relationships/slide" Target="slides/slide1070.xml"/><Relationship Id="rId105" Type="http://schemas.openxmlformats.org/officeDocument/2006/relationships/slide" Target="slides/slide93.xml"/><Relationship Id="rId312" Type="http://schemas.openxmlformats.org/officeDocument/2006/relationships/slide" Target="slides/slide300.xml"/><Relationship Id="rId757" Type="http://schemas.openxmlformats.org/officeDocument/2006/relationships/slide" Target="slides/slide745.xml"/><Relationship Id="rId964" Type="http://schemas.openxmlformats.org/officeDocument/2006/relationships/slide" Target="slides/slide952.xml"/><Relationship Id="rId93" Type="http://schemas.openxmlformats.org/officeDocument/2006/relationships/slide" Target="slides/slide81.xml"/><Relationship Id="rId189" Type="http://schemas.openxmlformats.org/officeDocument/2006/relationships/slide" Target="slides/slide177.xml"/><Relationship Id="rId396" Type="http://schemas.openxmlformats.org/officeDocument/2006/relationships/slide" Target="slides/slide384.xml"/><Relationship Id="rId617" Type="http://schemas.openxmlformats.org/officeDocument/2006/relationships/slide" Target="slides/slide605.xml"/><Relationship Id="rId824" Type="http://schemas.openxmlformats.org/officeDocument/2006/relationships/slide" Target="slides/slide812.xml"/><Relationship Id="rId256" Type="http://schemas.openxmlformats.org/officeDocument/2006/relationships/slide" Target="slides/slide244.xml"/><Relationship Id="rId463" Type="http://schemas.openxmlformats.org/officeDocument/2006/relationships/slide" Target="slides/slide451.xml"/><Relationship Id="rId670" Type="http://schemas.openxmlformats.org/officeDocument/2006/relationships/slide" Target="slides/slide658.xml"/><Relationship Id="rId1093" Type="http://schemas.openxmlformats.org/officeDocument/2006/relationships/slide" Target="slides/slide1081.xml"/><Relationship Id="rId1107" Type="http://schemas.openxmlformats.org/officeDocument/2006/relationships/slide" Target="slides/slide1095.xml"/><Relationship Id="rId116" Type="http://schemas.openxmlformats.org/officeDocument/2006/relationships/slide" Target="slides/slide104.xml"/><Relationship Id="rId323" Type="http://schemas.openxmlformats.org/officeDocument/2006/relationships/slide" Target="slides/slide311.xml"/><Relationship Id="rId530" Type="http://schemas.openxmlformats.org/officeDocument/2006/relationships/slide" Target="slides/slide518.xml"/><Relationship Id="rId768" Type="http://schemas.openxmlformats.org/officeDocument/2006/relationships/slide" Target="slides/slide756.xml"/><Relationship Id="rId975" Type="http://schemas.openxmlformats.org/officeDocument/2006/relationships/slide" Target="slides/slide963.xml"/><Relationship Id="rId1160" Type="http://schemas.openxmlformats.org/officeDocument/2006/relationships/slide" Target="slides/slide1148.xml"/><Relationship Id="rId20" Type="http://schemas.openxmlformats.org/officeDocument/2006/relationships/slide" Target="slides/slide8.xml"/><Relationship Id="rId628" Type="http://schemas.openxmlformats.org/officeDocument/2006/relationships/slide" Target="slides/slide616.xml"/><Relationship Id="rId835" Type="http://schemas.openxmlformats.org/officeDocument/2006/relationships/slide" Target="slides/slide823.xml"/><Relationship Id="rId267" Type="http://schemas.openxmlformats.org/officeDocument/2006/relationships/slide" Target="slides/slide255.xml"/><Relationship Id="rId474" Type="http://schemas.openxmlformats.org/officeDocument/2006/relationships/slide" Target="slides/slide462.xml"/><Relationship Id="rId1020" Type="http://schemas.openxmlformats.org/officeDocument/2006/relationships/slide" Target="slides/slide1008.xml"/><Relationship Id="rId1118" Type="http://schemas.openxmlformats.org/officeDocument/2006/relationships/slide" Target="slides/slide1106.xml"/><Relationship Id="rId127" Type="http://schemas.openxmlformats.org/officeDocument/2006/relationships/slide" Target="slides/slide115.xml"/><Relationship Id="rId681" Type="http://schemas.openxmlformats.org/officeDocument/2006/relationships/slide" Target="slides/slide669.xml"/><Relationship Id="rId779" Type="http://schemas.openxmlformats.org/officeDocument/2006/relationships/slide" Target="slides/slide767.xml"/><Relationship Id="rId902" Type="http://schemas.openxmlformats.org/officeDocument/2006/relationships/slide" Target="slides/slide890.xml"/><Relationship Id="rId986" Type="http://schemas.openxmlformats.org/officeDocument/2006/relationships/slide" Target="slides/slide974.xml"/><Relationship Id="rId31" Type="http://schemas.openxmlformats.org/officeDocument/2006/relationships/slide" Target="slides/slide19.xml"/><Relationship Id="rId334" Type="http://schemas.openxmlformats.org/officeDocument/2006/relationships/slide" Target="slides/slide322.xml"/><Relationship Id="rId541" Type="http://schemas.openxmlformats.org/officeDocument/2006/relationships/slide" Target="slides/slide529.xml"/><Relationship Id="rId639" Type="http://schemas.openxmlformats.org/officeDocument/2006/relationships/slide" Target="slides/slide627.xml"/><Relationship Id="rId1171" Type="http://schemas.openxmlformats.org/officeDocument/2006/relationships/slide" Target="slides/slide1159.xml"/><Relationship Id="rId180" Type="http://schemas.openxmlformats.org/officeDocument/2006/relationships/slide" Target="slides/slide168.xml"/><Relationship Id="rId278" Type="http://schemas.openxmlformats.org/officeDocument/2006/relationships/slide" Target="slides/slide266.xml"/><Relationship Id="rId401" Type="http://schemas.openxmlformats.org/officeDocument/2006/relationships/slide" Target="slides/slide389.xml"/><Relationship Id="rId846" Type="http://schemas.openxmlformats.org/officeDocument/2006/relationships/slide" Target="slides/slide834.xml"/><Relationship Id="rId1031" Type="http://schemas.openxmlformats.org/officeDocument/2006/relationships/slide" Target="slides/slide1019.xml"/><Relationship Id="rId1129" Type="http://schemas.openxmlformats.org/officeDocument/2006/relationships/slide" Target="slides/slide1117.xml"/><Relationship Id="rId485" Type="http://schemas.openxmlformats.org/officeDocument/2006/relationships/slide" Target="slides/slide473.xml"/><Relationship Id="rId692" Type="http://schemas.openxmlformats.org/officeDocument/2006/relationships/slide" Target="slides/slide680.xml"/><Relationship Id="rId706" Type="http://schemas.openxmlformats.org/officeDocument/2006/relationships/slide" Target="slides/slide694.xml"/><Relationship Id="rId913" Type="http://schemas.openxmlformats.org/officeDocument/2006/relationships/slide" Target="slides/slide901.xml"/><Relationship Id="rId42" Type="http://schemas.openxmlformats.org/officeDocument/2006/relationships/slide" Target="slides/slide30.xml"/><Relationship Id="rId138" Type="http://schemas.openxmlformats.org/officeDocument/2006/relationships/slide" Target="slides/slide126.xml"/><Relationship Id="rId345" Type="http://schemas.openxmlformats.org/officeDocument/2006/relationships/slide" Target="slides/slide333.xml"/><Relationship Id="rId552" Type="http://schemas.openxmlformats.org/officeDocument/2006/relationships/slide" Target="slides/slide540.xml"/><Relationship Id="rId997" Type="http://schemas.openxmlformats.org/officeDocument/2006/relationships/slide" Target="slides/slide985.xml"/><Relationship Id="rId1182" Type="http://schemas.openxmlformats.org/officeDocument/2006/relationships/slide" Target="slides/slide1170.xml"/><Relationship Id="rId191" Type="http://schemas.openxmlformats.org/officeDocument/2006/relationships/slide" Target="slides/slide179.xml"/><Relationship Id="rId205" Type="http://schemas.openxmlformats.org/officeDocument/2006/relationships/slide" Target="slides/slide193.xml"/><Relationship Id="rId412" Type="http://schemas.openxmlformats.org/officeDocument/2006/relationships/slide" Target="slides/slide400.xml"/><Relationship Id="rId857" Type="http://schemas.openxmlformats.org/officeDocument/2006/relationships/slide" Target="slides/slide845.xml"/><Relationship Id="rId1042" Type="http://schemas.openxmlformats.org/officeDocument/2006/relationships/slide" Target="slides/slide1030.xml"/><Relationship Id="rId289" Type="http://schemas.openxmlformats.org/officeDocument/2006/relationships/slide" Target="slides/slide277.xml"/><Relationship Id="rId496" Type="http://schemas.openxmlformats.org/officeDocument/2006/relationships/slide" Target="slides/slide484.xml"/><Relationship Id="rId717" Type="http://schemas.openxmlformats.org/officeDocument/2006/relationships/slide" Target="slides/slide705.xml"/><Relationship Id="rId924" Type="http://schemas.openxmlformats.org/officeDocument/2006/relationships/slide" Target="slides/slide912.xml"/><Relationship Id="rId53" Type="http://schemas.openxmlformats.org/officeDocument/2006/relationships/slide" Target="slides/slide41.xml"/><Relationship Id="rId149" Type="http://schemas.openxmlformats.org/officeDocument/2006/relationships/slide" Target="slides/slide137.xml"/><Relationship Id="rId356" Type="http://schemas.openxmlformats.org/officeDocument/2006/relationships/slide" Target="slides/slide344.xml"/><Relationship Id="rId563" Type="http://schemas.openxmlformats.org/officeDocument/2006/relationships/slide" Target="slides/slide551.xml"/><Relationship Id="rId770" Type="http://schemas.openxmlformats.org/officeDocument/2006/relationships/slide" Target="slides/slide758.xml"/><Relationship Id="rId1193" Type="http://schemas.openxmlformats.org/officeDocument/2006/relationships/slide" Target="slides/slide1181.xml"/><Relationship Id="rId1207" Type="http://schemas.openxmlformats.org/officeDocument/2006/relationships/slide" Target="slides/slide1195.xml"/><Relationship Id="rId216" Type="http://schemas.openxmlformats.org/officeDocument/2006/relationships/slide" Target="slides/slide204.xml"/><Relationship Id="rId423" Type="http://schemas.openxmlformats.org/officeDocument/2006/relationships/slide" Target="slides/slide411.xml"/><Relationship Id="rId868" Type="http://schemas.openxmlformats.org/officeDocument/2006/relationships/slide" Target="slides/slide856.xml"/><Relationship Id="rId1053" Type="http://schemas.openxmlformats.org/officeDocument/2006/relationships/slide" Target="slides/slide1041.xml"/><Relationship Id="rId630" Type="http://schemas.openxmlformats.org/officeDocument/2006/relationships/slide" Target="slides/slide618.xml"/><Relationship Id="rId728" Type="http://schemas.openxmlformats.org/officeDocument/2006/relationships/slide" Target="slides/slide716.xml"/><Relationship Id="rId935" Type="http://schemas.openxmlformats.org/officeDocument/2006/relationships/slide" Target="slides/slide923.xml"/><Relationship Id="rId64" Type="http://schemas.openxmlformats.org/officeDocument/2006/relationships/slide" Target="slides/slide52.xml"/><Relationship Id="rId367" Type="http://schemas.openxmlformats.org/officeDocument/2006/relationships/slide" Target="slides/slide355.xml"/><Relationship Id="rId574" Type="http://schemas.openxmlformats.org/officeDocument/2006/relationships/slide" Target="slides/slide562.xml"/><Relationship Id="rId1120" Type="http://schemas.openxmlformats.org/officeDocument/2006/relationships/slide" Target="slides/slide1108.xml"/><Relationship Id="rId1218" Type="http://schemas.openxmlformats.org/officeDocument/2006/relationships/tableStyles" Target="tableStyles.xml"/><Relationship Id="rId227" Type="http://schemas.openxmlformats.org/officeDocument/2006/relationships/slide" Target="slides/slide215.xml"/><Relationship Id="rId781" Type="http://schemas.openxmlformats.org/officeDocument/2006/relationships/slide" Target="slides/slide769.xml"/><Relationship Id="rId879" Type="http://schemas.openxmlformats.org/officeDocument/2006/relationships/slide" Target="slides/slide867.xml"/><Relationship Id="rId434" Type="http://schemas.openxmlformats.org/officeDocument/2006/relationships/slide" Target="slides/slide422.xml"/><Relationship Id="rId641" Type="http://schemas.openxmlformats.org/officeDocument/2006/relationships/slide" Target="slides/slide629.xml"/><Relationship Id="rId739" Type="http://schemas.openxmlformats.org/officeDocument/2006/relationships/slide" Target="slides/slide727.xml"/><Relationship Id="rId1064" Type="http://schemas.openxmlformats.org/officeDocument/2006/relationships/slide" Target="slides/slide1052.xml"/><Relationship Id="rId280" Type="http://schemas.openxmlformats.org/officeDocument/2006/relationships/slide" Target="slides/slide268.xml"/><Relationship Id="rId501" Type="http://schemas.openxmlformats.org/officeDocument/2006/relationships/slide" Target="slides/slide489.xml"/><Relationship Id="rId946" Type="http://schemas.openxmlformats.org/officeDocument/2006/relationships/slide" Target="slides/slide934.xml"/><Relationship Id="rId1131" Type="http://schemas.openxmlformats.org/officeDocument/2006/relationships/slide" Target="slides/slide1119.xml"/><Relationship Id="rId75" Type="http://schemas.openxmlformats.org/officeDocument/2006/relationships/slide" Target="slides/slide63.xml"/><Relationship Id="rId140" Type="http://schemas.openxmlformats.org/officeDocument/2006/relationships/slide" Target="slides/slide128.xml"/><Relationship Id="rId182" Type="http://schemas.openxmlformats.org/officeDocument/2006/relationships/slide" Target="slides/slide170.xml"/><Relationship Id="rId378" Type="http://schemas.openxmlformats.org/officeDocument/2006/relationships/slide" Target="slides/slide366.xml"/><Relationship Id="rId403" Type="http://schemas.openxmlformats.org/officeDocument/2006/relationships/slide" Target="slides/slide391.xml"/><Relationship Id="rId585" Type="http://schemas.openxmlformats.org/officeDocument/2006/relationships/slide" Target="slides/slide573.xml"/><Relationship Id="rId750" Type="http://schemas.openxmlformats.org/officeDocument/2006/relationships/slide" Target="slides/slide738.xml"/><Relationship Id="rId792" Type="http://schemas.openxmlformats.org/officeDocument/2006/relationships/slide" Target="slides/slide780.xml"/><Relationship Id="rId806" Type="http://schemas.openxmlformats.org/officeDocument/2006/relationships/slide" Target="slides/slide794.xml"/><Relationship Id="rId848" Type="http://schemas.openxmlformats.org/officeDocument/2006/relationships/slide" Target="slides/slide836.xml"/><Relationship Id="rId1033" Type="http://schemas.openxmlformats.org/officeDocument/2006/relationships/slide" Target="slides/slide1021.xml"/><Relationship Id="rId6" Type="http://schemas.openxmlformats.org/officeDocument/2006/relationships/slideMaster" Target="slideMasters/slideMaster6.xml"/><Relationship Id="rId238" Type="http://schemas.openxmlformats.org/officeDocument/2006/relationships/slide" Target="slides/slide226.xml"/><Relationship Id="rId445" Type="http://schemas.openxmlformats.org/officeDocument/2006/relationships/slide" Target="slides/slide433.xml"/><Relationship Id="rId487" Type="http://schemas.openxmlformats.org/officeDocument/2006/relationships/slide" Target="slides/slide475.xml"/><Relationship Id="rId610" Type="http://schemas.openxmlformats.org/officeDocument/2006/relationships/slide" Target="slides/slide598.xml"/><Relationship Id="rId652" Type="http://schemas.openxmlformats.org/officeDocument/2006/relationships/slide" Target="slides/slide640.xml"/><Relationship Id="rId694" Type="http://schemas.openxmlformats.org/officeDocument/2006/relationships/slide" Target="slides/slide682.xml"/><Relationship Id="rId708" Type="http://schemas.openxmlformats.org/officeDocument/2006/relationships/slide" Target="slides/slide696.xml"/><Relationship Id="rId915" Type="http://schemas.openxmlformats.org/officeDocument/2006/relationships/slide" Target="slides/slide903.xml"/><Relationship Id="rId1075" Type="http://schemas.openxmlformats.org/officeDocument/2006/relationships/slide" Target="slides/slide1063.xml"/><Relationship Id="rId291" Type="http://schemas.openxmlformats.org/officeDocument/2006/relationships/slide" Target="slides/slide279.xml"/><Relationship Id="rId305" Type="http://schemas.openxmlformats.org/officeDocument/2006/relationships/slide" Target="slides/slide293.xml"/><Relationship Id="rId347" Type="http://schemas.openxmlformats.org/officeDocument/2006/relationships/slide" Target="slides/slide335.xml"/><Relationship Id="rId512" Type="http://schemas.openxmlformats.org/officeDocument/2006/relationships/slide" Target="slides/slide500.xml"/><Relationship Id="rId957" Type="http://schemas.openxmlformats.org/officeDocument/2006/relationships/slide" Target="slides/slide945.xml"/><Relationship Id="rId999" Type="http://schemas.openxmlformats.org/officeDocument/2006/relationships/slide" Target="slides/slide987.xml"/><Relationship Id="rId1100" Type="http://schemas.openxmlformats.org/officeDocument/2006/relationships/slide" Target="slides/slide1088.xml"/><Relationship Id="rId1142" Type="http://schemas.openxmlformats.org/officeDocument/2006/relationships/slide" Target="slides/slide1130.xml"/><Relationship Id="rId1184" Type="http://schemas.openxmlformats.org/officeDocument/2006/relationships/slide" Target="slides/slide1172.xml"/><Relationship Id="rId44" Type="http://schemas.openxmlformats.org/officeDocument/2006/relationships/slide" Target="slides/slide32.xml"/><Relationship Id="rId86" Type="http://schemas.openxmlformats.org/officeDocument/2006/relationships/slide" Target="slides/slide74.xml"/><Relationship Id="rId151" Type="http://schemas.openxmlformats.org/officeDocument/2006/relationships/slide" Target="slides/slide139.xml"/><Relationship Id="rId389" Type="http://schemas.openxmlformats.org/officeDocument/2006/relationships/slide" Target="slides/slide377.xml"/><Relationship Id="rId554" Type="http://schemas.openxmlformats.org/officeDocument/2006/relationships/slide" Target="slides/slide542.xml"/><Relationship Id="rId596" Type="http://schemas.openxmlformats.org/officeDocument/2006/relationships/slide" Target="slides/slide584.xml"/><Relationship Id="rId761" Type="http://schemas.openxmlformats.org/officeDocument/2006/relationships/slide" Target="slides/slide749.xml"/><Relationship Id="rId817" Type="http://schemas.openxmlformats.org/officeDocument/2006/relationships/slide" Target="slides/slide805.xml"/><Relationship Id="rId859" Type="http://schemas.openxmlformats.org/officeDocument/2006/relationships/slide" Target="slides/slide847.xml"/><Relationship Id="rId1002" Type="http://schemas.openxmlformats.org/officeDocument/2006/relationships/slide" Target="slides/slide990.xml"/><Relationship Id="rId193" Type="http://schemas.openxmlformats.org/officeDocument/2006/relationships/slide" Target="slides/slide181.xml"/><Relationship Id="rId207" Type="http://schemas.openxmlformats.org/officeDocument/2006/relationships/slide" Target="slides/slide195.xml"/><Relationship Id="rId249" Type="http://schemas.openxmlformats.org/officeDocument/2006/relationships/slide" Target="slides/slide237.xml"/><Relationship Id="rId414" Type="http://schemas.openxmlformats.org/officeDocument/2006/relationships/slide" Target="slides/slide402.xml"/><Relationship Id="rId456" Type="http://schemas.openxmlformats.org/officeDocument/2006/relationships/slide" Target="slides/slide444.xml"/><Relationship Id="rId498" Type="http://schemas.openxmlformats.org/officeDocument/2006/relationships/slide" Target="slides/slide486.xml"/><Relationship Id="rId621" Type="http://schemas.openxmlformats.org/officeDocument/2006/relationships/slide" Target="slides/slide609.xml"/><Relationship Id="rId663" Type="http://schemas.openxmlformats.org/officeDocument/2006/relationships/slide" Target="slides/slide651.xml"/><Relationship Id="rId870" Type="http://schemas.openxmlformats.org/officeDocument/2006/relationships/slide" Target="slides/slide858.xml"/><Relationship Id="rId1044" Type="http://schemas.openxmlformats.org/officeDocument/2006/relationships/slide" Target="slides/slide1032.xml"/><Relationship Id="rId1086" Type="http://schemas.openxmlformats.org/officeDocument/2006/relationships/slide" Target="slides/slide1074.xml"/><Relationship Id="rId13" Type="http://schemas.openxmlformats.org/officeDocument/2006/relationships/slide" Target="slides/slide1.xml"/><Relationship Id="rId109" Type="http://schemas.openxmlformats.org/officeDocument/2006/relationships/slide" Target="slides/slide97.xml"/><Relationship Id="rId260" Type="http://schemas.openxmlformats.org/officeDocument/2006/relationships/slide" Target="slides/slide248.xml"/><Relationship Id="rId316" Type="http://schemas.openxmlformats.org/officeDocument/2006/relationships/slide" Target="slides/slide304.xml"/><Relationship Id="rId523" Type="http://schemas.openxmlformats.org/officeDocument/2006/relationships/slide" Target="slides/slide511.xml"/><Relationship Id="rId719" Type="http://schemas.openxmlformats.org/officeDocument/2006/relationships/slide" Target="slides/slide707.xml"/><Relationship Id="rId926" Type="http://schemas.openxmlformats.org/officeDocument/2006/relationships/slide" Target="slides/slide914.xml"/><Relationship Id="rId968" Type="http://schemas.openxmlformats.org/officeDocument/2006/relationships/slide" Target="slides/slide956.xml"/><Relationship Id="rId1111" Type="http://schemas.openxmlformats.org/officeDocument/2006/relationships/slide" Target="slides/slide1099.xml"/><Relationship Id="rId1153" Type="http://schemas.openxmlformats.org/officeDocument/2006/relationships/slide" Target="slides/slide1141.xml"/><Relationship Id="rId55" Type="http://schemas.openxmlformats.org/officeDocument/2006/relationships/slide" Target="slides/slide43.xml"/><Relationship Id="rId97" Type="http://schemas.openxmlformats.org/officeDocument/2006/relationships/slide" Target="slides/slide85.xml"/><Relationship Id="rId120" Type="http://schemas.openxmlformats.org/officeDocument/2006/relationships/slide" Target="slides/slide108.xml"/><Relationship Id="rId358" Type="http://schemas.openxmlformats.org/officeDocument/2006/relationships/slide" Target="slides/slide346.xml"/><Relationship Id="rId565" Type="http://schemas.openxmlformats.org/officeDocument/2006/relationships/slide" Target="slides/slide553.xml"/><Relationship Id="rId730" Type="http://schemas.openxmlformats.org/officeDocument/2006/relationships/slide" Target="slides/slide718.xml"/><Relationship Id="rId772" Type="http://schemas.openxmlformats.org/officeDocument/2006/relationships/slide" Target="slides/slide760.xml"/><Relationship Id="rId828" Type="http://schemas.openxmlformats.org/officeDocument/2006/relationships/slide" Target="slides/slide816.xml"/><Relationship Id="rId1013" Type="http://schemas.openxmlformats.org/officeDocument/2006/relationships/slide" Target="slides/slide1001.xml"/><Relationship Id="rId1195" Type="http://schemas.openxmlformats.org/officeDocument/2006/relationships/slide" Target="slides/slide1183.xml"/><Relationship Id="rId1209" Type="http://schemas.openxmlformats.org/officeDocument/2006/relationships/slide" Target="slides/slide1197.xml"/><Relationship Id="rId162" Type="http://schemas.openxmlformats.org/officeDocument/2006/relationships/slide" Target="slides/slide150.xml"/><Relationship Id="rId218" Type="http://schemas.openxmlformats.org/officeDocument/2006/relationships/slide" Target="slides/slide206.xml"/><Relationship Id="rId425" Type="http://schemas.openxmlformats.org/officeDocument/2006/relationships/slide" Target="slides/slide413.xml"/><Relationship Id="rId467" Type="http://schemas.openxmlformats.org/officeDocument/2006/relationships/slide" Target="slides/slide455.xml"/><Relationship Id="rId632" Type="http://schemas.openxmlformats.org/officeDocument/2006/relationships/slide" Target="slides/slide620.xml"/><Relationship Id="rId1055" Type="http://schemas.openxmlformats.org/officeDocument/2006/relationships/slide" Target="slides/slide1043.xml"/><Relationship Id="rId1097" Type="http://schemas.openxmlformats.org/officeDocument/2006/relationships/slide" Target="slides/slide1085.xml"/><Relationship Id="rId271" Type="http://schemas.openxmlformats.org/officeDocument/2006/relationships/slide" Target="slides/slide259.xml"/><Relationship Id="rId674" Type="http://schemas.openxmlformats.org/officeDocument/2006/relationships/slide" Target="slides/slide662.xml"/><Relationship Id="rId881" Type="http://schemas.openxmlformats.org/officeDocument/2006/relationships/slide" Target="slides/slide869.xml"/><Relationship Id="rId937" Type="http://schemas.openxmlformats.org/officeDocument/2006/relationships/slide" Target="slides/slide925.xml"/><Relationship Id="rId979" Type="http://schemas.openxmlformats.org/officeDocument/2006/relationships/slide" Target="slides/slide967.xml"/><Relationship Id="rId1122" Type="http://schemas.openxmlformats.org/officeDocument/2006/relationships/slide" Target="slides/slide1110.xml"/><Relationship Id="rId24" Type="http://schemas.openxmlformats.org/officeDocument/2006/relationships/slide" Target="slides/slide12.xml"/><Relationship Id="rId66" Type="http://schemas.openxmlformats.org/officeDocument/2006/relationships/slide" Target="slides/slide54.xml"/><Relationship Id="rId131" Type="http://schemas.openxmlformats.org/officeDocument/2006/relationships/slide" Target="slides/slide119.xml"/><Relationship Id="rId327" Type="http://schemas.openxmlformats.org/officeDocument/2006/relationships/slide" Target="slides/slide315.xml"/><Relationship Id="rId369" Type="http://schemas.openxmlformats.org/officeDocument/2006/relationships/slide" Target="slides/slide357.xml"/><Relationship Id="rId534" Type="http://schemas.openxmlformats.org/officeDocument/2006/relationships/slide" Target="slides/slide522.xml"/><Relationship Id="rId576" Type="http://schemas.openxmlformats.org/officeDocument/2006/relationships/slide" Target="slides/slide564.xml"/><Relationship Id="rId741" Type="http://schemas.openxmlformats.org/officeDocument/2006/relationships/slide" Target="slides/slide729.xml"/><Relationship Id="rId783" Type="http://schemas.openxmlformats.org/officeDocument/2006/relationships/slide" Target="slides/slide771.xml"/><Relationship Id="rId839" Type="http://schemas.openxmlformats.org/officeDocument/2006/relationships/slide" Target="slides/slide827.xml"/><Relationship Id="rId990" Type="http://schemas.openxmlformats.org/officeDocument/2006/relationships/slide" Target="slides/slide978.xml"/><Relationship Id="rId1164" Type="http://schemas.openxmlformats.org/officeDocument/2006/relationships/slide" Target="slides/slide1152.xml"/><Relationship Id="rId173" Type="http://schemas.openxmlformats.org/officeDocument/2006/relationships/slide" Target="slides/slide161.xml"/><Relationship Id="rId229" Type="http://schemas.openxmlformats.org/officeDocument/2006/relationships/slide" Target="slides/slide217.xml"/><Relationship Id="rId380" Type="http://schemas.openxmlformats.org/officeDocument/2006/relationships/slide" Target="slides/slide368.xml"/><Relationship Id="rId436" Type="http://schemas.openxmlformats.org/officeDocument/2006/relationships/slide" Target="slides/slide424.xml"/><Relationship Id="rId601" Type="http://schemas.openxmlformats.org/officeDocument/2006/relationships/slide" Target="slides/slide589.xml"/><Relationship Id="rId643" Type="http://schemas.openxmlformats.org/officeDocument/2006/relationships/slide" Target="slides/slide631.xml"/><Relationship Id="rId1024" Type="http://schemas.openxmlformats.org/officeDocument/2006/relationships/slide" Target="slides/slide1012.xml"/><Relationship Id="rId1066" Type="http://schemas.openxmlformats.org/officeDocument/2006/relationships/slide" Target="slides/slide1054.xml"/><Relationship Id="rId240" Type="http://schemas.openxmlformats.org/officeDocument/2006/relationships/slide" Target="slides/slide228.xml"/><Relationship Id="rId478" Type="http://schemas.openxmlformats.org/officeDocument/2006/relationships/slide" Target="slides/slide466.xml"/><Relationship Id="rId685" Type="http://schemas.openxmlformats.org/officeDocument/2006/relationships/slide" Target="slides/slide673.xml"/><Relationship Id="rId850" Type="http://schemas.openxmlformats.org/officeDocument/2006/relationships/slide" Target="slides/slide838.xml"/><Relationship Id="rId892" Type="http://schemas.openxmlformats.org/officeDocument/2006/relationships/slide" Target="slides/slide880.xml"/><Relationship Id="rId906" Type="http://schemas.openxmlformats.org/officeDocument/2006/relationships/slide" Target="slides/slide894.xml"/><Relationship Id="rId948" Type="http://schemas.openxmlformats.org/officeDocument/2006/relationships/slide" Target="slides/slide936.xml"/><Relationship Id="rId1133" Type="http://schemas.openxmlformats.org/officeDocument/2006/relationships/slide" Target="slides/slide1121.xml"/><Relationship Id="rId35" Type="http://schemas.openxmlformats.org/officeDocument/2006/relationships/slide" Target="slides/slide23.xml"/><Relationship Id="rId77" Type="http://schemas.openxmlformats.org/officeDocument/2006/relationships/slide" Target="slides/slide65.xml"/><Relationship Id="rId100" Type="http://schemas.openxmlformats.org/officeDocument/2006/relationships/slide" Target="slides/slide88.xml"/><Relationship Id="rId282" Type="http://schemas.openxmlformats.org/officeDocument/2006/relationships/slide" Target="slides/slide270.xml"/><Relationship Id="rId338" Type="http://schemas.openxmlformats.org/officeDocument/2006/relationships/slide" Target="slides/slide326.xml"/><Relationship Id="rId503" Type="http://schemas.openxmlformats.org/officeDocument/2006/relationships/slide" Target="slides/slide491.xml"/><Relationship Id="rId545" Type="http://schemas.openxmlformats.org/officeDocument/2006/relationships/slide" Target="slides/slide533.xml"/><Relationship Id="rId587" Type="http://schemas.openxmlformats.org/officeDocument/2006/relationships/slide" Target="slides/slide575.xml"/><Relationship Id="rId710" Type="http://schemas.openxmlformats.org/officeDocument/2006/relationships/slide" Target="slides/slide698.xml"/><Relationship Id="rId752" Type="http://schemas.openxmlformats.org/officeDocument/2006/relationships/slide" Target="slides/slide740.xml"/><Relationship Id="rId808" Type="http://schemas.openxmlformats.org/officeDocument/2006/relationships/slide" Target="slides/slide796.xml"/><Relationship Id="rId1175" Type="http://schemas.openxmlformats.org/officeDocument/2006/relationships/slide" Target="slides/slide1163.xml"/><Relationship Id="rId8" Type="http://schemas.openxmlformats.org/officeDocument/2006/relationships/slideMaster" Target="slideMasters/slideMaster8.xml"/><Relationship Id="rId142" Type="http://schemas.openxmlformats.org/officeDocument/2006/relationships/slide" Target="slides/slide130.xml"/><Relationship Id="rId184" Type="http://schemas.openxmlformats.org/officeDocument/2006/relationships/slide" Target="slides/slide172.xml"/><Relationship Id="rId391" Type="http://schemas.openxmlformats.org/officeDocument/2006/relationships/slide" Target="slides/slide379.xml"/><Relationship Id="rId405" Type="http://schemas.openxmlformats.org/officeDocument/2006/relationships/slide" Target="slides/slide393.xml"/><Relationship Id="rId447" Type="http://schemas.openxmlformats.org/officeDocument/2006/relationships/slide" Target="slides/slide435.xml"/><Relationship Id="rId612" Type="http://schemas.openxmlformats.org/officeDocument/2006/relationships/slide" Target="slides/slide600.xml"/><Relationship Id="rId794" Type="http://schemas.openxmlformats.org/officeDocument/2006/relationships/slide" Target="slides/slide782.xml"/><Relationship Id="rId1035" Type="http://schemas.openxmlformats.org/officeDocument/2006/relationships/slide" Target="slides/slide1023.xml"/><Relationship Id="rId1077" Type="http://schemas.openxmlformats.org/officeDocument/2006/relationships/slide" Target="slides/slide1065.xml"/><Relationship Id="rId1200" Type="http://schemas.openxmlformats.org/officeDocument/2006/relationships/slide" Target="slides/slide1188.xml"/><Relationship Id="rId251" Type="http://schemas.openxmlformats.org/officeDocument/2006/relationships/slide" Target="slides/slide239.xml"/><Relationship Id="rId489" Type="http://schemas.openxmlformats.org/officeDocument/2006/relationships/slide" Target="slides/slide477.xml"/><Relationship Id="rId654" Type="http://schemas.openxmlformats.org/officeDocument/2006/relationships/slide" Target="slides/slide642.xml"/><Relationship Id="rId696" Type="http://schemas.openxmlformats.org/officeDocument/2006/relationships/slide" Target="slides/slide684.xml"/><Relationship Id="rId861" Type="http://schemas.openxmlformats.org/officeDocument/2006/relationships/slide" Target="slides/slide849.xml"/><Relationship Id="rId917" Type="http://schemas.openxmlformats.org/officeDocument/2006/relationships/slide" Target="slides/slide905.xml"/><Relationship Id="rId959" Type="http://schemas.openxmlformats.org/officeDocument/2006/relationships/slide" Target="slides/slide947.xml"/><Relationship Id="rId1102" Type="http://schemas.openxmlformats.org/officeDocument/2006/relationships/slide" Target="slides/slide1090.xml"/><Relationship Id="rId46" Type="http://schemas.openxmlformats.org/officeDocument/2006/relationships/slide" Target="slides/slide34.xml"/><Relationship Id="rId293" Type="http://schemas.openxmlformats.org/officeDocument/2006/relationships/slide" Target="slides/slide281.xml"/><Relationship Id="rId307" Type="http://schemas.openxmlformats.org/officeDocument/2006/relationships/slide" Target="slides/slide295.xml"/><Relationship Id="rId349" Type="http://schemas.openxmlformats.org/officeDocument/2006/relationships/slide" Target="slides/slide337.xml"/><Relationship Id="rId514" Type="http://schemas.openxmlformats.org/officeDocument/2006/relationships/slide" Target="slides/slide502.xml"/><Relationship Id="rId556" Type="http://schemas.openxmlformats.org/officeDocument/2006/relationships/slide" Target="slides/slide544.xml"/><Relationship Id="rId721" Type="http://schemas.openxmlformats.org/officeDocument/2006/relationships/slide" Target="slides/slide709.xml"/><Relationship Id="rId763" Type="http://schemas.openxmlformats.org/officeDocument/2006/relationships/slide" Target="slides/slide751.xml"/><Relationship Id="rId1144" Type="http://schemas.openxmlformats.org/officeDocument/2006/relationships/slide" Target="slides/slide1132.xml"/><Relationship Id="rId1186" Type="http://schemas.openxmlformats.org/officeDocument/2006/relationships/slide" Target="slides/slide1174.xml"/><Relationship Id="rId88" Type="http://schemas.openxmlformats.org/officeDocument/2006/relationships/slide" Target="slides/slide76.xml"/><Relationship Id="rId111" Type="http://schemas.openxmlformats.org/officeDocument/2006/relationships/slide" Target="slides/slide99.xml"/><Relationship Id="rId153" Type="http://schemas.openxmlformats.org/officeDocument/2006/relationships/slide" Target="slides/slide141.xml"/><Relationship Id="rId195" Type="http://schemas.openxmlformats.org/officeDocument/2006/relationships/slide" Target="slides/slide183.xml"/><Relationship Id="rId209" Type="http://schemas.openxmlformats.org/officeDocument/2006/relationships/slide" Target="slides/slide197.xml"/><Relationship Id="rId360" Type="http://schemas.openxmlformats.org/officeDocument/2006/relationships/slide" Target="slides/slide348.xml"/><Relationship Id="rId416" Type="http://schemas.openxmlformats.org/officeDocument/2006/relationships/slide" Target="slides/slide404.xml"/><Relationship Id="rId598" Type="http://schemas.openxmlformats.org/officeDocument/2006/relationships/slide" Target="slides/slide586.xml"/><Relationship Id="rId819" Type="http://schemas.openxmlformats.org/officeDocument/2006/relationships/slide" Target="slides/slide807.xml"/><Relationship Id="rId970" Type="http://schemas.openxmlformats.org/officeDocument/2006/relationships/slide" Target="slides/slide958.xml"/><Relationship Id="rId1004" Type="http://schemas.openxmlformats.org/officeDocument/2006/relationships/slide" Target="slides/slide992.xml"/><Relationship Id="rId1046" Type="http://schemas.openxmlformats.org/officeDocument/2006/relationships/slide" Target="slides/slide1034.xml"/><Relationship Id="rId1211" Type="http://schemas.openxmlformats.org/officeDocument/2006/relationships/slide" Target="slides/slide1199.xml"/><Relationship Id="rId220" Type="http://schemas.openxmlformats.org/officeDocument/2006/relationships/slide" Target="slides/slide208.xml"/><Relationship Id="rId458" Type="http://schemas.openxmlformats.org/officeDocument/2006/relationships/slide" Target="slides/slide446.xml"/><Relationship Id="rId623" Type="http://schemas.openxmlformats.org/officeDocument/2006/relationships/slide" Target="slides/slide611.xml"/><Relationship Id="rId665" Type="http://schemas.openxmlformats.org/officeDocument/2006/relationships/slide" Target="slides/slide653.xml"/><Relationship Id="rId830" Type="http://schemas.openxmlformats.org/officeDocument/2006/relationships/slide" Target="slides/slide818.xml"/><Relationship Id="rId872" Type="http://schemas.openxmlformats.org/officeDocument/2006/relationships/slide" Target="slides/slide860.xml"/><Relationship Id="rId928" Type="http://schemas.openxmlformats.org/officeDocument/2006/relationships/slide" Target="slides/slide916.xml"/><Relationship Id="rId1088" Type="http://schemas.openxmlformats.org/officeDocument/2006/relationships/slide" Target="slides/slide1076.xml"/><Relationship Id="rId15" Type="http://schemas.openxmlformats.org/officeDocument/2006/relationships/slide" Target="slides/slide3.xml"/><Relationship Id="rId57" Type="http://schemas.openxmlformats.org/officeDocument/2006/relationships/slide" Target="slides/slide45.xml"/><Relationship Id="rId262" Type="http://schemas.openxmlformats.org/officeDocument/2006/relationships/slide" Target="slides/slide250.xml"/><Relationship Id="rId318" Type="http://schemas.openxmlformats.org/officeDocument/2006/relationships/slide" Target="slides/slide306.xml"/><Relationship Id="rId525" Type="http://schemas.openxmlformats.org/officeDocument/2006/relationships/slide" Target="slides/slide513.xml"/><Relationship Id="rId567" Type="http://schemas.openxmlformats.org/officeDocument/2006/relationships/slide" Target="slides/slide555.xml"/><Relationship Id="rId732" Type="http://schemas.openxmlformats.org/officeDocument/2006/relationships/slide" Target="slides/slide720.xml"/><Relationship Id="rId1113" Type="http://schemas.openxmlformats.org/officeDocument/2006/relationships/slide" Target="slides/slide1101.xml"/><Relationship Id="rId1155" Type="http://schemas.openxmlformats.org/officeDocument/2006/relationships/slide" Target="slides/slide1143.xml"/><Relationship Id="rId1197" Type="http://schemas.openxmlformats.org/officeDocument/2006/relationships/slide" Target="slides/slide1185.xml"/><Relationship Id="rId99" Type="http://schemas.openxmlformats.org/officeDocument/2006/relationships/slide" Target="slides/slide87.xml"/><Relationship Id="rId122" Type="http://schemas.openxmlformats.org/officeDocument/2006/relationships/slide" Target="slides/slide110.xml"/><Relationship Id="rId164" Type="http://schemas.openxmlformats.org/officeDocument/2006/relationships/slide" Target="slides/slide152.xml"/><Relationship Id="rId371" Type="http://schemas.openxmlformats.org/officeDocument/2006/relationships/slide" Target="slides/slide359.xml"/><Relationship Id="rId774" Type="http://schemas.openxmlformats.org/officeDocument/2006/relationships/slide" Target="slides/slide762.xml"/><Relationship Id="rId981" Type="http://schemas.openxmlformats.org/officeDocument/2006/relationships/slide" Target="slides/slide969.xml"/><Relationship Id="rId1015" Type="http://schemas.openxmlformats.org/officeDocument/2006/relationships/slide" Target="slides/slide1003.xml"/><Relationship Id="rId1057" Type="http://schemas.openxmlformats.org/officeDocument/2006/relationships/slide" Target="slides/slide1045.xml"/><Relationship Id="rId427" Type="http://schemas.openxmlformats.org/officeDocument/2006/relationships/slide" Target="slides/slide415.xml"/><Relationship Id="rId469" Type="http://schemas.openxmlformats.org/officeDocument/2006/relationships/slide" Target="slides/slide457.xml"/><Relationship Id="rId634" Type="http://schemas.openxmlformats.org/officeDocument/2006/relationships/slide" Target="slides/slide622.xml"/><Relationship Id="rId676" Type="http://schemas.openxmlformats.org/officeDocument/2006/relationships/slide" Target="slides/slide664.xml"/><Relationship Id="rId841" Type="http://schemas.openxmlformats.org/officeDocument/2006/relationships/slide" Target="slides/slide829.xml"/><Relationship Id="rId883" Type="http://schemas.openxmlformats.org/officeDocument/2006/relationships/slide" Target="slides/slide871.xml"/><Relationship Id="rId1099" Type="http://schemas.openxmlformats.org/officeDocument/2006/relationships/slide" Target="slides/slide1087.xml"/><Relationship Id="rId26" Type="http://schemas.openxmlformats.org/officeDocument/2006/relationships/slide" Target="slides/slide14.xml"/><Relationship Id="rId231" Type="http://schemas.openxmlformats.org/officeDocument/2006/relationships/slide" Target="slides/slide219.xml"/><Relationship Id="rId273" Type="http://schemas.openxmlformats.org/officeDocument/2006/relationships/slide" Target="slides/slide261.xml"/><Relationship Id="rId329" Type="http://schemas.openxmlformats.org/officeDocument/2006/relationships/slide" Target="slides/slide317.xml"/><Relationship Id="rId480" Type="http://schemas.openxmlformats.org/officeDocument/2006/relationships/slide" Target="slides/slide468.xml"/><Relationship Id="rId536" Type="http://schemas.openxmlformats.org/officeDocument/2006/relationships/slide" Target="slides/slide524.xml"/><Relationship Id="rId701" Type="http://schemas.openxmlformats.org/officeDocument/2006/relationships/slide" Target="slides/slide689.xml"/><Relationship Id="rId939" Type="http://schemas.openxmlformats.org/officeDocument/2006/relationships/slide" Target="slides/slide927.xml"/><Relationship Id="rId1124" Type="http://schemas.openxmlformats.org/officeDocument/2006/relationships/slide" Target="slides/slide1112.xml"/><Relationship Id="rId1166" Type="http://schemas.openxmlformats.org/officeDocument/2006/relationships/slide" Target="slides/slide1154.xml"/><Relationship Id="rId68" Type="http://schemas.openxmlformats.org/officeDocument/2006/relationships/slide" Target="slides/slide56.xml"/><Relationship Id="rId133" Type="http://schemas.openxmlformats.org/officeDocument/2006/relationships/slide" Target="slides/slide121.xml"/><Relationship Id="rId175" Type="http://schemas.openxmlformats.org/officeDocument/2006/relationships/slide" Target="slides/slide163.xml"/><Relationship Id="rId340" Type="http://schemas.openxmlformats.org/officeDocument/2006/relationships/slide" Target="slides/slide328.xml"/><Relationship Id="rId578" Type="http://schemas.openxmlformats.org/officeDocument/2006/relationships/slide" Target="slides/slide566.xml"/><Relationship Id="rId743" Type="http://schemas.openxmlformats.org/officeDocument/2006/relationships/slide" Target="slides/slide731.xml"/><Relationship Id="rId785" Type="http://schemas.openxmlformats.org/officeDocument/2006/relationships/slide" Target="slides/slide773.xml"/><Relationship Id="rId950" Type="http://schemas.openxmlformats.org/officeDocument/2006/relationships/slide" Target="slides/slide938.xml"/><Relationship Id="rId992" Type="http://schemas.openxmlformats.org/officeDocument/2006/relationships/slide" Target="slides/slide980.xml"/><Relationship Id="rId1026" Type="http://schemas.openxmlformats.org/officeDocument/2006/relationships/slide" Target="slides/slide1014.xml"/><Relationship Id="rId200" Type="http://schemas.openxmlformats.org/officeDocument/2006/relationships/slide" Target="slides/slide188.xml"/><Relationship Id="rId382" Type="http://schemas.openxmlformats.org/officeDocument/2006/relationships/slide" Target="slides/slide370.xml"/><Relationship Id="rId438" Type="http://schemas.openxmlformats.org/officeDocument/2006/relationships/slide" Target="slides/slide426.xml"/><Relationship Id="rId603" Type="http://schemas.openxmlformats.org/officeDocument/2006/relationships/slide" Target="slides/slide591.xml"/><Relationship Id="rId645" Type="http://schemas.openxmlformats.org/officeDocument/2006/relationships/slide" Target="slides/slide633.xml"/><Relationship Id="rId687" Type="http://schemas.openxmlformats.org/officeDocument/2006/relationships/slide" Target="slides/slide675.xml"/><Relationship Id="rId810" Type="http://schemas.openxmlformats.org/officeDocument/2006/relationships/slide" Target="slides/slide798.xml"/><Relationship Id="rId852" Type="http://schemas.openxmlformats.org/officeDocument/2006/relationships/slide" Target="slides/slide840.xml"/><Relationship Id="rId908" Type="http://schemas.openxmlformats.org/officeDocument/2006/relationships/slide" Target="slides/slide896.xml"/><Relationship Id="rId1068" Type="http://schemas.openxmlformats.org/officeDocument/2006/relationships/slide" Target="slides/slide1056.xml"/><Relationship Id="rId242" Type="http://schemas.openxmlformats.org/officeDocument/2006/relationships/slide" Target="slides/slide230.xml"/><Relationship Id="rId284" Type="http://schemas.openxmlformats.org/officeDocument/2006/relationships/slide" Target="slides/slide272.xml"/><Relationship Id="rId491" Type="http://schemas.openxmlformats.org/officeDocument/2006/relationships/slide" Target="slides/slide479.xml"/><Relationship Id="rId505" Type="http://schemas.openxmlformats.org/officeDocument/2006/relationships/slide" Target="slides/slide493.xml"/><Relationship Id="rId712" Type="http://schemas.openxmlformats.org/officeDocument/2006/relationships/slide" Target="slides/slide700.xml"/><Relationship Id="rId894" Type="http://schemas.openxmlformats.org/officeDocument/2006/relationships/slide" Target="slides/slide882.xml"/><Relationship Id="rId1135" Type="http://schemas.openxmlformats.org/officeDocument/2006/relationships/slide" Target="slides/slide1123.xml"/><Relationship Id="rId1177" Type="http://schemas.openxmlformats.org/officeDocument/2006/relationships/slide" Target="slides/slide1165.xml"/><Relationship Id="rId37" Type="http://schemas.openxmlformats.org/officeDocument/2006/relationships/slide" Target="slides/slide25.xml"/><Relationship Id="rId79" Type="http://schemas.openxmlformats.org/officeDocument/2006/relationships/slide" Target="slides/slide67.xml"/><Relationship Id="rId102" Type="http://schemas.openxmlformats.org/officeDocument/2006/relationships/slide" Target="slides/slide90.xml"/><Relationship Id="rId144" Type="http://schemas.openxmlformats.org/officeDocument/2006/relationships/slide" Target="slides/slide132.xml"/><Relationship Id="rId547" Type="http://schemas.openxmlformats.org/officeDocument/2006/relationships/slide" Target="slides/slide535.xml"/><Relationship Id="rId589" Type="http://schemas.openxmlformats.org/officeDocument/2006/relationships/slide" Target="slides/slide577.xml"/><Relationship Id="rId754" Type="http://schemas.openxmlformats.org/officeDocument/2006/relationships/slide" Target="slides/slide742.xml"/><Relationship Id="rId796" Type="http://schemas.openxmlformats.org/officeDocument/2006/relationships/slide" Target="slides/slide784.xml"/><Relationship Id="rId961" Type="http://schemas.openxmlformats.org/officeDocument/2006/relationships/slide" Target="slides/slide949.xml"/><Relationship Id="rId1202" Type="http://schemas.openxmlformats.org/officeDocument/2006/relationships/slide" Target="slides/slide1190.xml"/><Relationship Id="rId90" Type="http://schemas.openxmlformats.org/officeDocument/2006/relationships/slide" Target="slides/slide78.xml"/><Relationship Id="rId186" Type="http://schemas.openxmlformats.org/officeDocument/2006/relationships/slide" Target="slides/slide174.xml"/><Relationship Id="rId351" Type="http://schemas.openxmlformats.org/officeDocument/2006/relationships/slide" Target="slides/slide339.xml"/><Relationship Id="rId393" Type="http://schemas.openxmlformats.org/officeDocument/2006/relationships/slide" Target="slides/slide381.xml"/><Relationship Id="rId407" Type="http://schemas.openxmlformats.org/officeDocument/2006/relationships/slide" Target="slides/slide395.xml"/><Relationship Id="rId449" Type="http://schemas.openxmlformats.org/officeDocument/2006/relationships/slide" Target="slides/slide437.xml"/><Relationship Id="rId614" Type="http://schemas.openxmlformats.org/officeDocument/2006/relationships/slide" Target="slides/slide602.xml"/><Relationship Id="rId656" Type="http://schemas.openxmlformats.org/officeDocument/2006/relationships/slide" Target="slides/slide644.xml"/><Relationship Id="rId821" Type="http://schemas.openxmlformats.org/officeDocument/2006/relationships/slide" Target="slides/slide809.xml"/><Relationship Id="rId863" Type="http://schemas.openxmlformats.org/officeDocument/2006/relationships/slide" Target="slides/slide851.xml"/><Relationship Id="rId1037" Type="http://schemas.openxmlformats.org/officeDocument/2006/relationships/slide" Target="slides/slide1025.xml"/><Relationship Id="rId1079" Type="http://schemas.openxmlformats.org/officeDocument/2006/relationships/slide" Target="slides/slide1067.xml"/><Relationship Id="rId211" Type="http://schemas.openxmlformats.org/officeDocument/2006/relationships/slide" Target="slides/slide199.xml"/><Relationship Id="rId253" Type="http://schemas.openxmlformats.org/officeDocument/2006/relationships/slide" Target="slides/slide241.xml"/><Relationship Id="rId295" Type="http://schemas.openxmlformats.org/officeDocument/2006/relationships/slide" Target="slides/slide283.xml"/><Relationship Id="rId309" Type="http://schemas.openxmlformats.org/officeDocument/2006/relationships/slide" Target="slides/slide297.xml"/><Relationship Id="rId460" Type="http://schemas.openxmlformats.org/officeDocument/2006/relationships/slide" Target="slides/slide448.xml"/><Relationship Id="rId516" Type="http://schemas.openxmlformats.org/officeDocument/2006/relationships/slide" Target="slides/slide504.xml"/><Relationship Id="rId698" Type="http://schemas.openxmlformats.org/officeDocument/2006/relationships/slide" Target="slides/slide686.xml"/><Relationship Id="rId919" Type="http://schemas.openxmlformats.org/officeDocument/2006/relationships/slide" Target="slides/slide907.xml"/><Relationship Id="rId1090" Type="http://schemas.openxmlformats.org/officeDocument/2006/relationships/slide" Target="slides/slide1078.xml"/><Relationship Id="rId1104" Type="http://schemas.openxmlformats.org/officeDocument/2006/relationships/slide" Target="slides/slide1092.xml"/><Relationship Id="rId1146" Type="http://schemas.openxmlformats.org/officeDocument/2006/relationships/slide" Target="slides/slide1134.xml"/><Relationship Id="rId48" Type="http://schemas.openxmlformats.org/officeDocument/2006/relationships/slide" Target="slides/slide36.xml"/><Relationship Id="rId113" Type="http://schemas.openxmlformats.org/officeDocument/2006/relationships/slide" Target="slides/slide101.xml"/><Relationship Id="rId320" Type="http://schemas.openxmlformats.org/officeDocument/2006/relationships/slide" Target="slides/slide308.xml"/><Relationship Id="rId558" Type="http://schemas.openxmlformats.org/officeDocument/2006/relationships/slide" Target="slides/slide546.xml"/><Relationship Id="rId723" Type="http://schemas.openxmlformats.org/officeDocument/2006/relationships/slide" Target="slides/slide711.xml"/><Relationship Id="rId765" Type="http://schemas.openxmlformats.org/officeDocument/2006/relationships/slide" Target="slides/slide753.xml"/><Relationship Id="rId930" Type="http://schemas.openxmlformats.org/officeDocument/2006/relationships/slide" Target="slides/slide918.xml"/><Relationship Id="rId972" Type="http://schemas.openxmlformats.org/officeDocument/2006/relationships/slide" Target="slides/slide960.xml"/><Relationship Id="rId1006" Type="http://schemas.openxmlformats.org/officeDocument/2006/relationships/slide" Target="slides/slide994.xml"/><Relationship Id="rId1188" Type="http://schemas.openxmlformats.org/officeDocument/2006/relationships/slide" Target="slides/slide1176.xml"/><Relationship Id="rId155" Type="http://schemas.openxmlformats.org/officeDocument/2006/relationships/slide" Target="slides/slide143.xml"/><Relationship Id="rId197" Type="http://schemas.openxmlformats.org/officeDocument/2006/relationships/slide" Target="slides/slide185.xml"/><Relationship Id="rId362" Type="http://schemas.openxmlformats.org/officeDocument/2006/relationships/slide" Target="slides/slide350.xml"/><Relationship Id="rId418" Type="http://schemas.openxmlformats.org/officeDocument/2006/relationships/slide" Target="slides/slide406.xml"/><Relationship Id="rId625" Type="http://schemas.openxmlformats.org/officeDocument/2006/relationships/slide" Target="slides/slide613.xml"/><Relationship Id="rId832" Type="http://schemas.openxmlformats.org/officeDocument/2006/relationships/slide" Target="slides/slide820.xml"/><Relationship Id="rId1048" Type="http://schemas.openxmlformats.org/officeDocument/2006/relationships/slide" Target="slides/slide1036.xml"/><Relationship Id="rId1213" Type="http://schemas.openxmlformats.org/officeDocument/2006/relationships/slide" Target="slides/slide1201.xml"/><Relationship Id="rId222" Type="http://schemas.openxmlformats.org/officeDocument/2006/relationships/slide" Target="slides/slide210.xml"/><Relationship Id="rId264" Type="http://schemas.openxmlformats.org/officeDocument/2006/relationships/slide" Target="slides/slide252.xml"/><Relationship Id="rId471" Type="http://schemas.openxmlformats.org/officeDocument/2006/relationships/slide" Target="slides/slide459.xml"/><Relationship Id="rId667" Type="http://schemas.openxmlformats.org/officeDocument/2006/relationships/slide" Target="slides/slide655.xml"/><Relationship Id="rId874" Type="http://schemas.openxmlformats.org/officeDocument/2006/relationships/slide" Target="slides/slide862.xml"/><Relationship Id="rId1115" Type="http://schemas.openxmlformats.org/officeDocument/2006/relationships/slide" Target="slides/slide1103.xml"/><Relationship Id="rId17" Type="http://schemas.openxmlformats.org/officeDocument/2006/relationships/slide" Target="slides/slide5.xml"/><Relationship Id="rId59" Type="http://schemas.openxmlformats.org/officeDocument/2006/relationships/slide" Target="slides/slide47.xml"/><Relationship Id="rId124" Type="http://schemas.openxmlformats.org/officeDocument/2006/relationships/slide" Target="slides/slide112.xml"/><Relationship Id="rId527" Type="http://schemas.openxmlformats.org/officeDocument/2006/relationships/slide" Target="slides/slide515.xml"/><Relationship Id="rId569" Type="http://schemas.openxmlformats.org/officeDocument/2006/relationships/slide" Target="slides/slide557.xml"/><Relationship Id="rId734" Type="http://schemas.openxmlformats.org/officeDocument/2006/relationships/slide" Target="slides/slide722.xml"/><Relationship Id="rId776" Type="http://schemas.openxmlformats.org/officeDocument/2006/relationships/slide" Target="slides/slide764.xml"/><Relationship Id="rId941" Type="http://schemas.openxmlformats.org/officeDocument/2006/relationships/slide" Target="slides/slide929.xml"/><Relationship Id="rId983" Type="http://schemas.openxmlformats.org/officeDocument/2006/relationships/slide" Target="slides/slide971.xml"/><Relationship Id="rId1157" Type="http://schemas.openxmlformats.org/officeDocument/2006/relationships/slide" Target="slides/slide1145.xml"/><Relationship Id="rId1199" Type="http://schemas.openxmlformats.org/officeDocument/2006/relationships/slide" Target="slides/slide1187.xml"/><Relationship Id="rId70" Type="http://schemas.openxmlformats.org/officeDocument/2006/relationships/slide" Target="slides/slide58.xml"/><Relationship Id="rId166" Type="http://schemas.openxmlformats.org/officeDocument/2006/relationships/slide" Target="slides/slide154.xml"/><Relationship Id="rId331" Type="http://schemas.openxmlformats.org/officeDocument/2006/relationships/slide" Target="slides/slide319.xml"/><Relationship Id="rId373" Type="http://schemas.openxmlformats.org/officeDocument/2006/relationships/slide" Target="slides/slide361.xml"/><Relationship Id="rId429" Type="http://schemas.openxmlformats.org/officeDocument/2006/relationships/slide" Target="slides/slide417.xml"/><Relationship Id="rId580" Type="http://schemas.openxmlformats.org/officeDocument/2006/relationships/slide" Target="slides/slide568.xml"/><Relationship Id="rId636" Type="http://schemas.openxmlformats.org/officeDocument/2006/relationships/slide" Target="slides/slide624.xml"/><Relationship Id="rId801" Type="http://schemas.openxmlformats.org/officeDocument/2006/relationships/slide" Target="slides/slide789.xml"/><Relationship Id="rId1017" Type="http://schemas.openxmlformats.org/officeDocument/2006/relationships/slide" Target="slides/slide1005.xml"/><Relationship Id="rId1059" Type="http://schemas.openxmlformats.org/officeDocument/2006/relationships/slide" Target="slides/slide1047.xml"/><Relationship Id="rId1" Type="http://schemas.openxmlformats.org/officeDocument/2006/relationships/slideMaster" Target="slideMasters/slideMaster1.xml"/><Relationship Id="rId233" Type="http://schemas.openxmlformats.org/officeDocument/2006/relationships/slide" Target="slides/slide221.xml"/><Relationship Id="rId440" Type="http://schemas.openxmlformats.org/officeDocument/2006/relationships/slide" Target="slides/slide428.xml"/><Relationship Id="rId678" Type="http://schemas.openxmlformats.org/officeDocument/2006/relationships/slide" Target="slides/slide666.xml"/><Relationship Id="rId843" Type="http://schemas.openxmlformats.org/officeDocument/2006/relationships/slide" Target="slides/slide831.xml"/><Relationship Id="rId885" Type="http://schemas.openxmlformats.org/officeDocument/2006/relationships/slide" Target="slides/slide873.xml"/><Relationship Id="rId1070" Type="http://schemas.openxmlformats.org/officeDocument/2006/relationships/slide" Target="slides/slide1058.xml"/><Relationship Id="rId1126" Type="http://schemas.openxmlformats.org/officeDocument/2006/relationships/slide" Target="slides/slide1114.xml"/><Relationship Id="rId28" Type="http://schemas.openxmlformats.org/officeDocument/2006/relationships/slide" Target="slides/slide16.xml"/><Relationship Id="rId275" Type="http://schemas.openxmlformats.org/officeDocument/2006/relationships/slide" Target="slides/slide263.xml"/><Relationship Id="rId300" Type="http://schemas.openxmlformats.org/officeDocument/2006/relationships/slide" Target="slides/slide288.xml"/><Relationship Id="rId482" Type="http://schemas.openxmlformats.org/officeDocument/2006/relationships/slide" Target="slides/slide470.xml"/><Relationship Id="rId538" Type="http://schemas.openxmlformats.org/officeDocument/2006/relationships/slide" Target="slides/slide526.xml"/><Relationship Id="rId703" Type="http://schemas.openxmlformats.org/officeDocument/2006/relationships/slide" Target="slides/slide691.xml"/><Relationship Id="rId745" Type="http://schemas.openxmlformats.org/officeDocument/2006/relationships/slide" Target="slides/slide733.xml"/><Relationship Id="rId910" Type="http://schemas.openxmlformats.org/officeDocument/2006/relationships/slide" Target="slides/slide898.xml"/><Relationship Id="rId952" Type="http://schemas.openxmlformats.org/officeDocument/2006/relationships/slide" Target="slides/slide940.xml"/><Relationship Id="rId1168" Type="http://schemas.openxmlformats.org/officeDocument/2006/relationships/slide" Target="slides/slide1156.xml"/><Relationship Id="rId81" Type="http://schemas.openxmlformats.org/officeDocument/2006/relationships/slide" Target="slides/slide69.xml"/><Relationship Id="rId135" Type="http://schemas.openxmlformats.org/officeDocument/2006/relationships/slide" Target="slides/slide123.xml"/><Relationship Id="rId177" Type="http://schemas.openxmlformats.org/officeDocument/2006/relationships/slide" Target="slides/slide165.xml"/><Relationship Id="rId342" Type="http://schemas.openxmlformats.org/officeDocument/2006/relationships/slide" Target="slides/slide330.xml"/><Relationship Id="rId384" Type="http://schemas.openxmlformats.org/officeDocument/2006/relationships/slide" Target="slides/slide372.xml"/><Relationship Id="rId591" Type="http://schemas.openxmlformats.org/officeDocument/2006/relationships/slide" Target="slides/slide579.xml"/><Relationship Id="rId605" Type="http://schemas.openxmlformats.org/officeDocument/2006/relationships/slide" Target="slides/slide593.xml"/><Relationship Id="rId787" Type="http://schemas.openxmlformats.org/officeDocument/2006/relationships/slide" Target="slides/slide775.xml"/><Relationship Id="rId812" Type="http://schemas.openxmlformats.org/officeDocument/2006/relationships/slide" Target="slides/slide800.xml"/><Relationship Id="rId994" Type="http://schemas.openxmlformats.org/officeDocument/2006/relationships/slide" Target="slides/slide982.xml"/><Relationship Id="rId1028" Type="http://schemas.openxmlformats.org/officeDocument/2006/relationships/slide" Target="slides/slide1016.xml"/><Relationship Id="rId202" Type="http://schemas.openxmlformats.org/officeDocument/2006/relationships/slide" Target="slides/slide190.xml"/><Relationship Id="rId244" Type="http://schemas.openxmlformats.org/officeDocument/2006/relationships/slide" Target="slides/slide232.xml"/><Relationship Id="rId647" Type="http://schemas.openxmlformats.org/officeDocument/2006/relationships/slide" Target="slides/slide635.xml"/><Relationship Id="rId689" Type="http://schemas.openxmlformats.org/officeDocument/2006/relationships/slide" Target="slides/slide677.xml"/><Relationship Id="rId854" Type="http://schemas.openxmlformats.org/officeDocument/2006/relationships/slide" Target="slides/slide842.xml"/><Relationship Id="rId896" Type="http://schemas.openxmlformats.org/officeDocument/2006/relationships/slide" Target="slides/slide884.xml"/><Relationship Id="rId1081" Type="http://schemas.openxmlformats.org/officeDocument/2006/relationships/slide" Target="slides/slide1069.xml"/><Relationship Id="rId39" Type="http://schemas.openxmlformats.org/officeDocument/2006/relationships/slide" Target="slides/slide27.xml"/><Relationship Id="rId286" Type="http://schemas.openxmlformats.org/officeDocument/2006/relationships/slide" Target="slides/slide274.xml"/><Relationship Id="rId451" Type="http://schemas.openxmlformats.org/officeDocument/2006/relationships/slide" Target="slides/slide439.xml"/><Relationship Id="rId493" Type="http://schemas.openxmlformats.org/officeDocument/2006/relationships/slide" Target="slides/slide481.xml"/><Relationship Id="rId507" Type="http://schemas.openxmlformats.org/officeDocument/2006/relationships/slide" Target="slides/slide495.xml"/><Relationship Id="rId549" Type="http://schemas.openxmlformats.org/officeDocument/2006/relationships/slide" Target="slides/slide537.xml"/><Relationship Id="rId714" Type="http://schemas.openxmlformats.org/officeDocument/2006/relationships/slide" Target="slides/slide702.xml"/><Relationship Id="rId756" Type="http://schemas.openxmlformats.org/officeDocument/2006/relationships/slide" Target="slides/slide744.xml"/><Relationship Id="rId921" Type="http://schemas.openxmlformats.org/officeDocument/2006/relationships/slide" Target="slides/slide909.xml"/><Relationship Id="rId1137" Type="http://schemas.openxmlformats.org/officeDocument/2006/relationships/slide" Target="slides/slide1125.xml"/><Relationship Id="rId1179" Type="http://schemas.openxmlformats.org/officeDocument/2006/relationships/slide" Target="slides/slide1167.xml"/><Relationship Id="rId50" Type="http://schemas.openxmlformats.org/officeDocument/2006/relationships/slide" Target="slides/slide38.xml"/><Relationship Id="rId104" Type="http://schemas.openxmlformats.org/officeDocument/2006/relationships/slide" Target="slides/slide92.xml"/><Relationship Id="rId146" Type="http://schemas.openxmlformats.org/officeDocument/2006/relationships/slide" Target="slides/slide134.xml"/><Relationship Id="rId188" Type="http://schemas.openxmlformats.org/officeDocument/2006/relationships/slide" Target="slides/slide176.xml"/><Relationship Id="rId311" Type="http://schemas.openxmlformats.org/officeDocument/2006/relationships/slide" Target="slides/slide299.xml"/><Relationship Id="rId353" Type="http://schemas.openxmlformats.org/officeDocument/2006/relationships/slide" Target="slides/slide341.xml"/><Relationship Id="rId395" Type="http://schemas.openxmlformats.org/officeDocument/2006/relationships/slide" Target="slides/slide383.xml"/><Relationship Id="rId409" Type="http://schemas.openxmlformats.org/officeDocument/2006/relationships/slide" Target="slides/slide397.xml"/><Relationship Id="rId560" Type="http://schemas.openxmlformats.org/officeDocument/2006/relationships/slide" Target="slides/slide548.xml"/><Relationship Id="rId798" Type="http://schemas.openxmlformats.org/officeDocument/2006/relationships/slide" Target="slides/slide786.xml"/><Relationship Id="rId963" Type="http://schemas.openxmlformats.org/officeDocument/2006/relationships/slide" Target="slides/slide951.xml"/><Relationship Id="rId1039" Type="http://schemas.openxmlformats.org/officeDocument/2006/relationships/slide" Target="slides/slide1027.xml"/><Relationship Id="rId1190" Type="http://schemas.openxmlformats.org/officeDocument/2006/relationships/slide" Target="slides/slide1178.xml"/><Relationship Id="rId1204" Type="http://schemas.openxmlformats.org/officeDocument/2006/relationships/slide" Target="slides/slide1192.xml"/><Relationship Id="rId92" Type="http://schemas.openxmlformats.org/officeDocument/2006/relationships/slide" Target="slides/slide80.xml"/><Relationship Id="rId213" Type="http://schemas.openxmlformats.org/officeDocument/2006/relationships/slide" Target="slides/slide201.xml"/><Relationship Id="rId420" Type="http://schemas.openxmlformats.org/officeDocument/2006/relationships/slide" Target="slides/slide408.xml"/><Relationship Id="rId616" Type="http://schemas.openxmlformats.org/officeDocument/2006/relationships/slide" Target="slides/slide604.xml"/><Relationship Id="rId658" Type="http://schemas.openxmlformats.org/officeDocument/2006/relationships/slide" Target="slides/slide646.xml"/><Relationship Id="rId823" Type="http://schemas.openxmlformats.org/officeDocument/2006/relationships/slide" Target="slides/slide811.xml"/><Relationship Id="rId865" Type="http://schemas.openxmlformats.org/officeDocument/2006/relationships/slide" Target="slides/slide853.xml"/><Relationship Id="rId1050" Type="http://schemas.openxmlformats.org/officeDocument/2006/relationships/slide" Target="slides/slide1038.xml"/><Relationship Id="rId255" Type="http://schemas.openxmlformats.org/officeDocument/2006/relationships/slide" Target="slides/slide243.xml"/><Relationship Id="rId297" Type="http://schemas.openxmlformats.org/officeDocument/2006/relationships/slide" Target="slides/slide285.xml"/><Relationship Id="rId462" Type="http://schemas.openxmlformats.org/officeDocument/2006/relationships/slide" Target="slides/slide450.xml"/><Relationship Id="rId518" Type="http://schemas.openxmlformats.org/officeDocument/2006/relationships/slide" Target="slides/slide506.xml"/><Relationship Id="rId725" Type="http://schemas.openxmlformats.org/officeDocument/2006/relationships/slide" Target="slides/slide713.xml"/><Relationship Id="rId932" Type="http://schemas.openxmlformats.org/officeDocument/2006/relationships/slide" Target="slides/slide920.xml"/><Relationship Id="rId1092" Type="http://schemas.openxmlformats.org/officeDocument/2006/relationships/slide" Target="slides/slide1080.xml"/><Relationship Id="rId1106" Type="http://schemas.openxmlformats.org/officeDocument/2006/relationships/slide" Target="slides/slide1094.xml"/><Relationship Id="rId1148" Type="http://schemas.openxmlformats.org/officeDocument/2006/relationships/slide" Target="slides/slide1136.xml"/><Relationship Id="rId115" Type="http://schemas.openxmlformats.org/officeDocument/2006/relationships/slide" Target="slides/slide103.xml"/><Relationship Id="rId157" Type="http://schemas.openxmlformats.org/officeDocument/2006/relationships/slide" Target="slides/slide145.xml"/><Relationship Id="rId322" Type="http://schemas.openxmlformats.org/officeDocument/2006/relationships/slide" Target="slides/slide310.xml"/><Relationship Id="rId364" Type="http://schemas.openxmlformats.org/officeDocument/2006/relationships/slide" Target="slides/slide352.xml"/><Relationship Id="rId767" Type="http://schemas.openxmlformats.org/officeDocument/2006/relationships/slide" Target="slides/slide755.xml"/><Relationship Id="rId974" Type="http://schemas.openxmlformats.org/officeDocument/2006/relationships/slide" Target="slides/slide962.xml"/><Relationship Id="rId1008" Type="http://schemas.openxmlformats.org/officeDocument/2006/relationships/slide" Target="slides/slide996.xml"/><Relationship Id="rId1215" Type="http://schemas.openxmlformats.org/officeDocument/2006/relationships/presProps" Target="presProps.xml"/><Relationship Id="rId61" Type="http://schemas.openxmlformats.org/officeDocument/2006/relationships/slide" Target="slides/slide49.xml"/><Relationship Id="rId199" Type="http://schemas.openxmlformats.org/officeDocument/2006/relationships/slide" Target="slides/slide187.xml"/><Relationship Id="rId571" Type="http://schemas.openxmlformats.org/officeDocument/2006/relationships/slide" Target="slides/slide559.xml"/><Relationship Id="rId627" Type="http://schemas.openxmlformats.org/officeDocument/2006/relationships/slide" Target="slides/slide615.xml"/><Relationship Id="rId669" Type="http://schemas.openxmlformats.org/officeDocument/2006/relationships/slide" Target="slides/slide657.xml"/><Relationship Id="rId834" Type="http://schemas.openxmlformats.org/officeDocument/2006/relationships/slide" Target="slides/slide822.xml"/><Relationship Id="rId876" Type="http://schemas.openxmlformats.org/officeDocument/2006/relationships/slide" Target="slides/slide864.xml"/><Relationship Id="rId19" Type="http://schemas.openxmlformats.org/officeDocument/2006/relationships/slide" Target="slides/slide7.xml"/><Relationship Id="rId224" Type="http://schemas.openxmlformats.org/officeDocument/2006/relationships/slide" Target="slides/slide212.xml"/><Relationship Id="rId266" Type="http://schemas.openxmlformats.org/officeDocument/2006/relationships/slide" Target="slides/slide254.xml"/><Relationship Id="rId431" Type="http://schemas.openxmlformats.org/officeDocument/2006/relationships/slide" Target="slides/slide419.xml"/><Relationship Id="rId473" Type="http://schemas.openxmlformats.org/officeDocument/2006/relationships/slide" Target="slides/slide461.xml"/><Relationship Id="rId529" Type="http://schemas.openxmlformats.org/officeDocument/2006/relationships/slide" Target="slides/slide517.xml"/><Relationship Id="rId680" Type="http://schemas.openxmlformats.org/officeDocument/2006/relationships/slide" Target="slides/slide668.xml"/><Relationship Id="rId736" Type="http://schemas.openxmlformats.org/officeDocument/2006/relationships/slide" Target="slides/slide724.xml"/><Relationship Id="rId901" Type="http://schemas.openxmlformats.org/officeDocument/2006/relationships/slide" Target="slides/slide889.xml"/><Relationship Id="rId1061" Type="http://schemas.openxmlformats.org/officeDocument/2006/relationships/slide" Target="slides/slide1049.xml"/><Relationship Id="rId1117" Type="http://schemas.openxmlformats.org/officeDocument/2006/relationships/slide" Target="slides/slide1105.xml"/><Relationship Id="rId1159" Type="http://schemas.openxmlformats.org/officeDocument/2006/relationships/slide" Target="slides/slide1147.xml"/><Relationship Id="rId30" Type="http://schemas.openxmlformats.org/officeDocument/2006/relationships/slide" Target="slides/slide18.xml"/><Relationship Id="rId126" Type="http://schemas.openxmlformats.org/officeDocument/2006/relationships/slide" Target="slides/slide114.xml"/><Relationship Id="rId168" Type="http://schemas.openxmlformats.org/officeDocument/2006/relationships/slide" Target="slides/slide156.xml"/><Relationship Id="rId333" Type="http://schemas.openxmlformats.org/officeDocument/2006/relationships/slide" Target="slides/slide321.xml"/><Relationship Id="rId540" Type="http://schemas.openxmlformats.org/officeDocument/2006/relationships/slide" Target="slides/slide528.xml"/><Relationship Id="rId778" Type="http://schemas.openxmlformats.org/officeDocument/2006/relationships/slide" Target="slides/slide766.xml"/><Relationship Id="rId943" Type="http://schemas.openxmlformats.org/officeDocument/2006/relationships/slide" Target="slides/slide931.xml"/><Relationship Id="rId985" Type="http://schemas.openxmlformats.org/officeDocument/2006/relationships/slide" Target="slides/slide973.xml"/><Relationship Id="rId1019" Type="http://schemas.openxmlformats.org/officeDocument/2006/relationships/slide" Target="slides/slide1007.xml"/><Relationship Id="rId1170" Type="http://schemas.openxmlformats.org/officeDocument/2006/relationships/slide" Target="slides/slide1158.xml"/><Relationship Id="rId72" Type="http://schemas.openxmlformats.org/officeDocument/2006/relationships/slide" Target="slides/slide60.xml"/><Relationship Id="rId375" Type="http://schemas.openxmlformats.org/officeDocument/2006/relationships/slide" Target="slides/slide363.xml"/><Relationship Id="rId582" Type="http://schemas.openxmlformats.org/officeDocument/2006/relationships/slide" Target="slides/slide570.xml"/><Relationship Id="rId638" Type="http://schemas.openxmlformats.org/officeDocument/2006/relationships/slide" Target="slides/slide626.xml"/><Relationship Id="rId803" Type="http://schemas.openxmlformats.org/officeDocument/2006/relationships/slide" Target="slides/slide791.xml"/><Relationship Id="rId845" Type="http://schemas.openxmlformats.org/officeDocument/2006/relationships/slide" Target="slides/slide833.xml"/><Relationship Id="rId1030" Type="http://schemas.openxmlformats.org/officeDocument/2006/relationships/slide" Target="slides/slide1018.xml"/><Relationship Id="rId3" Type="http://schemas.openxmlformats.org/officeDocument/2006/relationships/slideMaster" Target="slideMasters/slideMaster3.xml"/><Relationship Id="rId235" Type="http://schemas.openxmlformats.org/officeDocument/2006/relationships/slide" Target="slides/slide223.xml"/><Relationship Id="rId277" Type="http://schemas.openxmlformats.org/officeDocument/2006/relationships/slide" Target="slides/slide265.xml"/><Relationship Id="rId400" Type="http://schemas.openxmlformats.org/officeDocument/2006/relationships/slide" Target="slides/slide388.xml"/><Relationship Id="rId442" Type="http://schemas.openxmlformats.org/officeDocument/2006/relationships/slide" Target="slides/slide430.xml"/><Relationship Id="rId484" Type="http://schemas.openxmlformats.org/officeDocument/2006/relationships/slide" Target="slides/slide472.xml"/><Relationship Id="rId705" Type="http://schemas.openxmlformats.org/officeDocument/2006/relationships/slide" Target="slides/slide693.xml"/><Relationship Id="rId887" Type="http://schemas.openxmlformats.org/officeDocument/2006/relationships/slide" Target="slides/slide875.xml"/><Relationship Id="rId1072" Type="http://schemas.openxmlformats.org/officeDocument/2006/relationships/slide" Target="slides/slide1060.xml"/><Relationship Id="rId1128" Type="http://schemas.openxmlformats.org/officeDocument/2006/relationships/slide" Target="slides/slide1116.xml"/><Relationship Id="rId137" Type="http://schemas.openxmlformats.org/officeDocument/2006/relationships/slide" Target="slides/slide125.xml"/><Relationship Id="rId302" Type="http://schemas.openxmlformats.org/officeDocument/2006/relationships/slide" Target="slides/slide290.xml"/><Relationship Id="rId344" Type="http://schemas.openxmlformats.org/officeDocument/2006/relationships/slide" Target="slides/slide332.xml"/><Relationship Id="rId691" Type="http://schemas.openxmlformats.org/officeDocument/2006/relationships/slide" Target="slides/slide679.xml"/><Relationship Id="rId747" Type="http://schemas.openxmlformats.org/officeDocument/2006/relationships/slide" Target="slides/slide735.xml"/><Relationship Id="rId789" Type="http://schemas.openxmlformats.org/officeDocument/2006/relationships/slide" Target="slides/slide777.xml"/><Relationship Id="rId912" Type="http://schemas.openxmlformats.org/officeDocument/2006/relationships/slide" Target="slides/slide900.xml"/><Relationship Id="rId954" Type="http://schemas.openxmlformats.org/officeDocument/2006/relationships/slide" Target="slides/slide942.xml"/><Relationship Id="rId996" Type="http://schemas.openxmlformats.org/officeDocument/2006/relationships/slide" Target="slides/slide984.xml"/><Relationship Id="rId41" Type="http://schemas.openxmlformats.org/officeDocument/2006/relationships/slide" Target="slides/slide29.xml"/><Relationship Id="rId83" Type="http://schemas.openxmlformats.org/officeDocument/2006/relationships/slide" Target="slides/slide71.xml"/><Relationship Id="rId179" Type="http://schemas.openxmlformats.org/officeDocument/2006/relationships/slide" Target="slides/slide167.xml"/><Relationship Id="rId386" Type="http://schemas.openxmlformats.org/officeDocument/2006/relationships/slide" Target="slides/slide374.xml"/><Relationship Id="rId551" Type="http://schemas.openxmlformats.org/officeDocument/2006/relationships/slide" Target="slides/slide539.xml"/><Relationship Id="rId593" Type="http://schemas.openxmlformats.org/officeDocument/2006/relationships/slide" Target="slides/slide581.xml"/><Relationship Id="rId607" Type="http://schemas.openxmlformats.org/officeDocument/2006/relationships/slide" Target="slides/slide595.xml"/><Relationship Id="rId649" Type="http://schemas.openxmlformats.org/officeDocument/2006/relationships/slide" Target="slides/slide637.xml"/><Relationship Id="rId814" Type="http://schemas.openxmlformats.org/officeDocument/2006/relationships/slide" Target="slides/slide802.xml"/><Relationship Id="rId856" Type="http://schemas.openxmlformats.org/officeDocument/2006/relationships/slide" Target="slides/slide844.xml"/><Relationship Id="rId1181" Type="http://schemas.openxmlformats.org/officeDocument/2006/relationships/slide" Target="slides/slide1169.xml"/><Relationship Id="rId190" Type="http://schemas.openxmlformats.org/officeDocument/2006/relationships/slide" Target="slides/slide178.xml"/><Relationship Id="rId204" Type="http://schemas.openxmlformats.org/officeDocument/2006/relationships/slide" Target="slides/slide192.xml"/><Relationship Id="rId246" Type="http://schemas.openxmlformats.org/officeDocument/2006/relationships/slide" Target="slides/slide234.xml"/><Relationship Id="rId288" Type="http://schemas.openxmlformats.org/officeDocument/2006/relationships/slide" Target="slides/slide276.xml"/><Relationship Id="rId411" Type="http://schemas.openxmlformats.org/officeDocument/2006/relationships/slide" Target="slides/slide399.xml"/><Relationship Id="rId453" Type="http://schemas.openxmlformats.org/officeDocument/2006/relationships/slide" Target="slides/slide441.xml"/><Relationship Id="rId509" Type="http://schemas.openxmlformats.org/officeDocument/2006/relationships/slide" Target="slides/slide497.xml"/><Relationship Id="rId660" Type="http://schemas.openxmlformats.org/officeDocument/2006/relationships/slide" Target="slides/slide648.xml"/><Relationship Id="rId898" Type="http://schemas.openxmlformats.org/officeDocument/2006/relationships/slide" Target="slides/slide886.xml"/><Relationship Id="rId1041" Type="http://schemas.openxmlformats.org/officeDocument/2006/relationships/slide" Target="slides/slide1029.xml"/><Relationship Id="rId1083" Type="http://schemas.openxmlformats.org/officeDocument/2006/relationships/slide" Target="slides/slide1071.xml"/><Relationship Id="rId1139" Type="http://schemas.openxmlformats.org/officeDocument/2006/relationships/slide" Target="slides/slide1127.xml"/><Relationship Id="rId106" Type="http://schemas.openxmlformats.org/officeDocument/2006/relationships/slide" Target="slides/slide94.xml"/><Relationship Id="rId313" Type="http://schemas.openxmlformats.org/officeDocument/2006/relationships/slide" Target="slides/slide301.xml"/><Relationship Id="rId495" Type="http://schemas.openxmlformats.org/officeDocument/2006/relationships/slide" Target="slides/slide483.xml"/><Relationship Id="rId716" Type="http://schemas.openxmlformats.org/officeDocument/2006/relationships/slide" Target="slides/slide704.xml"/><Relationship Id="rId758" Type="http://schemas.openxmlformats.org/officeDocument/2006/relationships/slide" Target="slides/slide746.xml"/><Relationship Id="rId923" Type="http://schemas.openxmlformats.org/officeDocument/2006/relationships/slide" Target="slides/slide911.xml"/><Relationship Id="rId965" Type="http://schemas.openxmlformats.org/officeDocument/2006/relationships/slide" Target="slides/slide953.xml"/><Relationship Id="rId1150" Type="http://schemas.openxmlformats.org/officeDocument/2006/relationships/slide" Target="slides/slide1138.xml"/><Relationship Id="rId10" Type="http://schemas.openxmlformats.org/officeDocument/2006/relationships/slideMaster" Target="slideMasters/slideMaster10.xml"/><Relationship Id="rId52" Type="http://schemas.openxmlformats.org/officeDocument/2006/relationships/slide" Target="slides/slide40.xml"/><Relationship Id="rId94" Type="http://schemas.openxmlformats.org/officeDocument/2006/relationships/slide" Target="slides/slide82.xml"/><Relationship Id="rId148" Type="http://schemas.openxmlformats.org/officeDocument/2006/relationships/slide" Target="slides/slide136.xml"/><Relationship Id="rId355" Type="http://schemas.openxmlformats.org/officeDocument/2006/relationships/slide" Target="slides/slide343.xml"/><Relationship Id="rId397" Type="http://schemas.openxmlformats.org/officeDocument/2006/relationships/slide" Target="slides/slide385.xml"/><Relationship Id="rId520" Type="http://schemas.openxmlformats.org/officeDocument/2006/relationships/slide" Target="slides/slide508.xml"/><Relationship Id="rId562" Type="http://schemas.openxmlformats.org/officeDocument/2006/relationships/slide" Target="slides/slide550.xml"/><Relationship Id="rId618" Type="http://schemas.openxmlformats.org/officeDocument/2006/relationships/slide" Target="slides/slide606.xml"/><Relationship Id="rId825" Type="http://schemas.openxmlformats.org/officeDocument/2006/relationships/slide" Target="slides/slide813.xml"/><Relationship Id="rId1192" Type="http://schemas.openxmlformats.org/officeDocument/2006/relationships/slide" Target="slides/slide1180.xml"/><Relationship Id="rId1206" Type="http://schemas.openxmlformats.org/officeDocument/2006/relationships/slide" Target="slides/slide1194.xml"/><Relationship Id="rId215" Type="http://schemas.openxmlformats.org/officeDocument/2006/relationships/slide" Target="slides/slide203.xml"/><Relationship Id="rId257" Type="http://schemas.openxmlformats.org/officeDocument/2006/relationships/slide" Target="slides/slide245.xml"/><Relationship Id="rId422" Type="http://schemas.openxmlformats.org/officeDocument/2006/relationships/slide" Target="slides/slide410.xml"/><Relationship Id="rId464" Type="http://schemas.openxmlformats.org/officeDocument/2006/relationships/slide" Target="slides/slide452.xml"/><Relationship Id="rId867" Type="http://schemas.openxmlformats.org/officeDocument/2006/relationships/slide" Target="slides/slide855.xml"/><Relationship Id="rId1010" Type="http://schemas.openxmlformats.org/officeDocument/2006/relationships/slide" Target="slides/slide998.xml"/><Relationship Id="rId1052" Type="http://schemas.openxmlformats.org/officeDocument/2006/relationships/slide" Target="slides/slide1040.xml"/><Relationship Id="rId1094" Type="http://schemas.openxmlformats.org/officeDocument/2006/relationships/slide" Target="slides/slide1082.xml"/><Relationship Id="rId1108" Type="http://schemas.openxmlformats.org/officeDocument/2006/relationships/slide" Target="slides/slide1096.xml"/><Relationship Id="rId299" Type="http://schemas.openxmlformats.org/officeDocument/2006/relationships/slide" Target="slides/slide287.xml"/><Relationship Id="rId727" Type="http://schemas.openxmlformats.org/officeDocument/2006/relationships/slide" Target="slides/slide715.xml"/><Relationship Id="rId934" Type="http://schemas.openxmlformats.org/officeDocument/2006/relationships/slide" Target="slides/slide922.xml"/><Relationship Id="rId63" Type="http://schemas.openxmlformats.org/officeDocument/2006/relationships/slide" Target="slides/slide51.xml"/><Relationship Id="rId159" Type="http://schemas.openxmlformats.org/officeDocument/2006/relationships/slide" Target="slides/slide147.xml"/><Relationship Id="rId366" Type="http://schemas.openxmlformats.org/officeDocument/2006/relationships/slide" Target="slides/slide354.xml"/><Relationship Id="rId573" Type="http://schemas.openxmlformats.org/officeDocument/2006/relationships/slide" Target="slides/slide561.xml"/><Relationship Id="rId780" Type="http://schemas.openxmlformats.org/officeDocument/2006/relationships/slide" Target="slides/slide768.xml"/><Relationship Id="rId1217" Type="http://schemas.openxmlformats.org/officeDocument/2006/relationships/theme" Target="theme/theme1.xml"/><Relationship Id="rId226" Type="http://schemas.openxmlformats.org/officeDocument/2006/relationships/slide" Target="slides/slide214.xml"/><Relationship Id="rId433" Type="http://schemas.openxmlformats.org/officeDocument/2006/relationships/slide" Target="slides/slide421.xml"/><Relationship Id="rId878" Type="http://schemas.openxmlformats.org/officeDocument/2006/relationships/slide" Target="slides/slide866.xml"/><Relationship Id="rId1063" Type="http://schemas.openxmlformats.org/officeDocument/2006/relationships/slide" Target="slides/slide1051.xml"/><Relationship Id="rId640" Type="http://schemas.openxmlformats.org/officeDocument/2006/relationships/slide" Target="slides/slide628.xml"/><Relationship Id="rId738" Type="http://schemas.openxmlformats.org/officeDocument/2006/relationships/slide" Target="slides/slide726.xml"/><Relationship Id="rId945" Type="http://schemas.openxmlformats.org/officeDocument/2006/relationships/slide" Target="slides/slide933.xml"/><Relationship Id="rId74" Type="http://schemas.openxmlformats.org/officeDocument/2006/relationships/slide" Target="slides/slide62.xml"/><Relationship Id="rId377" Type="http://schemas.openxmlformats.org/officeDocument/2006/relationships/slide" Target="slides/slide365.xml"/><Relationship Id="rId500" Type="http://schemas.openxmlformats.org/officeDocument/2006/relationships/slide" Target="slides/slide488.xml"/><Relationship Id="rId584" Type="http://schemas.openxmlformats.org/officeDocument/2006/relationships/slide" Target="slides/slide572.xml"/><Relationship Id="rId805" Type="http://schemas.openxmlformats.org/officeDocument/2006/relationships/slide" Target="slides/slide793.xml"/><Relationship Id="rId1130" Type="http://schemas.openxmlformats.org/officeDocument/2006/relationships/slide" Target="slides/slide1118.xml"/><Relationship Id="rId5" Type="http://schemas.openxmlformats.org/officeDocument/2006/relationships/slideMaster" Target="slideMasters/slideMaster5.xml"/><Relationship Id="rId237" Type="http://schemas.openxmlformats.org/officeDocument/2006/relationships/slide" Target="slides/slide225.xml"/><Relationship Id="rId791" Type="http://schemas.openxmlformats.org/officeDocument/2006/relationships/slide" Target="slides/slide779.xml"/><Relationship Id="rId889" Type="http://schemas.openxmlformats.org/officeDocument/2006/relationships/slide" Target="slides/slide877.xml"/><Relationship Id="rId1074" Type="http://schemas.openxmlformats.org/officeDocument/2006/relationships/slide" Target="slides/slide1062.xml"/><Relationship Id="rId444" Type="http://schemas.openxmlformats.org/officeDocument/2006/relationships/slide" Target="slides/slide432.xml"/><Relationship Id="rId651" Type="http://schemas.openxmlformats.org/officeDocument/2006/relationships/slide" Target="slides/slide639.xml"/><Relationship Id="rId749" Type="http://schemas.openxmlformats.org/officeDocument/2006/relationships/slide" Target="slides/slide737.xml"/><Relationship Id="rId290" Type="http://schemas.openxmlformats.org/officeDocument/2006/relationships/slide" Target="slides/slide278.xml"/><Relationship Id="rId304" Type="http://schemas.openxmlformats.org/officeDocument/2006/relationships/slide" Target="slides/slide292.xml"/><Relationship Id="rId388" Type="http://schemas.openxmlformats.org/officeDocument/2006/relationships/slide" Target="slides/slide376.xml"/><Relationship Id="rId511" Type="http://schemas.openxmlformats.org/officeDocument/2006/relationships/slide" Target="slides/slide499.xml"/><Relationship Id="rId609" Type="http://schemas.openxmlformats.org/officeDocument/2006/relationships/slide" Target="slides/slide597.xml"/><Relationship Id="rId956" Type="http://schemas.openxmlformats.org/officeDocument/2006/relationships/slide" Target="slides/slide944.xml"/><Relationship Id="rId1141" Type="http://schemas.openxmlformats.org/officeDocument/2006/relationships/slide" Target="slides/slide1129.xml"/><Relationship Id="rId85" Type="http://schemas.openxmlformats.org/officeDocument/2006/relationships/slide" Target="slides/slide73.xml"/><Relationship Id="rId150" Type="http://schemas.openxmlformats.org/officeDocument/2006/relationships/slide" Target="slides/slide138.xml"/><Relationship Id="rId595" Type="http://schemas.openxmlformats.org/officeDocument/2006/relationships/slide" Target="slides/slide583.xml"/><Relationship Id="rId816" Type="http://schemas.openxmlformats.org/officeDocument/2006/relationships/slide" Target="slides/slide804.xml"/><Relationship Id="rId1001" Type="http://schemas.openxmlformats.org/officeDocument/2006/relationships/slide" Target="slides/slide989.xml"/><Relationship Id="rId248" Type="http://schemas.openxmlformats.org/officeDocument/2006/relationships/slide" Target="slides/slide236.xml"/><Relationship Id="rId455" Type="http://schemas.openxmlformats.org/officeDocument/2006/relationships/slide" Target="slides/slide443.xml"/><Relationship Id="rId662" Type="http://schemas.openxmlformats.org/officeDocument/2006/relationships/slide" Target="slides/slide650.xml"/><Relationship Id="rId1085" Type="http://schemas.openxmlformats.org/officeDocument/2006/relationships/slide" Target="slides/slide1073.xml"/><Relationship Id="rId12" Type="http://schemas.openxmlformats.org/officeDocument/2006/relationships/slideMaster" Target="slideMasters/slideMaster12.xml"/><Relationship Id="rId108" Type="http://schemas.openxmlformats.org/officeDocument/2006/relationships/slide" Target="slides/slide96.xml"/><Relationship Id="rId315" Type="http://schemas.openxmlformats.org/officeDocument/2006/relationships/slide" Target="slides/slide303.xml"/><Relationship Id="rId522" Type="http://schemas.openxmlformats.org/officeDocument/2006/relationships/slide" Target="slides/slide510.xml"/><Relationship Id="rId967" Type="http://schemas.openxmlformats.org/officeDocument/2006/relationships/slide" Target="slides/slide955.xml"/><Relationship Id="rId1152" Type="http://schemas.openxmlformats.org/officeDocument/2006/relationships/slide" Target="slides/slide1140.xml"/><Relationship Id="rId96" Type="http://schemas.openxmlformats.org/officeDocument/2006/relationships/slide" Target="slides/slide84.xml"/><Relationship Id="rId161" Type="http://schemas.openxmlformats.org/officeDocument/2006/relationships/slide" Target="slides/slide149.xml"/><Relationship Id="rId399" Type="http://schemas.openxmlformats.org/officeDocument/2006/relationships/slide" Target="slides/slide387.xml"/><Relationship Id="rId827" Type="http://schemas.openxmlformats.org/officeDocument/2006/relationships/slide" Target="slides/slide815.xml"/><Relationship Id="rId1012" Type="http://schemas.openxmlformats.org/officeDocument/2006/relationships/slide" Target="slides/slide1000.xml"/><Relationship Id="rId259" Type="http://schemas.openxmlformats.org/officeDocument/2006/relationships/slide" Target="slides/slide247.xml"/><Relationship Id="rId466" Type="http://schemas.openxmlformats.org/officeDocument/2006/relationships/slide" Target="slides/slide454.xml"/><Relationship Id="rId673" Type="http://schemas.openxmlformats.org/officeDocument/2006/relationships/slide" Target="slides/slide661.xml"/><Relationship Id="rId880" Type="http://schemas.openxmlformats.org/officeDocument/2006/relationships/slide" Target="slides/slide868.xml"/><Relationship Id="rId1096" Type="http://schemas.openxmlformats.org/officeDocument/2006/relationships/slide" Target="slides/slide1084.xml"/><Relationship Id="rId23" Type="http://schemas.openxmlformats.org/officeDocument/2006/relationships/slide" Target="slides/slide11.xml"/><Relationship Id="rId119" Type="http://schemas.openxmlformats.org/officeDocument/2006/relationships/slide" Target="slides/slide107.xml"/><Relationship Id="rId326" Type="http://schemas.openxmlformats.org/officeDocument/2006/relationships/slide" Target="slides/slide314.xml"/><Relationship Id="rId533" Type="http://schemas.openxmlformats.org/officeDocument/2006/relationships/slide" Target="slides/slide521.xml"/><Relationship Id="rId978" Type="http://schemas.openxmlformats.org/officeDocument/2006/relationships/slide" Target="slides/slide966.xml"/><Relationship Id="rId1163" Type="http://schemas.openxmlformats.org/officeDocument/2006/relationships/slide" Target="slides/slide1151.xml"/><Relationship Id="rId740" Type="http://schemas.openxmlformats.org/officeDocument/2006/relationships/slide" Target="slides/slide728.xml"/><Relationship Id="rId838" Type="http://schemas.openxmlformats.org/officeDocument/2006/relationships/slide" Target="slides/slide826.xml"/><Relationship Id="rId1023" Type="http://schemas.openxmlformats.org/officeDocument/2006/relationships/slide" Target="slides/slide1011.xml"/><Relationship Id="rId172" Type="http://schemas.openxmlformats.org/officeDocument/2006/relationships/slide" Target="slides/slide160.xml"/><Relationship Id="rId477" Type="http://schemas.openxmlformats.org/officeDocument/2006/relationships/slide" Target="slides/slide465.xml"/><Relationship Id="rId600" Type="http://schemas.openxmlformats.org/officeDocument/2006/relationships/slide" Target="slides/slide588.xml"/><Relationship Id="rId684" Type="http://schemas.openxmlformats.org/officeDocument/2006/relationships/slide" Target="slides/slide672.xml"/><Relationship Id="rId337" Type="http://schemas.openxmlformats.org/officeDocument/2006/relationships/slide" Target="slides/slide325.xml"/><Relationship Id="rId891" Type="http://schemas.openxmlformats.org/officeDocument/2006/relationships/slide" Target="slides/slide879.xml"/><Relationship Id="rId905" Type="http://schemas.openxmlformats.org/officeDocument/2006/relationships/slide" Target="slides/slide893.xml"/><Relationship Id="rId989" Type="http://schemas.openxmlformats.org/officeDocument/2006/relationships/slide" Target="slides/slide977.xml"/><Relationship Id="rId34" Type="http://schemas.openxmlformats.org/officeDocument/2006/relationships/slide" Target="slides/slide22.xml"/><Relationship Id="rId544" Type="http://schemas.openxmlformats.org/officeDocument/2006/relationships/slide" Target="slides/slide532.xml"/><Relationship Id="rId751" Type="http://schemas.openxmlformats.org/officeDocument/2006/relationships/slide" Target="slides/slide739.xml"/><Relationship Id="rId849" Type="http://schemas.openxmlformats.org/officeDocument/2006/relationships/slide" Target="slides/slide837.xml"/><Relationship Id="rId1174" Type="http://schemas.openxmlformats.org/officeDocument/2006/relationships/slide" Target="slides/slide1162.xml"/><Relationship Id="rId183" Type="http://schemas.openxmlformats.org/officeDocument/2006/relationships/slide" Target="slides/slide171.xml"/><Relationship Id="rId390" Type="http://schemas.openxmlformats.org/officeDocument/2006/relationships/slide" Target="slides/slide378.xml"/><Relationship Id="rId404" Type="http://schemas.openxmlformats.org/officeDocument/2006/relationships/slide" Target="slides/slide392.xml"/><Relationship Id="rId611" Type="http://schemas.openxmlformats.org/officeDocument/2006/relationships/slide" Target="slides/slide599.xml"/><Relationship Id="rId1034" Type="http://schemas.openxmlformats.org/officeDocument/2006/relationships/slide" Target="slides/slide1022.xml"/><Relationship Id="rId250" Type="http://schemas.openxmlformats.org/officeDocument/2006/relationships/slide" Target="slides/slide238.xml"/><Relationship Id="rId488" Type="http://schemas.openxmlformats.org/officeDocument/2006/relationships/slide" Target="slides/slide476.xml"/><Relationship Id="rId695" Type="http://schemas.openxmlformats.org/officeDocument/2006/relationships/slide" Target="slides/slide683.xml"/><Relationship Id="rId709" Type="http://schemas.openxmlformats.org/officeDocument/2006/relationships/slide" Target="slides/slide697.xml"/><Relationship Id="rId916" Type="http://schemas.openxmlformats.org/officeDocument/2006/relationships/slide" Target="slides/slide904.xml"/><Relationship Id="rId1101" Type="http://schemas.openxmlformats.org/officeDocument/2006/relationships/slide" Target="slides/slide1089.xml"/><Relationship Id="rId45" Type="http://schemas.openxmlformats.org/officeDocument/2006/relationships/slide" Target="slides/slide33.xml"/><Relationship Id="rId110" Type="http://schemas.openxmlformats.org/officeDocument/2006/relationships/slide" Target="slides/slide98.xml"/><Relationship Id="rId348" Type="http://schemas.openxmlformats.org/officeDocument/2006/relationships/slide" Target="slides/slide336.xml"/><Relationship Id="rId555" Type="http://schemas.openxmlformats.org/officeDocument/2006/relationships/slide" Target="slides/slide543.xml"/><Relationship Id="rId762" Type="http://schemas.openxmlformats.org/officeDocument/2006/relationships/slide" Target="slides/slide750.xml"/><Relationship Id="rId1185" Type="http://schemas.openxmlformats.org/officeDocument/2006/relationships/slide" Target="slides/slide1173.xml"/><Relationship Id="rId194" Type="http://schemas.openxmlformats.org/officeDocument/2006/relationships/slide" Target="slides/slide182.xml"/><Relationship Id="rId208" Type="http://schemas.openxmlformats.org/officeDocument/2006/relationships/slide" Target="slides/slide196.xml"/><Relationship Id="rId415" Type="http://schemas.openxmlformats.org/officeDocument/2006/relationships/slide" Target="slides/slide403.xml"/><Relationship Id="rId622" Type="http://schemas.openxmlformats.org/officeDocument/2006/relationships/slide" Target="slides/slide610.xml"/><Relationship Id="rId1045" Type="http://schemas.openxmlformats.org/officeDocument/2006/relationships/slide" Target="slides/slide1033.xml"/><Relationship Id="rId261" Type="http://schemas.openxmlformats.org/officeDocument/2006/relationships/slide" Target="slides/slide249.xml"/><Relationship Id="rId499" Type="http://schemas.openxmlformats.org/officeDocument/2006/relationships/slide" Target="slides/slide487.xml"/><Relationship Id="rId927" Type="http://schemas.openxmlformats.org/officeDocument/2006/relationships/slide" Target="slides/slide915.xml"/><Relationship Id="rId1112" Type="http://schemas.openxmlformats.org/officeDocument/2006/relationships/slide" Target="slides/slide1100.xml"/><Relationship Id="rId56" Type="http://schemas.openxmlformats.org/officeDocument/2006/relationships/slide" Target="slides/slide44.xml"/><Relationship Id="rId359" Type="http://schemas.openxmlformats.org/officeDocument/2006/relationships/slide" Target="slides/slide347.xml"/><Relationship Id="rId566" Type="http://schemas.openxmlformats.org/officeDocument/2006/relationships/slide" Target="slides/slide554.xml"/><Relationship Id="rId773" Type="http://schemas.openxmlformats.org/officeDocument/2006/relationships/slide" Target="slides/slide761.xml"/><Relationship Id="rId1196" Type="http://schemas.openxmlformats.org/officeDocument/2006/relationships/slide" Target="slides/slide1184.xml"/><Relationship Id="rId121" Type="http://schemas.openxmlformats.org/officeDocument/2006/relationships/slide" Target="slides/slide109.xml"/><Relationship Id="rId219" Type="http://schemas.openxmlformats.org/officeDocument/2006/relationships/slide" Target="slides/slide207.xml"/><Relationship Id="rId426" Type="http://schemas.openxmlformats.org/officeDocument/2006/relationships/slide" Target="slides/slide414.xml"/><Relationship Id="rId633" Type="http://schemas.openxmlformats.org/officeDocument/2006/relationships/slide" Target="slides/slide621.xml"/><Relationship Id="rId980" Type="http://schemas.openxmlformats.org/officeDocument/2006/relationships/slide" Target="slides/slide968.xml"/><Relationship Id="rId1056" Type="http://schemas.openxmlformats.org/officeDocument/2006/relationships/slide" Target="slides/slide1044.xml"/><Relationship Id="rId840" Type="http://schemas.openxmlformats.org/officeDocument/2006/relationships/slide" Target="slides/slide828.xml"/><Relationship Id="rId938" Type="http://schemas.openxmlformats.org/officeDocument/2006/relationships/slide" Target="slides/slide926.xml"/><Relationship Id="rId67" Type="http://schemas.openxmlformats.org/officeDocument/2006/relationships/slide" Target="slides/slide55.xml"/><Relationship Id="rId272" Type="http://schemas.openxmlformats.org/officeDocument/2006/relationships/slide" Target="slides/slide260.xml"/><Relationship Id="rId577" Type="http://schemas.openxmlformats.org/officeDocument/2006/relationships/slide" Target="slides/slide565.xml"/><Relationship Id="rId700" Type="http://schemas.openxmlformats.org/officeDocument/2006/relationships/slide" Target="slides/slide688.xml"/><Relationship Id="rId1123" Type="http://schemas.openxmlformats.org/officeDocument/2006/relationships/slide" Target="slides/slide1111.xml"/><Relationship Id="rId132" Type="http://schemas.openxmlformats.org/officeDocument/2006/relationships/slide" Target="slides/slide120.xml"/><Relationship Id="rId784" Type="http://schemas.openxmlformats.org/officeDocument/2006/relationships/slide" Target="slides/slide772.xml"/><Relationship Id="rId991" Type="http://schemas.openxmlformats.org/officeDocument/2006/relationships/slide" Target="slides/slide979.xml"/><Relationship Id="rId1067" Type="http://schemas.openxmlformats.org/officeDocument/2006/relationships/slide" Target="slides/slide1055.xml"/><Relationship Id="rId437" Type="http://schemas.openxmlformats.org/officeDocument/2006/relationships/slide" Target="slides/slide425.xml"/><Relationship Id="rId644" Type="http://schemas.openxmlformats.org/officeDocument/2006/relationships/slide" Target="slides/slide632.xml"/><Relationship Id="rId851" Type="http://schemas.openxmlformats.org/officeDocument/2006/relationships/slide" Target="slides/slide839.xml"/><Relationship Id="rId283" Type="http://schemas.openxmlformats.org/officeDocument/2006/relationships/slide" Target="slides/slide271.xml"/><Relationship Id="rId490" Type="http://schemas.openxmlformats.org/officeDocument/2006/relationships/slide" Target="slides/slide478.xml"/><Relationship Id="rId504" Type="http://schemas.openxmlformats.org/officeDocument/2006/relationships/slide" Target="slides/slide492.xml"/><Relationship Id="rId711" Type="http://schemas.openxmlformats.org/officeDocument/2006/relationships/slide" Target="slides/slide699.xml"/><Relationship Id="rId949" Type="http://schemas.openxmlformats.org/officeDocument/2006/relationships/slide" Target="slides/slide937.xml"/><Relationship Id="rId1134" Type="http://schemas.openxmlformats.org/officeDocument/2006/relationships/slide" Target="slides/slide1122.xml"/><Relationship Id="rId78" Type="http://schemas.openxmlformats.org/officeDocument/2006/relationships/slide" Target="slides/slide66.xml"/><Relationship Id="rId143" Type="http://schemas.openxmlformats.org/officeDocument/2006/relationships/slide" Target="slides/slide131.xml"/><Relationship Id="rId350" Type="http://schemas.openxmlformats.org/officeDocument/2006/relationships/slide" Target="slides/slide338.xml"/><Relationship Id="rId588" Type="http://schemas.openxmlformats.org/officeDocument/2006/relationships/slide" Target="slides/slide576.xml"/><Relationship Id="rId795" Type="http://schemas.openxmlformats.org/officeDocument/2006/relationships/slide" Target="slides/slide783.xml"/><Relationship Id="rId809" Type="http://schemas.openxmlformats.org/officeDocument/2006/relationships/slide" Target="slides/slide797.xml"/><Relationship Id="rId1201" Type="http://schemas.openxmlformats.org/officeDocument/2006/relationships/slide" Target="slides/slide1189.xml"/><Relationship Id="rId9" Type="http://schemas.openxmlformats.org/officeDocument/2006/relationships/slideMaster" Target="slideMasters/slideMaster9.xml"/><Relationship Id="rId210" Type="http://schemas.openxmlformats.org/officeDocument/2006/relationships/slide" Target="slides/slide198.xml"/><Relationship Id="rId448" Type="http://schemas.openxmlformats.org/officeDocument/2006/relationships/slide" Target="slides/slide436.xml"/><Relationship Id="rId655" Type="http://schemas.openxmlformats.org/officeDocument/2006/relationships/slide" Target="slides/slide643.xml"/><Relationship Id="rId862" Type="http://schemas.openxmlformats.org/officeDocument/2006/relationships/slide" Target="slides/slide850.xml"/><Relationship Id="rId1078" Type="http://schemas.openxmlformats.org/officeDocument/2006/relationships/slide" Target="slides/slide1066.xml"/><Relationship Id="rId294" Type="http://schemas.openxmlformats.org/officeDocument/2006/relationships/slide" Target="slides/slide282.xml"/><Relationship Id="rId308" Type="http://schemas.openxmlformats.org/officeDocument/2006/relationships/slide" Target="slides/slide296.xml"/><Relationship Id="rId515" Type="http://schemas.openxmlformats.org/officeDocument/2006/relationships/slide" Target="slides/slide503.xml"/><Relationship Id="rId722" Type="http://schemas.openxmlformats.org/officeDocument/2006/relationships/slide" Target="slides/slide710.xml"/><Relationship Id="rId1145" Type="http://schemas.openxmlformats.org/officeDocument/2006/relationships/slide" Target="slides/slide1133.xml"/><Relationship Id="rId89" Type="http://schemas.openxmlformats.org/officeDocument/2006/relationships/slide" Target="slides/slide77.xml"/><Relationship Id="rId154" Type="http://schemas.openxmlformats.org/officeDocument/2006/relationships/slide" Target="slides/slide142.xml"/><Relationship Id="rId361" Type="http://schemas.openxmlformats.org/officeDocument/2006/relationships/slide" Target="slides/slide349.xml"/><Relationship Id="rId599" Type="http://schemas.openxmlformats.org/officeDocument/2006/relationships/slide" Target="slides/slide587.xml"/><Relationship Id="rId1005" Type="http://schemas.openxmlformats.org/officeDocument/2006/relationships/slide" Target="slides/slide993.xml"/><Relationship Id="rId1212" Type="http://schemas.openxmlformats.org/officeDocument/2006/relationships/slide" Target="slides/slide1200.xml"/><Relationship Id="rId459" Type="http://schemas.openxmlformats.org/officeDocument/2006/relationships/slide" Target="slides/slide447.xml"/><Relationship Id="rId666" Type="http://schemas.openxmlformats.org/officeDocument/2006/relationships/slide" Target="slides/slide654.xml"/><Relationship Id="rId873" Type="http://schemas.openxmlformats.org/officeDocument/2006/relationships/slide" Target="slides/slide861.xml"/><Relationship Id="rId1089" Type="http://schemas.openxmlformats.org/officeDocument/2006/relationships/slide" Target="slides/slide1077.xml"/><Relationship Id="rId16" Type="http://schemas.openxmlformats.org/officeDocument/2006/relationships/slide" Target="slides/slide4.xml"/><Relationship Id="rId221" Type="http://schemas.openxmlformats.org/officeDocument/2006/relationships/slide" Target="slides/slide209.xml"/><Relationship Id="rId319" Type="http://schemas.openxmlformats.org/officeDocument/2006/relationships/slide" Target="slides/slide307.xml"/><Relationship Id="rId526" Type="http://schemas.openxmlformats.org/officeDocument/2006/relationships/slide" Target="slides/slide514.xml"/><Relationship Id="rId1156" Type="http://schemas.openxmlformats.org/officeDocument/2006/relationships/slide" Target="slides/slide1144.xml"/><Relationship Id="rId733" Type="http://schemas.openxmlformats.org/officeDocument/2006/relationships/slide" Target="slides/slide721.xml"/><Relationship Id="rId940" Type="http://schemas.openxmlformats.org/officeDocument/2006/relationships/slide" Target="slides/slide928.xml"/><Relationship Id="rId1016" Type="http://schemas.openxmlformats.org/officeDocument/2006/relationships/slide" Target="slides/slide1004.xml"/><Relationship Id="rId165" Type="http://schemas.openxmlformats.org/officeDocument/2006/relationships/slide" Target="slides/slide153.xml"/><Relationship Id="rId372" Type="http://schemas.openxmlformats.org/officeDocument/2006/relationships/slide" Target="slides/slide360.xml"/><Relationship Id="rId677" Type="http://schemas.openxmlformats.org/officeDocument/2006/relationships/slide" Target="slides/slide665.xml"/><Relationship Id="rId800" Type="http://schemas.openxmlformats.org/officeDocument/2006/relationships/slide" Target="slides/slide788.xml"/><Relationship Id="rId232" Type="http://schemas.openxmlformats.org/officeDocument/2006/relationships/slide" Target="slides/slide220.xml"/><Relationship Id="rId884" Type="http://schemas.openxmlformats.org/officeDocument/2006/relationships/slide" Target="slides/slide872.xml"/><Relationship Id="rId27" Type="http://schemas.openxmlformats.org/officeDocument/2006/relationships/slide" Target="slides/slide15.xml"/><Relationship Id="rId537" Type="http://schemas.openxmlformats.org/officeDocument/2006/relationships/slide" Target="slides/slide525.xml"/><Relationship Id="rId744" Type="http://schemas.openxmlformats.org/officeDocument/2006/relationships/slide" Target="slides/slide732.xml"/><Relationship Id="rId951" Type="http://schemas.openxmlformats.org/officeDocument/2006/relationships/slide" Target="slides/slide939.xml"/><Relationship Id="rId1167" Type="http://schemas.openxmlformats.org/officeDocument/2006/relationships/slide" Target="slides/slide1155.xml"/><Relationship Id="rId80" Type="http://schemas.openxmlformats.org/officeDocument/2006/relationships/slide" Target="slides/slide68.xml"/><Relationship Id="rId176" Type="http://schemas.openxmlformats.org/officeDocument/2006/relationships/slide" Target="slides/slide164.xml"/><Relationship Id="rId383" Type="http://schemas.openxmlformats.org/officeDocument/2006/relationships/slide" Target="slides/slide371.xml"/><Relationship Id="rId590" Type="http://schemas.openxmlformats.org/officeDocument/2006/relationships/slide" Target="slides/slide578.xml"/><Relationship Id="rId604" Type="http://schemas.openxmlformats.org/officeDocument/2006/relationships/slide" Target="slides/slide592.xml"/><Relationship Id="rId811" Type="http://schemas.openxmlformats.org/officeDocument/2006/relationships/slide" Target="slides/slide799.xml"/><Relationship Id="rId1027" Type="http://schemas.openxmlformats.org/officeDocument/2006/relationships/slide" Target="slides/slide1015.xml"/><Relationship Id="rId243" Type="http://schemas.openxmlformats.org/officeDocument/2006/relationships/slide" Target="slides/slide231.xml"/><Relationship Id="rId450" Type="http://schemas.openxmlformats.org/officeDocument/2006/relationships/slide" Target="slides/slide438.xml"/><Relationship Id="rId688" Type="http://schemas.openxmlformats.org/officeDocument/2006/relationships/slide" Target="slides/slide676.xml"/><Relationship Id="rId895" Type="http://schemas.openxmlformats.org/officeDocument/2006/relationships/slide" Target="slides/slide883.xml"/><Relationship Id="rId909" Type="http://schemas.openxmlformats.org/officeDocument/2006/relationships/slide" Target="slides/slide897.xml"/><Relationship Id="rId1080" Type="http://schemas.openxmlformats.org/officeDocument/2006/relationships/slide" Target="slides/slide1068.xml"/><Relationship Id="rId38" Type="http://schemas.openxmlformats.org/officeDocument/2006/relationships/slide" Target="slides/slide26.xml"/><Relationship Id="rId103" Type="http://schemas.openxmlformats.org/officeDocument/2006/relationships/slide" Target="slides/slide91.xml"/><Relationship Id="rId310" Type="http://schemas.openxmlformats.org/officeDocument/2006/relationships/slide" Target="slides/slide298.xml"/><Relationship Id="rId548" Type="http://schemas.openxmlformats.org/officeDocument/2006/relationships/slide" Target="slides/slide536.xml"/><Relationship Id="rId755" Type="http://schemas.openxmlformats.org/officeDocument/2006/relationships/slide" Target="slides/slide743.xml"/><Relationship Id="rId962" Type="http://schemas.openxmlformats.org/officeDocument/2006/relationships/slide" Target="slides/slide950.xml"/><Relationship Id="rId1178" Type="http://schemas.openxmlformats.org/officeDocument/2006/relationships/slide" Target="slides/slide1166.xml"/><Relationship Id="rId91" Type="http://schemas.openxmlformats.org/officeDocument/2006/relationships/slide" Target="slides/slide79.xml"/><Relationship Id="rId187" Type="http://schemas.openxmlformats.org/officeDocument/2006/relationships/slide" Target="slides/slide175.xml"/><Relationship Id="rId394" Type="http://schemas.openxmlformats.org/officeDocument/2006/relationships/slide" Target="slides/slide382.xml"/><Relationship Id="rId408" Type="http://schemas.openxmlformats.org/officeDocument/2006/relationships/slide" Target="slides/slide396.xml"/><Relationship Id="rId615" Type="http://schemas.openxmlformats.org/officeDocument/2006/relationships/slide" Target="slides/slide603.xml"/><Relationship Id="rId822" Type="http://schemas.openxmlformats.org/officeDocument/2006/relationships/slide" Target="slides/slide810.xml"/><Relationship Id="rId1038" Type="http://schemas.openxmlformats.org/officeDocument/2006/relationships/slide" Target="slides/slide1026.xml"/><Relationship Id="rId254" Type="http://schemas.openxmlformats.org/officeDocument/2006/relationships/slide" Target="slides/slide242.xml"/><Relationship Id="rId699" Type="http://schemas.openxmlformats.org/officeDocument/2006/relationships/slide" Target="slides/slide687.xml"/><Relationship Id="rId1091" Type="http://schemas.openxmlformats.org/officeDocument/2006/relationships/slide" Target="slides/slide1079.xml"/><Relationship Id="rId1105" Type="http://schemas.openxmlformats.org/officeDocument/2006/relationships/slide" Target="slides/slide1093.xml"/><Relationship Id="rId49" Type="http://schemas.openxmlformats.org/officeDocument/2006/relationships/slide" Target="slides/slide37.xml"/><Relationship Id="rId114" Type="http://schemas.openxmlformats.org/officeDocument/2006/relationships/slide" Target="slides/slide102.xml"/><Relationship Id="rId461" Type="http://schemas.openxmlformats.org/officeDocument/2006/relationships/slide" Target="slides/slide449.xml"/><Relationship Id="rId559" Type="http://schemas.openxmlformats.org/officeDocument/2006/relationships/slide" Target="slides/slide547.xml"/><Relationship Id="rId766" Type="http://schemas.openxmlformats.org/officeDocument/2006/relationships/slide" Target="slides/slide754.xml"/><Relationship Id="rId1189" Type="http://schemas.openxmlformats.org/officeDocument/2006/relationships/slide" Target="slides/slide1177.xml"/><Relationship Id="rId198" Type="http://schemas.openxmlformats.org/officeDocument/2006/relationships/slide" Target="slides/slide186.xml"/><Relationship Id="rId321" Type="http://schemas.openxmlformats.org/officeDocument/2006/relationships/slide" Target="slides/slide309.xml"/><Relationship Id="rId419" Type="http://schemas.openxmlformats.org/officeDocument/2006/relationships/slide" Target="slides/slide407.xml"/><Relationship Id="rId626" Type="http://schemas.openxmlformats.org/officeDocument/2006/relationships/slide" Target="slides/slide614.xml"/><Relationship Id="rId973" Type="http://schemas.openxmlformats.org/officeDocument/2006/relationships/slide" Target="slides/slide961.xml"/><Relationship Id="rId1049" Type="http://schemas.openxmlformats.org/officeDocument/2006/relationships/slide" Target="slides/slide1037.xml"/><Relationship Id="rId833" Type="http://schemas.openxmlformats.org/officeDocument/2006/relationships/slide" Target="slides/slide821.xml"/><Relationship Id="rId1116" Type="http://schemas.openxmlformats.org/officeDocument/2006/relationships/slide" Target="slides/slide1104.xml"/><Relationship Id="rId265" Type="http://schemas.openxmlformats.org/officeDocument/2006/relationships/slide" Target="slides/slide253.xml"/><Relationship Id="rId472" Type="http://schemas.openxmlformats.org/officeDocument/2006/relationships/slide" Target="slides/slide460.xml"/><Relationship Id="rId900" Type="http://schemas.openxmlformats.org/officeDocument/2006/relationships/slide" Target="slides/slide888.xml"/><Relationship Id="rId125" Type="http://schemas.openxmlformats.org/officeDocument/2006/relationships/slide" Target="slides/slide113.xml"/><Relationship Id="rId332" Type="http://schemas.openxmlformats.org/officeDocument/2006/relationships/slide" Target="slides/slide320.xml"/><Relationship Id="rId777" Type="http://schemas.openxmlformats.org/officeDocument/2006/relationships/slide" Target="slides/slide765.xml"/><Relationship Id="rId984" Type="http://schemas.openxmlformats.org/officeDocument/2006/relationships/slide" Target="slides/slide972.xml"/><Relationship Id="rId637" Type="http://schemas.openxmlformats.org/officeDocument/2006/relationships/slide" Target="slides/slide625.xml"/><Relationship Id="rId844" Type="http://schemas.openxmlformats.org/officeDocument/2006/relationships/slide" Target="slides/slide832.xml"/><Relationship Id="rId276" Type="http://schemas.openxmlformats.org/officeDocument/2006/relationships/slide" Target="slides/slide264.xml"/><Relationship Id="rId483" Type="http://schemas.openxmlformats.org/officeDocument/2006/relationships/slide" Target="slides/slide471.xml"/><Relationship Id="rId690" Type="http://schemas.openxmlformats.org/officeDocument/2006/relationships/slide" Target="slides/slide678.xml"/><Relationship Id="rId704" Type="http://schemas.openxmlformats.org/officeDocument/2006/relationships/slide" Target="slides/slide692.xml"/><Relationship Id="rId911" Type="http://schemas.openxmlformats.org/officeDocument/2006/relationships/slide" Target="slides/slide899.xml"/><Relationship Id="rId1127" Type="http://schemas.openxmlformats.org/officeDocument/2006/relationships/slide" Target="slides/slide1115.xml"/><Relationship Id="rId40" Type="http://schemas.openxmlformats.org/officeDocument/2006/relationships/slide" Target="slides/slide28.xml"/><Relationship Id="rId136" Type="http://schemas.openxmlformats.org/officeDocument/2006/relationships/slide" Target="slides/slide124.xml"/><Relationship Id="rId343" Type="http://schemas.openxmlformats.org/officeDocument/2006/relationships/slide" Target="slides/slide331.xml"/><Relationship Id="rId550" Type="http://schemas.openxmlformats.org/officeDocument/2006/relationships/slide" Target="slides/slide538.xml"/><Relationship Id="rId788" Type="http://schemas.openxmlformats.org/officeDocument/2006/relationships/slide" Target="slides/slide776.xml"/><Relationship Id="rId995" Type="http://schemas.openxmlformats.org/officeDocument/2006/relationships/slide" Target="slides/slide983.xml"/><Relationship Id="rId1180" Type="http://schemas.openxmlformats.org/officeDocument/2006/relationships/slide" Target="slides/slide1168.xml"/><Relationship Id="rId203" Type="http://schemas.openxmlformats.org/officeDocument/2006/relationships/slide" Target="slides/slide191.xml"/><Relationship Id="rId648" Type="http://schemas.openxmlformats.org/officeDocument/2006/relationships/slide" Target="slides/slide636.xml"/><Relationship Id="rId855" Type="http://schemas.openxmlformats.org/officeDocument/2006/relationships/slide" Target="slides/slide843.xml"/><Relationship Id="rId1040" Type="http://schemas.openxmlformats.org/officeDocument/2006/relationships/slide" Target="slides/slide1028.xml"/><Relationship Id="rId287" Type="http://schemas.openxmlformats.org/officeDocument/2006/relationships/slide" Target="slides/slide275.xml"/><Relationship Id="rId410" Type="http://schemas.openxmlformats.org/officeDocument/2006/relationships/slide" Target="slides/slide398.xml"/><Relationship Id="rId494" Type="http://schemas.openxmlformats.org/officeDocument/2006/relationships/slide" Target="slides/slide482.xml"/><Relationship Id="rId508" Type="http://schemas.openxmlformats.org/officeDocument/2006/relationships/slide" Target="slides/slide496.xml"/><Relationship Id="rId715" Type="http://schemas.openxmlformats.org/officeDocument/2006/relationships/slide" Target="slides/slide703.xml"/><Relationship Id="rId922" Type="http://schemas.openxmlformats.org/officeDocument/2006/relationships/slide" Target="slides/slide910.xml"/><Relationship Id="rId1138" Type="http://schemas.openxmlformats.org/officeDocument/2006/relationships/slide" Target="slides/slide1126.xml"/><Relationship Id="rId147" Type="http://schemas.openxmlformats.org/officeDocument/2006/relationships/slide" Target="slides/slide135.xml"/><Relationship Id="rId354" Type="http://schemas.openxmlformats.org/officeDocument/2006/relationships/slide" Target="slides/slide342.xml"/><Relationship Id="rId799" Type="http://schemas.openxmlformats.org/officeDocument/2006/relationships/slide" Target="slides/slide787.xml"/><Relationship Id="rId1191" Type="http://schemas.openxmlformats.org/officeDocument/2006/relationships/slide" Target="slides/slide1179.xml"/><Relationship Id="rId1205" Type="http://schemas.openxmlformats.org/officeDocument/2006/relationships/slide" Target="slides/slide1193.xml"/><Relationship Id="rId51" Type="http://schemas.openxmlformats.org/officeDocument/2006/relationships/slide" Target="slides/slide39.xml"/><Relationship Id="rId561" Type="http://schemas.openxmlformats.org/officeDocument/2006/relationships/slide" Target="slides/slide549.xml"/><Relationship Id="rId659" Type="http://schemas.openxmlformats.org/officeDocument/2006/relationships/slide" Target="slides/slide647.xml"/><Relationship Id="rId866" Type="http://schemas.openxmlformats.org/officeDocument/2006/relationships/slide" Target="slides/slide854.xml"/><Relationship Id="rId214" Type="http://schemas.openxmlformats.org/officeDocument/2006/relationships/slide" Target="slides/slide202.xml"/><Relationship Id="rId298" Type="http://schemas.openxmlformats.org/officeDocument/2006/relationships/slide" Target="slides/slide286.xml"/><Relationship Id="rId421" Type="http://schemas.openxmlformats.org/officeDocument/2006/relationships/slide" Target="slides/slide409.xml"/><Relationship Id="rId519" Type="http://schemas.openxmlformats.org/officeDocument/2006/relationships/slide" Target="slides/slide507.xml"/><Relationship Id="rId1051" Type="http://schemas.openxmlformats.org/officeDocument/2006/relationships/slide" Target="slides/slide1039.xml"/><Relationship Id="rId1149" Type="http://schemas.openxmlformats.org/officeDocument/2006/relationships/slide" Target="slides/slide1137.xml"/><Relationship Id="rId158" Type="http://schemas.openxmlformats.org/officeDocument/2006/relationships/slide" Target="slides/slide146.xml"/><Relationship Id="rId726" Type="http://schemas.openxmlformats.org/officeDocument/2006/relationships/slide" Target="slides/slide714.xml"/><Relationship Id="rId933" Type="http://schemas.openxmlformats.org/officeDocument/2006/relationships/slide" Target="slides/slide921.xml"/><Relationship Id="rId1009" Type="http://schemas.openxmlformats.org/officeDocument/2006/relationships/slide" Target="slides/slide997.xml"/><Relationship Id="rId62" Type="http://schemas.openxmlformats.org/officeDocument/2006/relationships/slide" Target="slides/slide50.xml"/><Relationship Id="rId365" Type="http://schemas.openxmlformats.org/officeDocument/2006/relationships/slide" Target="slides/slide353.xml"/><Relationship Id="rId572" Type="http://schemas.openxmlformats.org/officeDocument/2006/relationships/slide" Target="slides/slide560.xml"/><Relationship Id="rId1216" Type="http://schemas.openxmlformats.org/officeDocument/2006/relationships/viewProps" Target="viewProps.xml"/><Relationship Id="rId225" Type="http://schemas.openxmlformats.org/officeDocument/2006/relationships/slide" Target="slides/slide213.xml"/><Relationship Id="rId432" Type="http://schemas.openxmlformats.org/officeDocument/2006/relationships/slide" Target="slides/slide420.xml"/><Relationship Id="rId877" Type="http://schemas.openxmlformats.org/officeDocument/2006/relationships/slide" Target="slides/slide865.xml"/><Relationship Id="rId1062" Type="http://schemas.openxmlformats.org/officeDocument/2006/relationships/slide" Target="slides/slide1050.xml"/><Relationship Id="rId737" Type="http://schemas.openxmlformats.org/officeDocument/2006/relationships/slide" Target="slides/slide725.xml"/><Relationship Id="rId944" Type="http://schemas.openxmlformats.org/officeDocument/2006/relationships/slide" Target="slides/slide932.xml"/><Relationship Id="rId73" Type="http://schemas.openxmlformats.org/officeDocument/2006/relationships/slide" Target="slides/slide61.xml"/><Relationship Id="rId169" Type="http://schemas.openxmlformats.org/officeDocument/2006/relationships/slide" Target="slides/slide157.xml"/><Relationship Id="rId376" Type="http://schemas.openxmlformats.org/officeDocument/2006/relationships/slide" Target="slides/slide364.xml"/><Relationship Id="rId583" Type="http://schemas.openxmlformats.org/officeDocument/2006/relationships/slide" Target="slides/slide571.xml"/><Relationship Id="rId790" Type="http://schemas.openxmlformats.org/officeDocument/2006/relationships/slide" Target="slides/slide778.xml"/><Relationship Id="rId804" Type="http://schemas.openxmlformats.org/officeDocument/2006/relationships/slide" Target="slides/slide792.xml"/><Relationship Id="rId4" Type="http://schemas.openxmlformats.org/officeDocument/2006/relationships/slideMaster" Target="slideMasters/slideMaster4.xml"/><Relationship Id="rId236" Type="http://schemas.openxmlformats.org/officeDocument/2006/relationships/slide" Target="slides/slide224.xml"/><Relationship Id="rId443" Type="http://schemas.openxmlformats.org/officeDocument/2006/relationships/slide" Target="slides/slide431.xml"/><Relationship Id="rId650" Type="http://schemas.openxmlformats.org/officeDocument/2006/relationships/slide" Target="slides/slide638.xml"/><Relationship Id="rId888" Type="http://schemas.openxmlformats.org/officeDocument/2006/relationships/slide" Target="slides/slide876.xml"/><Relationship Id="rId1073" Type="http://schemas.openxmlformats.org/officeDocument/2006/relationships/slide" Target="slides/slide1061.xml"/><Relationship Id="rId303" Type="http://schemas.openxmlformats.org/officeDocument/2006/relationships/slide" Target="slides/slide291.xml"/><Relationship Id="rId748" Type="http://schemas.openxmlformats.org/officeDocument/2006/relationships/slide" Target="slides/slide736.xml"/><Relationship Id="rId955" Type="http://schemas.openxmlformats.org/officeDocument/2006/relationships/slide" Target="slides/slide943.xml"/><Relationship Id="rId1140" Type="http://schemas.openxmlformats.org/officeDocument/2006/relationships/slide" Target="slides/slide1128.xml"/><Relationship Id="rId84" Type="http://schemas.openxmlformats.org/officeDocument/2006/relationships/slide" Target="slides/slide72.xml"/><Relationship Id="rId387" Type="http://schemas.openxmlformats.org/officeDocument/2006/relationships/slide" Target="slides/slide375.xml"/><Relationship Id="rId510" Type="http://schemas.openxmlformats.org/officeDocument/2006/relationships/slide" Target="slides/slide498.xml"/><Relationship Id="rId594" Type="http://schemas.openxmlformats.org/officeDocument/2006/relationships/slide" Target="slides/slide582.xml"/><Relationship Id="rId608" Type="http://schemas.openxmlformats.org/officeDocument/2006/relationships/slide" Target="slides/slide596.xml"/><Relationship Id="rId815" Type="http://schemas.openxmlformats.org/officeDocument/2006/relationships/slide" Target="slides/slide803.xml"/><Relationship Id="rId247" Type="http://schemas.openxmlformats.org/officeDocument/2006/relationships/slide" Target="slides/slide235.xml"/><Relationship Id="rId899" Type="http://schemas.openxmlformats.org/officeDocument/2006/relationships/slide" Target="slides/slide887.xml"/><Relationship Id="rId1000" Type="http://schemas.openxmlformats.org/officeDocument/2006/relationships/slide" Target="slides/slide988.xml"/><Relationship Id="rId1084" Type="http://schemas.openxmlformats.org/officeDocument/2006/relationships/slide" Target="slides/slide1072.xml"/><Relationship Id="rId107" Type="http://schemas.openxmlformats.org/officeDocument/2006/relationships/slide" Target="slides/slide95.xml"/><Relationship Id="rId454" Type="http://schemas.openxmlformats.org/officeDocument/2006/relationships/slide" Target="slides/slide442.xml"/><Relationship Id="rId661" Type="http://schemas.openxmlformats.org/officeDocument/2006/relationships/slide" Target="slides/slide649.xml"/><Relationship Id="rId759" Type="http://schemas.openxmlformats.org/officeDocument/2006/relationships/slide" Target="slides/slide747.xml"/><Relationship Id="rId966" Type="http://schemas.openxmlformats.org/officeDocument/2006/relationships/slide" Target="slides/slide954.xml"/><Relationship Id="rId11" Type="http://schemas.openxmlformats.org/officeDocument/2006/relationships/slideMaster" Target="slideMasters/slideMaster11.xml"/><Relationship Id="rId314" Type="http://schemas.openxmlformats.org/officeDocument/2006/relationships/slide" Target="slides/slide302.xml"/><Relationship Id="rId398" Type="http://schemas.openxmlformats.org/officeDocument/2006/relationships/slide" Target="slides/slide386.xml"/><Relationship Id="rId521" Type="http://schemas.openxmlformats.org/officeDocument/2006/relationships/slide" Target="slides/slide509.xml"/><Relationship Id="rId619" Type="http://schemas.openxmlformats.org/officeDocument/2006/relationships/slide" Target="slides/slide607.xml"/><Relationship Id="rId1151" Type="http://schemas.openxmlformats.org/officeDocument/2006/relationships/slide" Target="slides/slide1139.xml"/><Relationship Id="rId95" Type="http://schemas.openxmlformats.org/officeDocument/2006/relationships/slide" Target="slides/slide83.xml"/><Relationship Id="rId160" Type="http://schemas.openxmlformats.org/officeDocument/2006/relationships/slide" Target="slides/slide148.xml"/><Relationship Id="rId826" Type="http://schemas.openxmlformats.org/officeDocument/2006/relationships/slide" Target="slides/slide814.xml"/><Relationship Id="rId1011" Type="http://schemas.openxmlformats.org/officeDocument/2006/relationships/slide" Target="slides/slide999.xml"/><Relationship Id="rId1109" Type="http://schemas.openxmlformats.org/officeDocument/2006/relationships/slide" Target="slides/slide1097.xml"/><Relationship Id="rId258" Type="http://schemas.openxmlformats.org/officeDocument/2006/relationships/slide" Target="slides/slide246.xml"/><Relationship Id="rId465" Type="http://schemas.openxmlformats.org/officeDocument/2006/relationships/slide" Target="slides/slide453.xml"/><Relationship Id="rId672" Type="http://schemas.openxmlformats.org/officeDocument/2006/relationships/slide" Target="slides/slide660.xml"/><Relationship Id="rId1095" Type="http://schemas.openxmlformats.org/officeDocument/2006/relationships/slide" Target="slides/slide1083.xml"/><Relationship Id="rId22" Type="http://schemas.openxmlformats.org/officeDocument/2006/relationships/slide" Target="slides/slide10.xml"/><Relationship Id="rId118" Type="http://schemas.openxmlformats.org/officeDocument/2006/relationships/slide" Target="slides/slide106.xml"/><Relationship Id="rId325" Type="http://schemas.openxmlformats.org/officeDocument/2006/relationships/slide" Target="slides/slide313.xml"/><Relationship Id="rId532" Type="http://schemas.openxmlformats.org/officeDocument/2006/relationships/slide" Target="slides/slide520.xml"/><Relationship Id="rId977" Type="http://schemas.openxmlformats.org/officeDocument/2006/relationships/slide" Target="slides/slide965.xml"/><Relationship Id="rId1162" Type="http://schemas.openxmlformats.org/officeDocument/2006/relationships/slide" Target="slides/slide1150.xml"/><Relationship Id="rId171" Type="http://schemas.openxmlformats.org/officeDocument/2006/relationships/slide" Target="slides/slide159.xml"/><Relationship Id="rId837" Type="http://schemas.openxmlformats.org/officeDocument/2006/relationships/slide" Target="slides/slide825.xml"/><Relationship Id="rId1022" Type="http://schemas.openxmlformats.org/officeDocument/2006/relationships/slide" Target="slides/slide1010.xml"/><Relationship Id="rId269" Type="http://schemas.openxmlformats.org/officeDocument/2006/relationships/slide" Target="slides/slide257.xml"/><Relationship Id="rId476" Type="http://schemas.openxmlformats.org/officeDocument/2006/relationships/slide" Target="slides/slide464.xml"/><Relationship Id="rId683" Type="http://schemas.openxmlformats.org/officeDocument/2006/relationships/slide" Target="slides/slide671.xml"/><Relationship Id="rId890" Type="http://schemas.openxmlformats.org/officeDocument/2006/relationships/slide" Target="slides/slide878.xml"/><Relationship Id="rId904" Type="http://schemas.openxmlformats.org/officeDocument/2006/relationships/slide" Target="slides/slide892.xml"/><Relationship Id="rId33" Type="http://schemas.openxmlformats.org/officeDocument/2006/relationships/slide" Target="slides/slide21.xml"/><Relationship Id="rId129" Type="http://schemas.openxmlformats.org/officeDocument/2006/relationships/slide" Target="slides/slide117.xml"/><Relationship Id="rId336" Type="http://schemas.openxmlformats.org/officeDocument/2006/relationships/slide" Target="slides/slide324.xml"/><Relationship Id="rId543" Type="http://schemas.openxmlformats.org/officeDocument/2006/relationships/slide" Target="slides/slide531.xml"/><Relationship Id="rId988" Type="http://schemas.openxmlformats.org/officeDocument/2006/relationships/slide" Target="slides/slide976.xml"/><Relationship Id="rId1173" Type="http://schemas.openxmlformats.org/officeDocument/2006/relationships/slide" Target="slides/slide11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91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1913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2308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914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914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1914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1129A359-B5E4-4586-8CC4-E1E0A927471C}" type="slidenum">
              <a:rPr lang="en-US"/>
              <a:pPr>
                <a:defRPr/>
              </a:pPr>
              <a:t>‹#›</a:t>
            </a:fld>
            <a:endParaRPr lang="en-US"/>
          </a:p>
        </p:txBody>
      </p:sp>
    </p:spTree>
    <p:extLst>
      <p:ext uri="{BB962C8B-B14F-4D97-AF65-F5344CB8AC3E}">
        <p14:creationId xmlns:p14="http://schemas.microsoft.com/office/powerpoint/2010/main" val="1369507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C1AB31-6FB9-4DC3-858F-F00673B368DF}" type="slidenum">
              <a:rPr lang="en-US">
                <a:solidFill>
                  <a:prstClr val="black"/>
                </a:solidFill>
              </a:rPr>
              <a:pPr/>
              <a:t>113</a:t>
            </a:fld>
            <a:endParaRPr lang="en-US">
              <a:solidFill>
                <a:prstClr val="black"/>
              </a:solidFill>
            </a:endParaRPr>
          </a:p>
        </p:txBody>
      </p:sp>
      <p:sp>
        <p:nvSpPr>
          <p:cNvPr id="1218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18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0A779B-5814-4E45-986B-11B212B2CDFE}" type="slidenum">
              <a:rPr lang="en-US"/>
              <a:pPr>
                <a:defRPr/>
              </a:pPr>
              <a:t>‹#›</a:t>
            </a:fld>
            <a:endParaRPr lang="en-US"/>
          </a:p>
        </p:txBody>
      </p:sp>
    </p:spTree>
    <p:extLst>
      <p:ext uri="{BB962C8B-B14F-4D97-AF65-F5344CB8AC3E}">
        <p14:creationId xmlns:p14="http://schemas.microsoft.com/office/powerpoint/2010/main" val="2250516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14A841-98BC-4BEC-932C-7F984364BA74}" type="slidenum">
              <a:rPr lang="en-US"/>
              <a:pPr>
                <a:defRPr/>
              </a:pPr>
              <a:t>‹#›</a:t>
            </a:fld>
            <a:endParaRPr lang="en-US"/>
          </a:p>
        </p:txBody>
      </p:sp>
    </p:spTree>
    <p:extLst>
      <p:ext uri="{BB962C8B-B14F-4D97-AF65-F5344CB8AC3E}">
        <p14:creationId xmlns:p14="http://schemas.microsoft.com/office/powerpoint/2010/main" val="290421917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EA67B2-0520-4F3F-941F-D15BBC2F2FE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685270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A70A9E4-6144-4B80-BCC1-9E09C19B02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3974363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83CB2FD-9F15-46FB-A799-A8E4861FB6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4957285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3D5E827-35F8-4DC8-B739-3A078C74CE1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8139728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5E9BBEF-7E26-4F57-8316-C2DFBA67E4F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9553706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BE27827-541D-419D-B7C1-FB72EFF5D5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9588257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105725B-DFED-4FE7-A566-0FA67044508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2558385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59C0BF0-C382-4C7B-B0D9-35364AABA7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402827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804947C-1ACE-4BE4-98A0-73554479864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55685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818DA4B-9774-4591-895F-986EAB082A4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76793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3BF9DA-CA9A-4FC7-A1CD-CBD181836315}" type="slidenum">
              <a:rPr lang="en-US"/>
              <a:pPr>
                <a:defRPr/>
              </a:pPr>
              <a:t>‹#›</a:t>
            </a:fld>
            <a:endParaRPr lang="en-US"/>
          </a:p>
        </p:txBody>
      </p:sp>
    </p:spTree>
    <p:extLst>
      <p:ext uri="{BB962C8B-B14F-4D97-AF65-F5344CB8AC3E}">
        <p14:creationId xmlns:p14="http://schemas.microsoft.com/office/powerpoint/2010/main" val="207084406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204BCB-3961-4A12-A5DD-36EFE52A05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23327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EA67B2-0520-4F3F-941F-D15BBC2F2FE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422126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A70A9E4-6144-4B80-BCC1-9E09C19B02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623393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83CB2FD-9F15-46FB-A799-A8E4861FB6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7879422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3D5E827-35F8-4DC8-B739-3A078C74CE1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110683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5E9BBEF-7E26-4F57-8316-C2DFBA67E4F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2267961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BE27827-541D-419D-B7C1-FB72EFF5D5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359917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105725B-DFED-4FE7-A566-0FA67044508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2616918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59C0BF0-C382-4C7B-B0D9-35364AABA7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0473748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804947C-1ACE-4BE4-98A0-73554479864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90899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EA67B2-0520-4F3F-941F-D15BBC2F2FE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6522454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818DA4B-9774-4591-895F-986EAB082A4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6920396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204BCB-3961-4A12-A5DD-36EFE52A05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5426629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EA67B2-0520-4F3F-941F-D15BBC2F2FE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4779579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A70A9E4-6144-4B80-BCC1-9E09C19B02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7067798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83CB2FD-9F15-46FB-A799-A8E4861FB6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4428710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3D5E827-35F8-4DC8-B739-3A078C74CE1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98877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5E9BBEF-7E26-4F57-8316-C2DFBA67E4F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318732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BE27827-541D-419D-B7C1-FB72EFF5D5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2423080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105725B-DFED-4FE7-A566-0FA67044508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4422010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59C0BF0-C382-4C7B-B0D9-35364AABA7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09283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A70A9E4-6144-4B80-BCC1-9E09C19B02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8595058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804947C-1ACE-4BE4-98A0-73554479864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7781501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818DA4B-9774-4591-895F-986EAB082A4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5446071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204BCB-3961-4A12-A5DD-36EFE52A05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72344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83CB2FD-9F15-46FB-A799-A8E4861FB6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10167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3D5E827-35F8-4DC8-B739-3A078C74CE1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27500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5E9BBEF-7E26-4F57-8316-C2DFBA67E4F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63586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BE27827-541D-419D-B7C1-FB72EFF5D5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613038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105725B-DFED-4FE7-A566-0FA67044508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24675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59C0BF0-C382-4C7B-B0D9-35364AABA7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75681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209A27-167D-4306-A4EF-E6ED3918644A}" type="slidenum">
              <a:rPr lang="en-US"/>
              <a:pPr>
                <a:defRPr/>
              </a:pPr>
              <a:t>‹#›</a:t>
            </a:fld>
            <a:endParaRPr lang="en-US"/>
          </a:p>
        </p:txBody>
      </p:sp>
    </p:spTree>
    <p:extLst>
      <p:ext uri="{BB962C8B-B14F-4D97-AF65-F5344CB8AC3E}">
        <p14:creationId xmlns:p14="http://schemas.microsoft.com/office/powerpoint/2010/main" val="2298727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804947C-1ACE-4BE4-98A0-73554479864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71586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818DA4B-9774-4591-895F-986EAB082A4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425526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204BCB-3961-4A12-A5DD-36EFE52A05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391744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EA67B2-0520-4F3F-941F-D15BBC2F2FE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198158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A70A9E4-6144-4B80-BCC1-9E09C19B02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854993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83CB2FD-9F15-46FB-A799-A8E4861FB6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63712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3D5E827-35F8-4DC8-B739-3A078C74CE1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78320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5E9BBEF-7E26-4F57-8316-C2DFBA67E4F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247651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BE27827-541D-419D-B7C1-FB72EFF5D5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947139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105725B-DFED-4FE7-A566-0FA67044508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11660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2AF1CA-0F34-4EDC-9327-31E4348B0974}" type="slidenum">
              <a:rPr lang="en-US"/>
              <a:pPr>
                <a:defRPr/>
              </a:pPr>
              <a:t>‹#›</a:t>
            </a:fld>
            <a:endParaRPr lang="en-US"/>
          </a:p>
        </p:txBody>
      </p:sp>
    </p:spTree>
    <p:extLst>
      <p:ext uri="{BB962C8B-B14F-4D97-AF65-F5344CB8AC3E}">
        <p14:creationId xmlns:p14="http://schemas.microsoft.com/office/powerpoint/2010/main" val="26972074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59C0BF0-C382-4C7B-B0D9-35364AABA7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019932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804947C-1ACE-4BE4-98A0-73554479864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159151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818DA4B-9774-4591-895F-986EAB082A4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934510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204BCB-3961-4A12-A5DD-36EFE52A05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149189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EA67B2-0520-4F3F-941F-D15BBC2F2FE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83433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A70A9E4-6144-4B80-BCC1-9E09C19B02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131202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83CB2FD-9F15-46FB-A799-A8E4861FB6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85982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3D5E827-35F8-4DC8-B739-3A078C74CE1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188694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5E9BBEF-7E26-4F57-8316-C2DFBA67E4F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682666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BE27827-541D-419D-B7C1-FB72EFF5D5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06134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458207-99F3-49E0-B4A9-6634CA9FAD5F}" type="slidenum">
              <a:rPr lang="en-US"/>
              <a:pPr>
                <a:defRPr/>
              </a:pPr>
              <a:t>‹#›</a:t>
            </a:fld>
            <a:endParaRPr lang="en-US"/>
          </a:p>
        </p:txBody>
      </p:sp>
    </p:spTree>
    <p:extLst>
      <p:ext uri="{BB962C8B-B14F-4D97-AF65-F5344CB8AC3E}">
        <p14:creationId xmlns:p14="http://schemas.microsoft.com/office/powerpoint/2010/main" val="30540904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105725B-DFED-4FE7-A566-0FA67044508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250562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59C0BF0-C382-4C7B-B0D9-35364AABA7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367336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804947C-1ACE-4BE4-98A0-73554479864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404029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818DA4B-9774-4591-895F-986EAB082A4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173558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204BCB-3961-4A12-A5DD-36EFE52A05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079084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EA67B2-0520-4F3F-941F-D15BBC2F2FE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7496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A70A9E4-6144-4B80-BCC1-9E09C19B02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022637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83CB2FD-9F15-46FB-A799-A8E4861FB6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771817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3D5E827-35F8-4DC8-B739-3A078C74CE1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82575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5E9BBEF-7E26-4F57-8316-C2DFBA67E4F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73661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21ADBDC-6C1F-4CA7-B0F2-CB21D4925A41}" type="slidenum">
              <a:rPr lang="en-US"/>
              <a:pPr>
                <a:defRPr/>
              </a:pPr>
              <a:t>‹#›</a:t>
            </a:fld>
            <a:endParaRPr lang="en-US"/>
          </a:p>
        </p:txBody>
      </p:sp>
    </p:spTree>
    <p:extLst>
      <p:ext uri="{BB962C8B-B14F-4D97-AF65-F5344CB8AC3E}">
        <p14:creationId xmlns:p14="http://schemas.microsoft.com/office/powerpoint/2010/main" val="15728797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BE27827-541D-419D-B7C1-FB72EFF5D5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481002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105725B-DFED-4FE7-A566-0FA67044508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890102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59C0BF0-C382-4C7B-B0D9-35364AABA7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436730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804947C-1ACE-4BE4-98A0-73554479864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288444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818DA4B-9774-4591-895F-986EAB082A4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015847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204BCB-3961-4A12-A5DD-36EFE52A05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257004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EA67B2-0520-4F3F-941F-D15BBC2F2FE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739044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A70A9E4-6144-4B80-BCC1-9E09C19B02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862026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83CB2FD-9F15-46FB-A799-A8E4861FB6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09481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3D5E827-35F8-4DC8-B739-3A078C74CE1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40133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4716665-0899-4CE9-9A36-467DABA7A422}" type="slidenum">
              <a:rPr lang="en-US"/>
              <a:pPr>
                <a:defRPr/>
              </a:pPr>
              <a:t>‹#›</a:t>
            </a:fld>
            <a:endParaRPr lang="en-US"/>
          </a:p>
        </p:txBody>
      </p:sp>
    </p:spTree>
    <p:extLst>
      <p:ext uri="{BB962C8B-B14F-4D97-AF65-F5344CB8AC3E}">
        <p14:creationId xmlns:p14="http://schemas.microsoft.com/office/powerpoint/2010/main" val="1597255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5E9BBEF-7E26-4F57-8316-C2DFBA67E4F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931290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BE27827-541D-419D-B7C1-FB72EFF5D5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445473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105725B-DFED-4FE7-A566-0FA67044508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065936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59C0BF0-C382-4C7B-B0D9-35364AABA7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662671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804947C-1ACE-4BE4-98A0-73554479864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709865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818DA4B-9774-4591-895F-986EAB082A4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62740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204BCB-3961-4A12-A5DD-36EFE52A05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363372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EA67B2-0520-4F3F-941F-D15BBC2F2FE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327435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A70A9E4-6144-4B80-BCC1-9E09C19B02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847435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83CB2FD-9F15-46FB-A799-A8E4861FB6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57490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78D4372-56F4-44EA-AE6A-753555E4F3CC}" type="slidenum">
              <a:rPr lang="en-US"/>
              <a:pPr>
                <a:defRPr/>
              </a:pPr>
              <a:t>‹#›</a:t>
            </a:fld>
            <a:endParaRPr lang="en-US"/>
          </a:p>
        </p:txBody>
      </p:sp>
    </p:spTree>
    <p:extLst>
      <p:ext uri="{BB962C8B-B14F-4D97-AF65-F5344CB8AC3E}">
        <p14:creationId xmlns:p14="http://schemas.microsoft.com/office/powerpoint/2010/main" val="11648187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3D5E827-35F8-4DC8-B739-3A078C74CE1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024098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5E9BBEF-7E26-4F57-8316-C2DFBA67E4F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262828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BE27827-541D-419D-B7C1-FB72EFF5D5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660387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105725B-DFED-4FE7-A566-0FA67044508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096640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59C0BF0-C382-4C7B-B0D9-35364AABA7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665268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804947C-1ACE-4BE4-98A0-73554479864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131527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818DA4B-9774-4591-895F-986EAB082A4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150974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204BCB-3961-4A12-A5DD-36EFE52A05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844788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EA67B2-0520-4F3F-941F-D15BBC2F2FE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232485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A70A9E4-6144-4B80-BCC1-9E09C19B02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33406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AA9D0F-AFBB-432D-A16F-2FC3F4F394C5}" type="slidenum">
              <a:rPr lang="en-US"/>
              <a:pPr>
                <a:defRPr/>
              </a:pPr>
              <a:t>‹#›</a:t>
            </a:fld>
            <a:endParaRPr lang="en-US"/>
          </a:p>
        </p:txBody>
      </p:sp>
    </p:spTree>
    <p:extLst>
      <p:ext uri="{BB962C8B-B14F-4D97-AF65-F5344CB8AC3E}">
        <p14:creationId xmlns:p14="http://schemas.microsoft.com/office/powerpoint/2010/main" val="306309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83CB2FD-9F15-46FB-A799-A8E4861FB6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473990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3D5E827-35F8-4DC8-B739-3A078C74CE1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426744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5E9BBEF-7E26-4F57-8316-C2DFBA67E4F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59467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BE27827-541D-419D-B7C1-FB72EFF5D5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978111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105725B-DFED-4FE7-A566-0FA67044508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161625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59C0BF0-C382-4C7B-B0D9-35364AABA7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001281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804947C-1ACE-4BE4-98A0-73554479864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055996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818DA4B-9774-4591-895F-986EAB082A4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0983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204BCB-3961-4A12-A5DD-36EFE52A05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888171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EA67B2-0520-4F3F-941F-D15BBC2F2FE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3024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52A512-ADAC-40DF-8580-E8F2875ACDA4}" type="slidenum">
              <a:rPr lang="en-US"/>
              <a:pPr>
                <a:defRPr/>
              </a:pPr>
              <a:t>‹#›</a:t>
            </a:fld>
            <a:endParaRPr lang="en-US"/>
          </a:p>
        </p:txBody>
      </p:sp>
    </p:spTree>
    <p:extLst>
      <p:ext uri="{BB962C8B-B14F-4D97-AF65-F5344CB8AC3E}">
        <p14:creationId xmlns:p14="http://schemas.microsoft.com/office/powerpoint/2010/main" val="26015468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A70A9E4-6144-4B80-BCC1-9E09C19B023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051047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83CB2FD-9F15-46FB-A799-A8E4861FB6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2993871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3D5E827-35F8-4DC8-B739-3A078C74CE1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044321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5E9BBEF-7E26-4F57-8316-C2DFBA67E4F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69558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BE27827-541D-419D-B7C1-FB72EFF5D5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037163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105725B-DFED-4FE7-A566-0FA67044508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9523624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59C0BF0-C382-4C7B-B0D9-35364AABA73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2201762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804947C-1ACE-4BE4-98A0-73554479864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365397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818DA4B-9774-4591-895F-986EAB082A4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1673298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204BCB-3961-4A12-A5DD-36EFE52A05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9562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274E9B"/>
            </a:gs>
            <a:gs pos="100000">
              <a:srgbClr val="3366CC"/>
            </a:gs>
          </a:gsLst>
          <a:lin ang="189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43193A59-50BB-4FA9-B45E-D9BD85C2780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66CC">
                <a:gamma/>
                <a:shade val="76078"/>
                <a:invGamma/>
              </a:srgbClr>
            </a:gs>
            <a:gs pos="100000">
              <a:srgbClr val="3366CC"/>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effectLst/>
                <a:latin typeface="+mn-lt"/>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latin typeface="+mn-lt"/>
              </a:defRPr>
            </a:lvl1pPr>
          </a:lstStyle>
          <a:p>
            <a:pPr algn="ct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latin typeface="+mn-lt"/>
              </a:defRPr>
            </a:lvl1pPr>
          </a:lstStyle>
          <a:p>
            <a:fld id="{8248C3E8-D294-46D5-ACFC-98AF1D6EABB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435625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66CC">
                <a:gamma/>
                <a:shade val="76078"/>
                <a:invGamma/>
              </a:srgbClr>
            </a:gs>
            <a:gs pos="100000">
              <a:srgbClr val="3366CC"/>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effectLst/>
                <a:latin typeface="+mn-lt"/>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latin typeface="+mn-lt"/>
              </a:defRPr>
            </a:lvl1pPr>
          </a:lstStyle>
          <a:p>
            <a:pPr algn="ct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latin typeface="+mn-lt"/>
              </a:defRPr>
            </a:lvl1pPr>
          </a:lstStyle>
          <a:p>
            <a:fld id="{8248C3E8-D294-46D5-ACFC-98AF1D6EABB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0280264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66CC">
                <a:gamma/>
                <a:shade val="76078"/>
                <a:invGamma/>
              </a:srgbClr>
            </a:gs>
            <a:gs pos="100000">
              <a:srgbClr val="3366CC"/>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effectLst/>
                <a:latin typeface="+mn-lt"/>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latin typeface="+mn-lt"/>
              </a:defRPr>
            </a:lvl1pPr>
          </a:lstStyle>
          <a:p>
            <a:pPr algn="ct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latin typeface="+mn-lt"/>
              </a:defRPr>
            </a:lvl1pPr>
          </a:lstStyle>
          <a:p>
            <a:fld id="{8248C3E8-D294-46D5-ACFC-98AF1D6EABB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4585081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66CC">
                <a:gamma/>
                <a:shade val="76078"/>
                <a:invGamma/>
              </a:srgbClr>
            </a:gs>
            <a:gs pos="100000">
              <a:srgbClr val="3366CC"/>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effectLst/>
                <a:latin typeface="+mn-lt"/>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latin typeface="+mn-lt"/>
              </a:defRPr>
            </a:lvl1pPr>
          </a:lstStyle>
          <a:p>
            <a:pPr algn="ct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latin typeface="+mn-lt"/>
              </a:defRPr>
            </a:lvl1pPr>
          </a:lstStyle>
          <a:p>
            <a:fld id="{8248C3E8-D294-46D5-ACFC-98AF1D6EABB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216893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66CC">
                <a:gamma/>
                <a:shade val="76078"/>
                <a:invGamma/>
              </a:srgbClr>
            </a:gs>
            <a:gs pos="100000">
              <a:srgbClr val="3366CC"/>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effectLst/>
                <a:latin typeface="+mn-lt"/>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latin typeface="+mn-lt"/>
              </a:defRPr>
            </a:lvl1pPr>
          </a:lstStyle>
          <a:p>
            <a:pPr algn="ct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latin typeface="+mn-lt"/>
              </a:defRPr>
            </a:lvl1pPr>
          </a:lstStyle>
          <a:p>
            <a:fld id="{8248C3E8-D294-46D5-ACFC-98AF1D6EABB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796479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66CC">
                <a:gamma/>
                <a:shade val="76078"/>
                <a:invGamma/>
              </a:srgbClr>
            </a:gs>
            <a:gs pos="100000">
              <a:srgbClr val="3366CC"/>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effectLst/>
                <a:latin typeface="+mn-lt"/>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latin typeface="+mn-lt"/>
              </a:defRPr>
            </a:lvl1pPr>
          </a:lstStyle>
          <a:p>
            <a:pPr algn="ct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latin typeface="+mn-lt"/>
              </a:defRPr>
            </a:lvl1pPr>
          </a:lstStyle>
          <a:p>
            <a:fld id="{8248C3E8-D294-46D5-ACFC-98AF1D6EABB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480674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66CC">
                <a:gamma/>
                <a:shade val="76078"/>
                <a:invGamma/>
              </a:srgbClr>
            </a:gs>
            <a:gs pos="100000">
              <a:srgbClr val="3366CC"/>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effectLst/>
                <a:latin typeface="+mn-lt"/>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latin typeface="+mn-lt"/>
              </a:defRPr>
            </a:lvl1pPr>
          </a:lstStyle>
          <a:p>
            <a:pPr algn="ct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latin typeface="+mn-lt"/>
              </a:defRPr>
            </a:lvl1pPr>
          </a:lstStyle>
          <a:p>
            <a:fld id="{8248C3E8-D294-46D5-ACFC-98AF1D6EABB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517881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66CC">
                <a:gamma/>
                <a:shade val="76078"/>
                <a:invGamma/>
              </a:srgbClr>
            </a:gs>
            <a:gs pos="100000">
              <a:srgbClr val="3366CC"/>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effectLst/>
                <a:latin typeface="+mn-lt"/>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latin typeface="+mn-lt"/>
              </a:defRPr>
            </a:lvl1pPr>
          </a:lstStyle>
          <a:p>
            <a:pPr algn="ct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latin typeface="+mn-lt"/>
              </a:defRPr>
            </a:lvl1pPr>
          </a:lstStyle>
          <a:p>
            <a:fld id="{8248C3E8-D294-46D5-ACFC-98AF1D6EABB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5212700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66CC">
                <a:gamma/>
                <a:shade val="76078"/>
                <a:invGamma/>
              </a:srgbClr>
            </a:gs>
            <a:gs pos="100000">
              <a:srgbClr val="3366CC"/>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effectLst/>
                <a:latin typeface="+mn-lt"/>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latin typeface="+mn-lt"/>
              </a:defRPr>
            </a:lvl1pPr>
          </a:lstStyle>
          <a:p>
            <a:pPr algn="ct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latin typeface="+mn-lt"/>
              </a:defRPr>
            </a:lvl1pPr>
          </a:lstStyle>
          <a:p>
            <a:fld id="{8248C3E8-D294-46D5-ACFC-98AF1D6EABB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928874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66CC">
                <a:gamma/>
                <a:shade val="76078"/>
                <a:invGamma/>
              </a:srgbClr>
            </a:gs>
            <a:gs pos="100000">
              <a:srgbClr val="3366CC"/>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effectLst/>
                <a:latin typeface="+mn-lt"/>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latin typeface="+mn-lt"/>
              </a:defRPr>
            </a:lvl1pPr>
          </a:lstStyle>
          <a:p>
            <a:pPr algn="ct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latin typeface="+mn-lt"/>
              </a:defRPr>
            </a:lvl1pPr>
          </a:lstStyle>
          <a:p>
            <a:fld id="{8248C3E8-D294-46D5-ACFC-98AF1D6EABB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2943885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66CC">
                <a:gamma/>
                <a:shade val="76078"/>
                <a:invGamma/>
              </a:srgbClr>
            </a:gs>
            <a:gs pos="100000">
              <a:srgbClr val="3366CC"/>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effectLst/>
                <a:latin typeface="+mn-lt"/>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latin typeface="+mn-lt"/>
              </a:defRPr>
            </a:lvl1pPr>
          </a:lstStyle>
          <a:p>
            <a:pPr algn="ct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latin typeface="+mn-lt"/>
              </a:defRPr>
            </a:lvl1pPr>
          </a:lstStyle>
          <a:p>
            <a:fld id="{8248C3E8-D294-46D5-ACFC-98AF1D6EABB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20188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2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3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4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4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4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4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4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4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4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4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4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5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5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5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5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5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5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5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6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6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6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6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6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6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6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6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6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7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7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7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7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7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7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7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7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7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8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8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8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8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8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8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8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8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8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9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9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9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9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9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9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9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9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9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0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0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0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0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0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0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0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0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0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1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1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1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1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1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1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1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1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1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2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2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2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2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2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2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8.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629.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3.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634.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635.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636.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637.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638.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639.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0.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641.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642.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643.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644.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645.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646.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647.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648.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649.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0.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6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3.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654.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655.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656.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6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0.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661.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662.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663.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664.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665.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666.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667.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668.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669.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0.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671.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672.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673.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674.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675.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676.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677.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678.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679.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0.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681.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682.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683.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684.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685.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686.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687.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688.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689.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0.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691.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692.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693.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694.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695.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696.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697.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698.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699.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00.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701.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702.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703.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7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0066">
                <a:gamma/>
                <a:shade val="46275"/>
                <a:invGamma/>
              </a:srgbClr>
            </a:gs>
            <a:gs pos="50000">
              <a:srgbClr val="660066"/>
            </a:gs>
            <a:gs pos="100000">
              <a:srgbClr val="660066">
                <a:gamma/>
                <a:shade val="46275"/>
                <a:invGamma/>
              </a:srgbClr>
            </a:gs>
          </a:gsLst>
          <a:lin ang="5400000" scaled="1"/>
        </a:gradFill>
        <a:effectLst/>
      </p:bgPr>
    </p:bg>
    <p:spTree>
      <p:nvGrpSpPr>
        <p:cNvPr id="1" name=""/>
        <p:cNvGrpSpPr/>
        <p:nvPr/>
      </p:nvGrpSpPr>
      <p:grpSpPr>
        <a:xfrm>
          <a:off x="0" y="0"/>
          <a:ext cx="0" cy="0"/>
          <a:chOff x="0" y="0"/>
          <a:chExt cx="0" cy="0"/>
        </a:xfrm>
      </p:grpSpPr>
      <p:sp>
        <p:nvSpPr>
          <p:cNvPr id="1635330" name="Text Box 1026"/>
          <p:cNvSpPr txBox="1">
            <a:spLocks noChangeArrowheads="1"/>
          </p:cNvSpPr>
          <p:nvPr/>
        </p:nvSpPr>
        <p:spPr bwMode="auto">
          <a:xfrm>
            <a:off x="838200" y="2133600"/>
            <a:ext cx="73914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7200" b="1">
                <a:solidFill>
                  <a:srgbClr val="FFCC00"/>
                </a:solidFill>
                <a:effectLst>
                  <a:outerShdw blurRad="38100" dist="38100" dir="2700000" algn="tl">
                    <a:srgbClr val="000000"/>
                  </a:outerShdw>
                </a:effectLst>
                <a:latin typeface="Tahoma" pitchFamily="34" charset="0"/>
              </a:rPr>
              <a:t>Nations Church</a:t>
            </a:r>
            <a:r>
              <a:rPr lang="en-US" sz="4800" b="1">
                <a:solidFill>
                  <a:srgbClr val="FFCC00"/>
                </a:solidFill>
                <a:effectLst>
                  <a:outerShdw blurRad="38100" dist="38100" dir="2700000" algn="tl">
                    <a:srgbClr val="000000"/>
                  </a:outerShdw>
                </a:effectLst>
                <a:latin typeface="Arial" charset="0"/>
              </a:rPr>
              <a:t> </a:t>
            </a:r>
          </a:p>
        </p:txBody>
      </p:sp>
      <p:sp>
        <p:nvSpPr>
          <p:cNvPr id="1635331" name="Text Box 1027"/>
          <p:cNvSpPr txBox="1">
            <a:spLocks noChangeArrowheads="1"/>
          </p:cNvSpPr>
          <p:nvPr/>
        </p:nvSpPr>
        <p:spPr bwMode="auto">
          <a:xfrm>
            <a:off x="1219200" y="2895600"/>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solidFill>
                <a:srgbClr val="000000"/>
              </a:solidFill>
            </a:endParaRPr>
          </a:p>
        </p:txBody>
      </p:sp>
      <p:sp>
        <p:nvSpPr>
          <p:cNvPr id="1635332" name="Text Box 1028"/>
          <p:cNvSpPr txBox="1">
            <a:spLocks noChangeArrowheads="1"/>
          </p:cNvSpPr>
          <p:nvPr/>
        </p:nvSpPr>
        <p:spPr bwMode="auto">
          <a:xfrm>
            <a:off x="1447800" y="1066800"/>
            <a:ext cx="61722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b="1" i="1">
                <a:solidFill>
                  <a:srgbClr val="FFFFFF"/>
                </a:solidFill>
                <a:effectLst>
                  <a:outerShdw blurRad="38100" dist="38100" dir="2700000" algn="tl">
                    <a:srgbClr val="000000"/>
                  </a:outerShdw>
                </a:effectLst>
                <a:latin typeface="Arial Narrow" pitchFamily="34" charset="0"/>
              </a:rPr>
              <a:t>You are welcome here!</a:t>
            </a:r>
            <a:endParaRPr lang="en-US" sz="4800" b="1">
              <a:solidFill>
                <a:srgbClr val="FFCC00"/>
              </a:solidFill>
              <a:effectLst>
                <a:outerShdw blurRad="38100" dist="38100" dir="2700000" algn="tl">
                  <a:srgbClr val="000000"/>
                </a:outerShdw>
              </a:effectLst>
              <a:latin typeface="Arial" charset="0"/>
            </a:endParaRPr>
          </a:p>
        </p:txBody>
      </p:sp>
      <p:sp>
        <p:nvSpPr>
          <p:cNvPr id="1635333" name="Text Box 1029"/>
          <p:cNvSpPr txBox="1">
            <a:spLocks noChangeArrowheads="1"/>
          </p:cNvSpPr>
          <p:nvPr/>
        </p:nvSpPr>
        <p:spPr bwMode="auto">
          <a:xfrm>
            <a:off x="1066800" y="3505200"/>
            <a:ext cx="7467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i="1">
                <a:solidFill>
                  <a:srgbClr val="FFFFFF"/>
                </a:solidFill>
              </a:rPr>
              <a:t>This is a place that you can call home…</a:t>
            </a:r>
            <a:endParaRPr lang="en-US">
              <a:solidFill>
                <a:srgbClr val="FFFFFF"/>
              </a:solidFill>
            </a:endParaRPr>
          </a:p>
        </p:txBody>
      </p:sp>
    </p:spTree>
    <p:extLst>
      <p:ext uri="{BB962C8B-B14F-4D97-AF65-F5344CB8AC3E}">
        <p14:creationId xmlns:p14="http://schemas.microsoft.com/office/powerpoint/2010/main" val="458325675"/>
      </p:ext>
    </p:extLst>
  </p:cSld>
  <p:clrMapOvr>
    <a:masterClrMapping/>
  </p:clrMapOvr>
  <p:transition spd="med" advTm="15664">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0" y="884238"/>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000" dirty="0">
                <a:solidFill>
                  <a:srgbClr val="FFFFFF"/>
                </a:solidFill>
                <a:effectLst>
                  <a:outerShdw blurRad="38100" dist="38100" dir="2700000" algn="tl">
                    <a:srgbClr val="000000"/>
                  </a:outerShdw>
                </a:effectLst>
              </a:rPr>
              <a:t>Make a joyful </a:t>
            </a:r>
            <a:r>
              <a:rPr lang="en-US" sz="6000" dirty="0" smtClean="0">
                <a:solidFill>
                  <a:srgbClr val="FFFFFF"/>
                </a:solidFill>
                <a:effectLst>
                  <a:outerShdw blurRad="38100" dist="38100" dir="2700000" algn="tl">
                    <a:srgbClr val="000000"/>
                  </a:outerShdw>
                </a:effectLst>
              </a:rPr>
              <a:t>noise</a:t>
            </a:r>
            <a:endParaRPr lang="en-US" sz="6000" dirty="0">
              <a:solidFill>
                <a:srgbClr val="FFFFFF"/>
              </a:solidFill>
              <a:effectLst>
                <a:outerShdw blurRad="38100" dist="38100" dir="2700000" algn="tl">
                  <a:srgbClr val="000000"/>
                </a:outerShdw>
              </a:effectLst>
            </a:endParaRPr>
          </a:p>
        </p:txBody>
      </p:sp>
      <p:sp>
        <p:nvSpPr>
          <p:cNvPr id="6" name="Text Box 3"/>
          <p:cNvSpPr txBox="1">
            <a:spLocks noChangeArrowheads="1"/>
          </p:cNvSpPr>
          <p:nvPr/>
        </p:nvSpPr>
        <p:spPr bwMode="auto">
          <a:xfrm>
            <a:off x="-4549" y="1676400"/>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000" dirty="0" smtClean="0">
                <a:solidFill>
                  <a:srgbClr val="FFFFFF"/>
                </a:solidFill>
                <a:effectLst>
                  <a:outerShdw blurRad="38100" dist="38100" dir="2700000" algn="tl">
                    <a:srgbClr val="000000"/>
                  </a:outerShdw>
                </a:effectLst>
              </a:rPr>
              <a:t>unto </a:t>
            </a:r>
            <a:r>
              <a:rPr lang="en-US" sz="6000" dirty="0">
                <a:solidFill>
                  <a:srgbClr val="FFFFFF"/>
                </a:solidFill>
                <a:effectLst>
                  <a:outerShdw blurRad="38100" dist="38100" dir="2700000" algn="tl">
                    <a:srgbClr val="000000"/>
                  </a:outerShdw>
                </a:effectLst>
              </a:rPr>
              <a:t>the Lord!</a:t>
            </a:r>
          </a:p>
        </p:txBody>
      </p:sp>
    </p:spTree>
    <p:extLst>
      <p:ext uri="{BB962C8B-B14F-4D97-AF65-F5344CB8AC3E}">
        <p14:creationId xmlns:p14="http://schemas.microsoft.com/office/powerpoint/2010/main" val="372780936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So let the rain fall down like it did in the upper room</a:t>
            </a:r>
          </a:p>
        </p:txBody>
      </p:sp>
      <p:sp>
        <p:nvSpPr>
          <p:cNvPr id="106500"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Holy Spirit come rest on me like you said you would</a:t>
            </a:r>
          </a:p>
        </p:txBody>
      </p:sp>
      <p:sp>
        <p:nvSpPr>
          <p:cNvPr id="106501"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I’ll do the things I should</a:t>
            </a:r>
          </a:p>
        </p:txBody>
      </p:sp>
      <p:sp>
        <p:nvSpPr>
          <p:cNvPr id="106502"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Shine Your light on me</a:t>
            </a:r>
          </a:p>
        </p:txBody>
      </p:sp>
    </p:spTree>
    <p:extLst>
      <p:ext uri="{BB962C8B-B14F-4D97-AF65-F5344CB8AC3E}">
        <p14:creationId xmlns:p14="http://schemas.microsoft.com/office/powerpoint/2010/main" val="2369811237"/>
      </p:ext>
    </p:extLst>
  </p:cSld>
  <p:clrMapOvr>
    <a:masterClrMapping/>
  </p:clrMapOvr>
</p:sld>
</file>

<file path=ppt/slides/slide10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1000</a:t>
            </a:r>
          </a:p>
        </p:txBody>
      </p:sp>
    </p:spTree>
  </p:cSld>
  <p:clrMapOvr>
    <a:masterClrMapping/>
  </p:clrMapOvr>
  <p:timing>
    <p:tnLst>
      <p:par>
        <p:cTn id="1" dur="indefinite" restart="never" nodeType="tmRoot"/>
      </p:par>
    </p:tnLst>
  </p:timing>
</p:sld>
</file>

<file path=ppt/slides/slide10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1001</a:t>
            </a:r>
          </a:p>
        </p:txBody>
      </p:sp>
    </p:spTree>
  </p:cSld>
  <p:clrMapOvr>
    <a:masterClrMapping/>
  </p:clrMapOvr>
  <p:timing>
    <p:tnLst>
      <p:par>
        <p:cTn id="1" dur="indefinite" restart="never" nodeType="tmRoot"/>
      </p:par>
    </p:tnLst>
  </p:timing>
</p:sld>
</file>

<file path=ppt/slides/slide10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1002</a:t>
            </a:r>
          </a:p>
        </p:txBody>
      </p:sp>
    </p:spTree>
  </p:cSld>
  <p:clrMapOvr>
    <a:masterClrMapping/>
  </p:clrMapOvr>
  <p:timing>
    <p:tnLst>
      <p:par>
        <p:cTn id="1" dur="indefinite" restart="never" nodeType="tmRoot"/>
      </p:par>
    </p:tnLst>
  </p:timing>
</p:sld>
</file>

<file path=ppt/slides/slide10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1003</a:t>
            </a:r>
          </a:p>
        </p:txBody>
      </p:sp>
    </p:spTree>
  </p:cSld>
  <p:clrMapOvr>
    <a:masterClrMapping/>
  </p:clrMapOvr>
  <p:timing>
    <p:tnLst>
      <p:par>
        <p:cTn id="1" dur="indefinite" restart="never" nodeType="tmRoot"/>
      </p:par>
    </p:tnLst>
  </p:timing>
</p:sld>
</file>

<file path=ppt/slides/slide10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1004</a:t>
            </a:r>
          </a:p>
        </p:txBody>
      </p:sp>
    </p:spTree>
  </p:cSld>
  <p:clrMapOvr>
    <a:masterClrMapping/>
  </p:clrMapOvr>
  <p:timing>
    <p:tnLst>
      <p:par>
        <p:cTn id="1" dur="indefinite" restart="never" nodeType="tmRoot"/>
      </p:par>
    </p:tnLst>
  </p:timing>
</p:sld>
</file>

<file path=ppt/slides/slide10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1005</a:t>
            </a:r>
          </a:p>
        </p:txBody>
      </p:sp>
    </p:spTree>
  </p:cSld>
  <p:clrMapOvr>
    <a:masterClrMapping/>
  </p:clrMapOvr>
  <p:timing>
    <p:tnLst>
      <p:par>
        <p:cTn id="1" dur="indefinite" restart="never" nodeType="tmRoot"/>
      </p:par>
    </p:tnLst>
  </p:timing>
</p:sld>
</file>

<file path=ppt/slides/slide10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1006</a:t>
            </a:r>
          </a:p>
        </p:txBody>
      </p:sp>
    </p:spTree>
  </p:cSld>
  <p:clrMapOvr>
    <a:masterClrMapping/>
  </p:clrMapOvr>
  <p:timing>
    <p:tnLst>
      <p:par>
        <p:cTn id="1" dur="indefinite" restart="never" nodeType="tmRoot"/>
      </p:par>
    </p:tnLst>
  </p:timing>
</p:sld>
</file>

<file path=ppt/slides/slide10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1007</a:t>
            </a:r>
          </a:p>
        </p:txBody>
      </p:sp>
    </p:spTree>
  </p:cSld>
  <p:clrMapOvr>
    <a:masterClrMapping/>
  </p:clrMapOvr>
  <p:timing>
    <p:tnLst>
      <p:par>
        <p:cTn id="1" dur="indefinite" restart="never" nodeType="tmRoot"/>
      </p:par>
    </p:tnLst>
  </p:timing>
</p:sld>
</file>

<file path=ppt/slides/slide10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1008</a:t>
            </a:r>
          </a:p>
        </p:txBody>
      </p:sp>
    </p:spTree>
  </p:cSld>
  <p:clrMapOvr>
    <a:masterClrMapping/>
  </p:clrMapOvr>
  <p:timing>
    <p:tnLst>
      <p:par>
        <p:cTn id="1" dur="indefinite" restart="never" nodeType="tmRoot"/>
      </p:par>
    </p:tnLst>
  </p:timing>
</p:sld>
</file>

<file path=ppt/slides/slide10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1009</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7" name="Text Box 7"/>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So fill me, just fill me</a:t>
            </a:r>
          </a:p>
        </p:txBody>
      </p:sp>
      <p:sp>
        <p:nvSpPr>
          <p:cNvPr id="107528" name="Text Box 8"/>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want more, I need more</a:t>
            </a:r>
          </a:p>
        </p:txBody>
      </p:sp>
      <p:sp>
        <p:nvSpPr>
          <p:cNvPr id="107529" name="Text Box 9"/>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So fill me, just fill me</a:t>
            </a:r>
          </a:p>
        </p:txBody>
      </p:sp>
      <p:sp>
        <p:nvSpPr>
          <p:cNvPr id="107530" name="Text Box 10"/>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want more, I need more</a:t>
            </a:r>
          </a:p>
        </p:txBody>
      </p:sp>
    </p:spTree>
    <p:extLst>
      <p:ext uri="{BB962C8B-B14F-4D97-AF65-F5344CB8AC3E}">
        <p14:creationId xmlns:p14="http://schemas.microsoft.com/office/powerpoint/2010/main" val="2255403283"/>
      </p:ext>
    </p:extLst>
  </p:cSld>
  <p:clrMapOvr>
    <a:masterClrMapping/>
  </p:clrMapOvr>
</p:sld>
</file>

<file path=ppt/slides/slide10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1010</a:t>
            </a:r>
          </a:p>
        </p:txBody>
      </p:sp>
    </p:spTree>
  </p:cSld>
  <p:clrMapOvr>
    <a:masterClrMapping/>
  </p:clrMapOvr>
  <p:timing>
    <p:tnLst>
      <p:par>
        <p:cTn id="1" dur="indefinite" restart="never" nodeType="tmRoot"/>
      </p:par>
    </p:tnLst>
  </p:timing>
</p:sld>
</file>

<file path=ppt/slides/slide10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1011</a:t>
            </a:r>
          </a:p>
        </p:txBody>
      </p:sp>
    </p:spTree>
  </p:cSld>
  <p:clrMapOvr>
    <a:masterClrMapping/>
  </p:clrMapOvr>
  <p:timing>
    <p:tnLst>
      <p:par>
        <p:cTn id="1" dur="indefinite" restart="never" nodeType="tmRoot"/>
      </p:par>
    </p:tnLst>
  </p:timing>
</p:sld>
</file>

<file path=ppt/slides/slide10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1012</a:t>
            </a:r>
          </a:p>
        </p:txBody>
      </p:sp>
    </p:spTree>
  </p:cSld>
  <p:clrMapOvr>
    <a:masterClrMapping/>
  </p:clrMapOvr>
  <p:timing>
    <p:tnLst>
      <p:par>
        <p:cTn id="1" dur="indefinite" restart="never" nodeType="tmRoot"/>
      </p:par>
    </p:tnLst>
  </p:timing>
</p:sld>
</file>

<file path=ppt/slides/slide10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1013</a:t>
            </a:r>
          </a:p>
        </p:txBody>
      </p:sp>
    </p:spTree>
  </p:cSld>
  <p:clrMapOvr>
    <a:masterClrMapping/>
  </p:clrMapOvr>
  <p:timing>
    <p:tnLst>
      <p:par>
        <p:cTn id="1" dur="indefinite" restart="never" nodeType="tmRoot"/>
      </p:par>
    </p:tnLst>
  </p:timing>
</p:sld>
</file>

<file path=ppt/slides/slide10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1014</a:t>
            </a:r>
          </a:p>
        </p:txBody>
      </p:sp>
    </p:spTree>
  </p:cSld>
  <p:clrMapOvr>
    <a:masterClrMapping/>
  </p:clrMapOvr>
  <p:timing>
    <p:tnLst>
      <p:par>
        <p:cTn id="1" dur="indefinite" restart="never" nodeType="tmRoot"/>
      </p:par>
    </p:tnLst>
  </p:timing>
</p:sld>
</file>

<file path=ppt/slides/slide10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1015</a:t>
            </a:r>
          </a:p>
        </p:txBody>
      </p:sp>
    </p:spTree>
  </p:cSld>
  <p:clrMapOvr>
    <a:masterClrMapping/>
  </p:clrMapOvr>
  <p:timing>
    <p:tnLst>
      <p:par>
        <p:cTn id="1" dur="indefinite" restart="never" nodeType="tmRoot"/>
      </p:par>
    </p:tnLst>
  </p:timing>
</p:sld>
</file>

<file path=ppt/slides/slide10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1016</a:t>
            </a:r>
          </a:p>
        </p:txBody>
      </p:sp>
    </p:spTree>
  </p:cSld>
  <p:clrMapOvr>
    <a:masterClrMapping/>
  </p:clrMapOvr>
  <p:timing>
    <p:tnLst>
      <p:par>
        <p:cTn id="1" dur="indefinite" restart="never" nodeType="tmRoot"/>
      </p:par>
    </p:tnLst>
  </p:timing>
</p:sld>
</file>

<file path=ppt/slides/slide10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1017</a:t>
            </a:r>
          </a:p>
        </p:txBody>
      </p:sp>
    </p:spTree>
  </p:cSld>
  <p:clrMapOvr>
    <a:masterClrMapping/>
  </p:clrMapOvr>
  <p:timing>
    <p:tnLst>
      <p:par>
        <p:cTn id="1" dur="indefinite" restart="never" nodeType="tmRoot"/>
      </p:par>
    </p:tnLst>
  </p:timing>
</p:sld>
</file>

<file path=ppt/slides/slide10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1018</a:t>
            </a:r>
          </a:p>
        </p:txBody>
      </p:sp>
    </p:spTree>
  </p:cSld>
  <p:clrMapOvr>
    <a:masterClrMapping/>
  </p:clrMapOvr>
  <p:timing>
    <p:tnLst>
      <p:par>
        <p:cTn id="1" dur="indefinite" restart="never" nodeType="tmRoot"/>
      </p:par>
    </p:tnLst>
  </p:timing>
</p:sld>
</file>

<file path=ppt/slides/slide10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1019</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I’ve got the joy, joy, joy, joy down in my heart</a:t>
            </a:r>
          </a:p>
        </p:txBody>
      </p:sp>
      <p:sp>
        <p:nvSpPr>
          <p:cNvPr id="108548"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Down in my heart, down in my heart</a:t>
            </a:r>
          </a:p>
        </p:txBody>
      </p:sp>
      <p:sp>
        <p:nvSpPr>
          <p:cNvPr id="108549"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I’ve got the joy, joy, joy, joy down in my heart</a:t>
            </a:r>
          </a:p>
        </p:txBody>
      </p:sp>
      <p:sp>
        <p:nvSpPr>
          <p:cNvPr id="108550"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Down in my heart to stay</a:t>
            </a:r>
          </a:p>
        </p:txBody>
      </p:sp>
    </p:spTree>
    <p:extLst>
      <p:ext uri="{BB962C8B-B14F-4D97-AF65-F5344CB8AC3E}">
        <p14:creationId xmlns:p14="http://schemas.microsoft.com/office/powerpoint/2010/main" val="3321604142"/>
      </p:ext>
    </p:extLst>
  </p:cSld>
  <p:clrMapOvr>
    <a:masterClrMapping/>
  </p:clrMapOvr>
</p:sld>
</file>

<file path=ppt/slides/slide10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1020</a:t>
            </a:r>
          </a:p>
        </p:txBody>
      </p:sp>
    </p:spTree>
  </p:cSld>
  <p:clrMapOvr>
    <a:masterClrMapping/>
  </p:clrMapOvr>
  <p:timing>
    <p:tnLst>
      <p:par>
        <p:cTn id="1" dur="indefinite" restart="never" nodeType="tmRoot"/>
      </p:par>
    </p:tnLst>
  </p:timing>
</p:sld>
</file>

<file path=ppt/slides/slide10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1021</a:t>
            </a:r>
          </a:p>
        </p:txBody>
      </p:sp>
    </p:spTree>
  </p:cSld>
  <p:clrMapOvr>
    <a:masterClrMapping/>
  </p:clrMapOvr>
  <p:timing>
    <p:tnLst>
      <p:par>
        <p:cTn id="1" dur="indefinite" restart="never" nodeType="tmRoot"/>
      </p:par>
    </p:tnLst>
  </p:timing>
</p:sld>
</file>

<file path=ppt/slides/slide10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1022</a:t>
            </a:r>
          </a:p>
        </p:txBody>
      </p:sp>
    </p:spTree>
  </p:cSld>
  <p:clrMapOvr>
    <a:masterClrMapping/>
  </p:clrMapOvr>
  <p:timing>
    <p:tnLst>
      <p:par>
        <p:cTn id="1" dur="indefinite" restart="never" nodeType="tmRoot"/>
      </p:par>
    </p:tnLst>
  </p:timing>
</p:sld>
</file>

<file path=ppt/slides/slide10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1023</a:t>
            </a:r>
          </a:p>
        </p:txBody>
      </p:sp>
    </p:spTree>
  </p:cSld>
  <p:clrMapOvr>
    <a:masterClrMapping/>
  </p:clrMapOvr>
  <p:timing>
    <p:tnLst>
      <p:par>
        <p:cTn id="1" dur="indefinite" restart="never" nodeType="tmRoot"/>
      </p:par>
    </p:tnLst>
  </p:timing>
</p:sld>
</file>

<file path=ppt/slides/slide10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1024</a:t>
            </a:r>
          </a:p>
        </p:txBody>
      </p:sp>
    </p:spTree>
  </p:cSld>
  <p:clrMapOvr>
    <a:masterClrMapping/>
  </p:clrMapOvr>
  <p:timing>
    <p:tnLst>
      <p:par>
        <p:cTn id="1" dur="indefinite" restart="never" nodeType="tmRoot"/>
      </p:par>
    </p:tnLst>
  </p:timing>
</p:sld>
</file>

<file path=ppt/slides/slide10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1025</a:t>
            </a:r>
          </a:p>
        </p:txBody>
      </p:sp>
    </p:spTree>
  </p:cSld>
  <p:clrMapOvr>
    <a:masterClrMapping/>
  </p:clrMapOvr>
  <p:timing>
    <p:tnLst>
      <p:par>
        <p:cTn id="1" dur="indefinite" restart="never" nodeType="tmRoot"/>
      </p:par>
    </p:tnLst>
  </p:timing>
</p:sld>
</file>

<file path=ppt/slides/slide10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1026</a:t>
            </a:r>
          </a:p>
        </p:txBody>
      </p:sp>
    </p:spTree>
  </p:cSld>
  <p:clrMapOvr>
    <a:masterClrMapping/>
  </p:clrMapOvr>
  <p:timing>
    <p:tnLst>
      <p:par>
        <p:cTn id="1" dur="indefinite" restart="never" nodeType="tmRoot"/>
      </p:par>
    </p:tnLst>
  </p:timing>
</p:sld>
</file>

<file path=ppt/slides/slide10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1027</a:t>
            </a:r>
          </a:p>
        </p:txBody>
      </p:sp>
    </p:spTree>
  </p:cSld>
  <p:clrMapOvr>
    <a:masterClrMapping/>
  </p:clrMapOvr>
  <p:timing>
    <p:tnLst>
      <p:par>
        <p:cTn id="1" dur="indefinite" restart="never" nodeType="tmRoot"/>
      </p:par>
    </p:tnLst>
  </p:timing>
</p:sld>
</file>

<file path=ppt/slides/slide10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1028</a:t>
            </a:r>
          </a:p>
        </p:txBody>
      </p:sp>
    </p:spTree>
  </p:cSld>
  <p:clrMapOvr>
    <a:masterClrMapping/>
  </p:clrMapOvr>
  <p:timing>
    <p:tnLst>
      <p:par>
        <p:cTn id="1" dur="indefinite" restart="never" nodeType="tmRoot"/>
      </p:par>
    </p:tnLst>
  </p:timing>
</p:sld>
</file>

<file path=ppt/slides/slide10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1029</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Text Box 3"/>
          <p:cNvSpPr txBox="1">
            <a:spLocks noChangeArrowheads="1"/>
          </p:cNvSpPr>
          <p:nvPr/>
        </p:nvSpPr>
        <p:spPr bwMode="auto">
          <a:xfrm>
            <a:off x="0" y="228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I’ve got the peace that passes understanding down in my heart</a:t>
            </a:r>
          </a:p>
        </p:txBody>
      </p:sp>
      <p:sp>
        <p:nvSpPr>
          <p:cNvPr id="109572" name="Text Box 4"/>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Down in my heart, down in my heart</a:t>
            </a:r>
          </a:p>
        </p:txBody>
      </p:sp>
      <p:sp>
        <p:nvSpPr>
          <p:cNvPr id="109573" name="Text Box 5"/>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I’ve got the peace that passes understanding </a:t>
            </a:r>
          </a:p>
        </p:txBody>
      </p:sp>
      <p:sp>
        <p:nvSpPr>
          <p:cNvPr id="109574" name="Text Box 6"/>
          <p:cNvSpPr txBox="1">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Down in my heart, down in my heart to stay</a:t>
            </a:r>
          </a:p>
        </p:txBody>
      </p:sp>
    </p:spTree>
    <p:extLst>
      <p:ext uri="{BB962C8B-B14F-4D97-AF65-F5344CB8AC3E}">
        <p14:creationId xmlns:p14="http://schemas.microsoft.com/office/powerpoint/2010/main" val="903782852"/>
      </p:ext>
    </p:extLst>
  </p:cSld>
  <p:clrMapOvr>
    <a:masterClrMapping/>
  </p:clrMapOvr>
</p:sld>
</file>

<file path=ppt/slides/slide10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1030</a:t>
            </a:r>
          </a:p>
        </p:txBody>
      </p:sp>
    </p:spTree>
  </p:cSld>
  <p:clrMapOvr>
    <a:masterClrMapping/>
  </p:clrMapOvr>
  <p:timing>
    <p:tnLst>
      <p:par>
        <p:cTn id="1" dur="indefinite" restart="never" nodeType="tmRoot"/>
      </p:par>
    </p:tnLst>
  </p:timing>
</p:sld>
</file>

<file path=ppt/slides/slide10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1031</a:t>
            </a:r>
          </a:p>
        </p:txBody>
      </p:sp>
    </p:spTree>
  </p:cSld>
  <p:clrMapOvr>
    <a:masterClrMapping/>
  </p:clrMapOvr>
  <p:timing>
    <p:tnLst>
      <p:par>
        <p:cTn id="1" dur="indefinite" restart="never" nodeType="tmRoot"/>
      </p:par>
    </p:tnLst>
  </p:timing>
</p:sld>
</file>

<file path=ppt/slides/slide10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1032</a:t>
            </a:r>
          </a:p>
        </p:txBody>
      </p:sp>
    </p:spTree>
  </p:cSld>
  <p:clrMapOvr>
    <a:masterClrMapping/>
  </p:clrMapOvr>
  <p:timing>
    <p:tnLst>
      <p:par>
        <p:cTn id="1" dur="indefinite" restart="never" nodeType="tmRoot"/>
      </p:par>
    </p:tnLst>
  </p:timing>
</p:sld>
</file>

<file path=ppt/slides/slide10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1033</a:t>
            </a:r>
          </a:p>
        </p:txBody>
      </p:sp>
    </p:spTree>
  </p:cSld>
  <p:clrMapOvr>
    <a:masterClrMapping/>
  </p:clrMapOvr>
  <p:timing>
    <p:tnLst>
      <p:par>
        <p:cTn id="1" dur="indefinite" restart="never" nodeType="tmRoot"/>
      </p:par>
    </p:tnLst>
  </p:timing>
</p:sld>
</file>

<file path=ppt/slides/slide10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1034</a:t>
            </a:r>
          </a:p>
        </p:txBody>
      </p:sp>
    </p:spTree>
  </p:cSld>
  <p:clrMapOvr>
    <a:masterClrMapping/>
  </p:clrMapOvr>
  <p:timing>
    <p:tnLst>
      <p:par>
        <p:cTn id="1" dur="indefinite" restart="never" nodeType="tmRoot"/>
      </p:par>
    </p:tnLst>
  </p:timing>
</p:sld>
</file>

<file path=ppt/slides/slide10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1035</a:t>
            </a:r>
          </a:p>
        </p:txBody>
      </p:sp>
    </p:spTree>
  </p:cSld>
  <p:clrMapOvr>
    <a:masterClrMapping/>
  </p:clrMapOvr>
  <p:timing>
    <p:tnLst>
      <p:par>
        <p:cTn id="1" dur="indefinite" restart="never" nodeType="tmRoot"/>
      </p:par>
    </p:tnLst>
  </p:timing>
</p:sld>
</file>

<file path=ppt/slides/slide10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1036</a:t>
            </a:r>
          </a:p>
        </p:txBody>
      </p:sp>
    </p:spTree>
  </p:cSld>
  <p:clrMapOvr>
    <a:masterClrMapping/>
  </p:clrMapOvr>
  <p:timing>
    <p:tnLst>
      <p:par>
        <p:cTn id="1" dur="indefinite" restart="never" nodeType="tmRoot"/>
      </p:par>
    </p:tnLst>
  </p:timing>
</p:sld>
</file>

<file path=ppt/slides/slide10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1037</a:t>
            </a:r>
          </a:p>
        </p:txBody>
      </p:sp>
    </p:spTree>
  </p:cSld>
  <p:clrMapOvr>
    <a:masterClrMapping/>
  </p:clrMapOvr>
  <p:timing>
    <p:tnLst>
      <p:par>
        <p:cTn id="1" dur="indefinite" restart="never" nodeType="tmRoot"/>
      </p:par>
    </p:tnLst>
  </p:timing>
</p:sld>
</file>

<file path=ppt/slides/slide10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1038</a:t>
            </a:r>
          </a:p>
        </p:txBody>
      </p:sp>
    </p:spTree>
  </p:cSld>
  <p:clrMapOvr>
    <a:masterClrMapping/>
  </p:clrMapOvr>
  <p:timing>
    <p:tnLst>
      <p:par>
        <p:cTn id="1" dur="indefinite" restart="never" nodeType="tmRoot"/>
      </p:par>
    </p:tnLst>
  </p:timing>
</p:sld>
</file>

<file path=ppt/slides/slide10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1039</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I’m laughing cause I’m happy got the victory</a:t>
            </a:r>
          </a:p>
        </p:txBody>
      </p:sp>
      <p:sp>
        <p:nvSpPr>
          <p:cNvPr id="110596"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victory, the victory</a:t>
            </a:r>
          </a:p>
        </p:txBody>
      </p:sp>
      <p:sp>
        <p:nvSpPr>
          <p:cNvPr id="110597"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I’m laughing cause I’m happy got the victory</a:t>
            </a:r>
          </a:p>
        </p:txBody>
      </p:sp>
      <p:sp>
        <p:nvSpPr>
          <p:cNvPr id="110598"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Victory in Jesus’ name</a:t>
            </a:r>
          </a:p>
        </p:txBody>
      </p:sp>
    </p:spTree>
    <p:extLst>
      <p:ext uri="{BB962C8B-B14F-4D97-AF65-F5344CB8AC3E}">
        <p14:creationId xmlns:p14="http://schemas.microsoft.com/office/powerpoint/2010/main" val="4129033576"/>
      </p:ext>
    </p:extLst>
  </p:cSld>
  <p:clrMapOvr>
    <a:masterClrMapping/>
  </p:clrMapOvr>
</p:sld>
</file>

<file path=ppt/slides/slide10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1040</a:t>
            </a:r>
          </a:p>
        </p:txBody>
      </p:sp>
    </p:spTree>
  </p:cSld>
  <p:clrMapOvr>
    <a:masterClrMapping/>
  </p:clrMapOvr>
  <p:timing>
    <p:tnLst>
      <p:par>
        <p:cTn id="1" dur="indefinite" restart="never" nodeType="tmRoot"/>
      </p:par>
    </p:tnLst>
  </p:timing>
</p:sld>
</file>

<file path=ppt/slides/slide10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1041</a:t>
            </a:r>
          </a:p>
        </p:txBody>
      </p:sp>
    </p:spTree>
  </p:cSld>
  <p:clrMapOvr>
    <a:masterClrMapping/>
  </p:clrMapOvr>
  <p:timing>
    <p:tnLst>
      <p:par>
        <p:cTn id="1" dur="indefinite" restart="never" nodeType="tmRoot"/>
      </p:par>
    </p:tnLst>
  </p:timing>
</p:sld>
</file>

<file path=ppt/slides/slide10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1042</a:t>
            </a:r>
          </a:p>
        </p:txBody>
      </p:sp>
    </p:spTree>
  </p:cSld>
  <p:clrMapOvr>
    <a:masterClrMapping/>
  </p:clrMapOvr>
  <p:timing>
    <p:tnLst>
      <p:par>
        <p:cTn id="1" dur="indefinite" restart="never" nodeType="tmRoot"/>
      </p:par>
    </p:tnLst>
  </p:timing>
</p:sld>
</file>

<file path=ppt/slides/slide10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1043</a:t>
            </a:r>
          </a:p>
        </p:txBody>
      </p:sp>
    </p:spTree>
  </p:cSld>
  <p:clrMapOvr>
    <a:masterClrMapping/>
  </p:clrMapOvr>
  <p:timing>
    <p:tnLst>
      <p:par>
        <p:cTn id="1" dur="indefinite" restart="never" nodeType="tmRoot"/>
      </p:par>
    </p:tnLst>
  </p:timing>
</p:sld>
</file>

<file path=ppt/slides/slide10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1044</a:t>
            </a:r>
          </a:p>
        </p:txBody>
      </p:sp>
    </p:spTree>
  </p:cSld>
  <p:clrMapOvr>
    <a:masterClrMapping/>
  </p:clrMapOvr>
  <p:timing>
    <p:tnLst>
      <p:par>
        <p:cTn id="1" dur="indefinite" restart="never" nodeType="tmRoot"/>
      </p:par>
    </p:tnLst>
  </p:timing>
</p:sld>
</file>

<file path=ppt/slides/slide10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1045</a:t>
            </a:r>
          </a:p>
        </p:txBody>
      </p:sp>
    </p:spTree>
  </p:cSld>
  <p:clrMapOvr>
    <a:masterClrMapping/>
  </p:clrMapOvr>
  <p:timing>
    <p:tnLst>
      <p:par>
        <p:cTn id="1" dur="indefinite" restart="never" nodeType="tmRoot"/>
      </p:par>
    </p:tnLst>
  </p:timing>
</p:sld>
</file>

<file path=ppt/slides/slide10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1046</a:t>
            </a:r>
          </a:p>
        </p:txBody>
      </p:sp>
    </p:spTree>
  </p:cSld>
  <p:clrMapOvr>
    <a:masterClrMapping/>
  </p:clrMapOvr>
  <p:timing>
    <p:tnLst>
      <p:par>
        <p:cTn id="1" dur="indefinite" restart="never" nodeType="tmRoot"/>
      </p:par>
    </p:tnLst>
  </p:timing>
</p:sld>
</file>

<file path=ppt/slides/slide10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1047</a:t>
            </a:r>
          </a:p>
        </p:txBody>
      </p:sp>
    </p:spTree>
  </p:cSld>
  <p:clrMapOvr>
    <a:masterClrMapping/>
  </p:clrMapOvr>
  <p:timing>
    <p:tnLst>
      <p:par>
        <p:cTn id="1" dur="indefinite" restart="never" nodeType="tmRoot"/>
      </p:par>
    </p:tnLst>
  </p:timing>
</p:sld>
</file>

<file path=ppt/slides/slide10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1048</a:t>
            </a:r>
          </a:p>
        </p:txBody>
      </p:sp>
    </p:spTree>
  </p:cSld>
  <p:clrMapOvr>
    <a:masterClrMapping/>
  </p:clrMapOvr>
  <p:timing>
    <p:tnLst>
      <p:par>
        <p:cTn id="1" dur="indefinite" restart="never" nodeType="tmRoot"/>
      </p:par>
    </p:tnLst>
  </p:timing>
</p:sld>
</file>

<file path=ppt/slides/slide10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1049</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devil doesn’t like it cause He’s under my feet</a:t>
            </a:r>
          </a:p>
        </p:txBody>
      </p:sp>
      <p:sp>
        <p:nvSpPr>
          <p:cNvPr id="111620"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He’s under my feet, under my feet</a:t>
            </a:r>
          </a:p>
        </p:txBody>
      </p:sp>
      <p:sp>
        <p:nvSpPr>
          <p:cNvPr id="111621"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devil doesn’t like it cause He’s under my feet</a:t>
            </a:r>
          </a:p>
        </p:txBody>
      </p:sp>
      <p:sp>
        <p:nvSpPr>
          <p:cNvPr id="111622"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Under my feet to stay</a:t>
            </a:r>
          </a:p>
        </p:txBody>
      </p:sp>
    </p:spTree>
    <p:extLst>
      <p:ext uri="{BB962C8B-B14F-4D97-AF65-F5344CB8AC3E}">
        <p14:creationId xmlns:p14="http://schemas.microsoft.com/office/powerpoint/2010/main" val="1177358222"/>
      </p:ext>
    </p:extLst>
  </p:cSld>
  <p:clrMapOvr>
    <a:masterClrMapping/>
  </p:clrMapOvr>
</p:sld>
</file>

<file path=ppt/slides/slide10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1050</a:t>
            </a:r>
          </a:p>
        </p:txBody>
      </p:sp>
    </p:spTree>
  </p:cSld>
  <p:clrMapOvr>
    <a:masterClrMapping/>
  </p:clrMapOvr>
  <p:timing>
    <p:tnLst>
      <p:par>
        <p:cTn id="1" dur="indefinite" restart="never" nodeType="tmRoot"/>
      </p:par>
    </p:tnLst>
  </p:timing>
</p:sld>
</file>

<file path=ppt/slides/slide10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1051</a:t>
            </a:r>
          </a:p>
        </p:txBody>
      </p:sp>
    </p:spTree>
  </p:cSld>
  <p:clrMapOvr>
    <a:masterClrMapping/>
  </p:clrMapOvr>
  <p:timing>
    <p:tnLst>
      <p:par>
        <p:cTn id="1" dur="indefinite" restart="never" nodeType="tmRoot"/>
      </p:par>
    </p:tnLst>
  </p:timing>
</p:sld>
</file>

<file path=ppt/slides/slide10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1052</a:t>
            </a:r>
          </a:p>
        </p:txBody>
      </p:sp>
    </p:spTree>
  </p:cSld>
  <p:clrMapOvr>
    <a:masterClrMapping/>
  </p:clrMapOvr>
  <p:timing>
    <p:tnLst>
      <p:par>
        <p:cTn id="1" dur="indefinite" restart="never" nodeType="tmRoot"/>
      </p:par>
    </p:tnLst>
  </p:timing>
</p:sld>
</file>

<file path=ppt/slides/slide10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1053</a:t>
            </a:r>
          </a:p>
        </p:txBody>
      </p:sp>
    </p:spTree>
  </p:cSld>
  <p:clrMapOvr>
    <a:masterClrMapping/>
  </p:clrMapOvr>
  <p:timing>
    <p:tnLst>
      <p:par>
        <p:cTn id="1" dur="indefinite" restart="never" nodeType="tmRoot"/>
      </p:par>
    </p:tnLst>
  </p:timing>
</p:sld>
</file>

<file path=ppt/slides/slide10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1054</a:t>
            </a:r>
          </a:p>
        </p:txBody>
      </p:sp>
    </p:spTree>
  </p:cSld>
  <p:clrMapOvr>
    <a:masterClrMapping/>
  </p:clrMapOvr>
  <p:timing>
    <p:tnLst>
      <p:par>
        <p:cTn id="1" dur="indefinite" restart="never" nodeType="tmRoot"/>
      </p:par>
    </p:tnLst>
  </p:timing>
</p:sld>
</file>

<file path=ppt/slides/slide10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1055</a:t>
            </a:r>
          </a:p>
        </p:txBody>
      </p:sp>
    </p:spTree>
  </p:cSld>
  <p:clrMapOvr>
    <a:masterClrMapping/>
  </p:clrMapOvr>
  <p:timing>
    <p:tnLst>
      <p:par>
        <p:cTn id="1" dur="indefinite" restart="never" nodeType="tmRoot"/>
      </p:par>
    </p:tnLst>
  </p:timing>
</p:sld>
</file>

<file path=ppt/slides/slide10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1056</a:t>
            </a:r>
          </a:p>
        </p:txBody>
      </p:sp>
    </p:spTree>
  </p:cSld>
  <p:clrMapOvr>
    <a:masterClrMapping/>
  </p:clrMapOvr>
  <p:timing>
    <p:tnLst>
      <p:par>
        <p:cTn id="1" dur="indefinite" restart="never" nodeType="tmRoot"/>
      </p:par>
    </p:tnLst>
  </p:timing>
</p:sld>
</file>

<file path=ppt/slides/slide10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1057</a:t>
            </a:r>
          </a:p>
        </p:txBody>
      </p:sp>
    </p:spTree>
  </p:cSld>
  <p:clrMapOvr>
    <a:masterClrMapping/>
  </p:clrMapOvr>
  <p:timing>
    <p:tnLst>
      <p:par>
        <p:cTn id="1" dur="indefinite" restart="never" nodeType="tmRoot"/>
      </p:par>
    </p:tnLst>
  </p:timing>
</p:sld>
</file>

<file path=ppt/slides/slide10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1058</a:t>
            </a:r>
          </a:p>
        </p:txBody>
      </p:sp>
    </p:spTree>
  </p:cSld>
  <p:clrMapOvr>
    <a:masterClrMapping/>
  </p:clrMapOvr>
  <p:timing>
    <p:tnLst>
      <p:par>
        <p:cTn id="1" dur="indefinite" restart="never" nodeType="tmRoot"/>
      </p:par>
    </p:tnLst>
  </p:timing>
</p:sld>
</file>

<file path=ppt/slides/slide10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1059</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6" name="Text Box 6"/>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God’s got it, and I need it</a:t>
            </a:r>
          </a:p>
        </p:txBody>
      </p:sp>
      <p:sp>
        <p:nvSpPr>
          <p:cNvPr id="112647" name="Text Box 7"/>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by faith, I’m gonna get it</a:t>
            </a:r>
          </a:p>
        </p:txBody>
      </p:sp>
      <p:sp>
        <p:nvSpPr>
          <p:cNvPr id="112648" name="Text Box 8"/>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God’s got it, and I need it</a:t>
            </a:r>
          </a:p>
        </p:txBody>
      </p:sp>
      <p:sp>
        <p:nvSpPr>
          <p:cNvPr id="112649" name="Text Box 9"/>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by faith right now it’s done</a:t>
            </a:r>
          </a:p>
        </p:txBody>
      </p:sp>
    </p:spTree>
    <p:extLst>
      <p:ext uri="{BB962C8B-B14F-4D97-AF65-F5344CB8AC3E}">
        <p14:creationId xmlns:p14="http://schemas.microsoft.com/office/powerpoint/2010/main" val="3611943795"/>
      </p:ext>
    </p:extLst>
  </p:cSld>
  <p:clrMapOvr>
    <a:masterClrMapping/>
  </p:clrMapOvr>
</p:sld>
</file>

<file path=ppt/slides/slide10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1060</a:t>
            </a:r>
          </a:p>
        </p:txBody>
      </p:sp>
    </p:spTree>
  </p:cSld>
  <p:clrMapOvr>
    <a:masterClrMapping/>
  </p:clrMapOvr>
  <p:timing>
    <p:tnLst>
      <p:par>
        <p:cTn id="1" dur="indefinite" restart="never" nodeType="tmRoot"/>
      </p:par>
    </p:tnLst>
  </p:timing>
</p:sld>
</file>

<file path=ppt/slides/slide10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1061</a:t>
            </a:r>
          </a:p>
        </p:txBody>
      </p:sp>
    </p:spTree>
  </p:cSld>
  <p:clrMapOvr>
    <a:masterClrMapping/>
  </p:clrMapOvr>
  <p:timing>
    <p:tnLst>
      <p:par>
        <p:cTn id="1" dur="indefinite" restart="never" nodeType="tmRoot"/>
      </p:par>
    </p:tnLst>
  </p:timing>
</p:sld>
</file>

<file path=ppt/slides/slide10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1062</a:t>
            </a:r>
          </a:p>
        </p:txBody>
      </p:sp>
    </p:spTree>
  </p:cSld>
  <p:clrMapOvr>
    <a:masterClrMapping/>
  </p:clrMapOvr>
  <p:timing>
    <p:tnLst>
      <p:par>
        <p:cTn id="1" dur="indefinite" restart="never" nodeType="tmRoot"/>
      </p:par>
    </p:tnLst>
  </p:timing>
</p:sld>
</file>

<file path=ppt/slides/slide10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1063</a:t>
            </a:r>
          </a:p>
        </p:txBody>
      </p:sp>
    </p:spTree>
  </p:cSld>
  <p:clrMapOvr>
    <a:masterClrMapping/>
  </p:clrMapOvr>
  <p:timing>
    <p:tnLst>
      <p:par>
        <p:cTn id="1" dur="indefinite" restart="never" nodeType="tmRoot"/>
      </p:par>
    </p:tnLst>
  </p:timing>
</p:sld>
</file>

<file path=ppt/slides/slide10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1064</a:t>
            </a:r>
          </a:p>
        </p:txBody>
      </p:sp>
    </p:spTree>
  </p:cSld>
  <p:clrMapOvr>
    <a:masterClrMapping/>
  </p:clrMapOvr>
  <p:timing>
    <p:tnLst>
      <p:par>
        <p:cTn id="1" dur="indefinite" restart="never" nodeType="tmRoot"/>
      </p:par>
    </p:tnLst>
  </p:timing>
</p:sld>
</file>

<file path=ppt/slides/slide10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1065</a:t>
            </a:r>
          </a:p>
        </p:txBody>
      </p:sp>
    </p:spTree>
  </p:cSld>
  <p:clrMapOvr>
    <a:masterClrMapping/>
  </p:clrMapOvr>
  <p:timing>
    <p:tnLst>
      <p:par>
        <p:cTn id="1" dur="indefinite" restart="never" nodeType="tmRoot"/>
      </p:par>
    </p:tnLst>
  </p:timing>
</p:sld>
</file>

<file path=ppt/slides/slide10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1066</a:t>
            </a:r>
          </a:p>
        </p:txBody>
      </p:sp>
    </p:spTree>
  </p:cSld>
  <p:clrMapOvr>
    <a:masterClrMapping/>
  </p:clrMapOvr>
  <p:timing>
    <p:tnLst>
      <p:par>
        <p:cTn id="1" dur="indefinite" restart="never" nodeType="tmRoot"/>
      </p:par>
    </p:tnLst>
  </p:timing>
</p:sld>
</file>

<file path=ppt/slides/slide10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1067</a:t>
            </a:r>
          </a:p>
        </p:txBody>
      </p:sp>
    </p:spTree>
  </p:cSld>
  <p:clrMapOvr>
    <a:masterClrMapping/>
  </p:clrMapOvr>
  <p:timing>
    <p:tnLst>
      <p:par>
        <p:cTn id="1" dur="indefinite" restart="never" nodeType="tmRoot"/>
      </p:par>
    </p:tnLst>
  </p:timing>
</p:sld>
</file>

<file path=ppt/slides/slide10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1068</a:t>
            </a:r>
          </a:p>
        </p:txBody>
      </p:sp>
    </p:spTree>
  </p:cSld>
  <p:clrMapOvr>
    <a:masterClrMapping/>
  </p:clrMapOvr>
  <p:timing>
    <p:tnLst>
      <p:par>
        <p:cTn id="1" dur="indefinite" restart="never" nodeType="tmRoot"/>
      </p:par>
    </p:tnLst>
  </p:timing>
</p:sld>
</file>

<file path=ppt/slides/slide10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1069</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0" name="Text Box 6"/>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By faith! By faith!</a:t>
            </a:r>
          </a:p>
        </p:txBody>
      </p:sp>
      <p:sp>
        <p:nvSpPr>
          <p:cNvPr id="113671" name="Text Box 7"/>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 just only speak the word</a:t>
            </a:r>
          </a:p>
        </p:txBody>
      </p:sp>
      <p:sp>
        <p:nvSpPr>
          <p:cNvPr id="113672" name="Text Box 8"/>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You’re petition will be heard</a:t>
            </a:r>
          </a:p>
        </p:txBody>
      </p:sp>
      <p:sp>
        <p:nvSpPr>
          <p:cNvPr id="113673" name="Text Box 9"/>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by faith, right now it’s done</a:t>
            </a:r>
          </a:p>
        </p:txBody>
      </p:sp>
    </p:spTree>
    <p:extLst>
      <p:ext uri="{BB962C8B-B14F-4D97-AF65-F5344CB8AC3E}">
        <p14:creationId xmlns:p14="http://schemas.microsoft.com/office/powerpoint/2010/main" val="2145180899"/>
      </p:ext>
    </p:extLst>
  </p:cSld>
  <p:clrMapOvr>
    <a:masterClrMapping/>
  </p:clrMapOvr>
</p:sld>
</file>

<file path=ppt/slides/slide10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1070</a:t>
            </a:r>
          </a:p>
        </p:txBody>
      </p:sp>
    </p:spTree>
  </p:cSld>
  <p:clrMapOvr>
    <a:masterClrMapping/>
  </p:clrMapOvr>
  <p:timing>
    <p:tnLst>
      <p:par>
        <p:cTn id="1" dur="indefinite" restart="never" nodeType="tmRoot"/>
      </p:par>
    </p:tnLst>
  </p:timing>
</p:sld>
</file>

<file path=ppt/slides/slide10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1071</a:t>
            </a:r>
          </a:p>
        </p:txBody>
      </p:sp>
    </p:spTree>
  </p:cSld>
  <p:clrMapOvr>
    <a:masterClrMapping/>
  </p:clrMapOvr>
  <p:timing>
    <p:tnLst>
      <p:par>
        <p:cTn id="1" dur="indefinite" restart="never" nodeType="tmRoot"/>
      </p:par>
    </p:tnLst>
  </p:timing>
</p:sld>
</file>

<file path=ppt/slides/slide10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1072</a:t>
            </a:r>
          </a:p>
        </p:txBody>
      </p:sp>
    </p:spTree>
  </p:cSld>
  <p:clrMapOvr>
    <a:masterClrMapping/>
  </p:clrMapOvr>
  <p:timing>
    <p:tnLst>
      <p:par>
        <p:cTn id="1" dur="indefinite" restart="never" nodeType="tmRoot"/>
      </p:par>
    </p:tnLst>
  </p:timing>
</p:sld>
</file>

<file path=ppt/slides/slide10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1073</a:t>
            </a:r>
          </a:p>
        </p:txBody>
      </p:sp>
    </p:spTree>
  </p:cSld>
  <p:clrMapOvr>
    <a:masterClrMapping/>
  </p:clrMapOvr>
  <p:timing>
    <p:tnLst>
      <p:par>
        <p:cTn id="1" dur="indefinite" restart="never" nodeType="tmRoot"/>
      </p:par>
    </p:tnLst>
  </p:timing>
</p:sld>
</file>

<file path=ppt/slides/slide10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1074</a:t>
            </a:r>
          </a:p>
        </p:txBody>
      </p:sp>
    </p:spTree>
  </p:cSld>
  <p:clrMapOvr>
    <a:masterClrMapping/>
  </p:clrMapOvr>
  <p:timing>
    <p:tnLst>
      <p:par>
        <p:cTn id="1" dur="indefinite" restart="never" nodeType="tmRoot"/>
      </p:par>
    </p:tnLst>
  </p:timing>
</p:sld>
</file>

<file path=ppt/slides/slide10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1075</a:t>
            </a:r>
          </a:p>
        </p:txBody>
      </p:sp>
    </p:spTree>
  </p:cSld>
  <p:clrMapOvr>
    <a:masterClrMapping/>
  </p:clrMapOvr>
  <p:timing>
    <p:tnLst>
      <p:par>
        <p:cTn id="1" dur="indefinite" restart="never" nodeType="tmRoot"/>
      </p:par>
    </p:tnLst>
  </p:timing>
</p:sld>
</file>

<file path=ppt/slides/slide10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1076</a:t>
            </a:r>
          </a:p>
        </p:txBody>
      </p:sp>
    </p:spTree>
  </p:cSld>
  <p:clrMapOvr>
    <a:masterClrMapping/>
  </p:clrMapOvr>
  <p:timing>
    <p:tnLst>
      <p:par>
        <p:cTn id="1" dur="indefinite" restart="never" nodeType="tmRoot"/>
      </p:par>
    </p:tnLst>
  </p:timing>
</p:sld>
</file>

<file path=ppt/slides/slide10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1077</a:t>
            </a:r>
          </a:p>
        </p:txBody>
      </p:sp>
    </p:spTree>
  </p:cSld>
  <p:clrMapOvr>
    <a:masterClrMapping/>
  </p:clrMapOvr>
  <p:timing>
    <p:tnLst>
      <p:par>
        <p:cTn id="1" dur="indefinite" restart="never" nodeType="tmRoot"/>
      </p:par>
    </p:tnLst>
  </p:timing>
</p:sld>
</file>

<file path=ppt/slides/slide10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1078</a:t>
            </a:r>
          </a:p>
        </p:txBody>
      </p:sp>
    </p:spTree>
  </p:cSld>
  <p:clrMapOvr>
    <a:masterClrMapping/>
  </p:clrMapOvr>
  <p:timing>
    <p:tnLst>
      <p:par>
        <p:cTn id="1" dur="indefinite" restart="never" nodeType="tmRoot"/>
      </p:par>
    </p:tnLst>
  </p:timing>
</p:sld>
</file>

<file path=ppt/slides/slide10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1079</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Great and mighty is he, Great and mighty is He</a:t>
            </a:r>
          </a:p>
        </p:txBody>
      </p:sp>
      <p:sp>
        <p:nvSpPr>
          <p:cNvPr id="114692"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Clothed in glory, arrayed in splendor</a:t>
            </a:r>
          </a:p>
        </p:txBody>
      </p:sp>
      <p:sp>
        <p:nvSpPr>
          <p:cNvPr id="114693"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Great and mighty is He</a:t>
            </a:r>
          </a:p>
        </p:txBody>
      </p:sp>
    </p:spTree>
    <p:extLst>
      <p:ext uri="{BB962C8B-B14F-4D97-AF65-F5344CB8AC3E}">
        <p14:creationId xmlns:p14="http://schemas.microsoft.com/office/powerpoint/2010/main" val="1009030064"/>
      </p:ext>
    </p:extLst>
  </p:cSld>
  <p:clrMapOvr>
    <a:masterClrMapping/>
  </p:clrMapOvr>
</p:sld>
</file>

<file path=ppt/slides/slide10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1080</a:t>
            </a:r>
          </a:p>
        </p:txBody>
      </p:sp>
    </p:spTree>
  </p:cSld>
  <p:clrMapOvr>
    <a:masterClrMapping/>
  </p:clrMapOvr>
  <p:timing>
    <p:tnLst>
      <p:par>
        <p:cTn id="1" dur="indefinite" restart="never" nodeType="tmRoot"/>
      </p:par>
    </p:tnLst>
  </p:timing>
</p:sld>
</file>

<file path=ppt/slides/slide10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1081</a:t>
            </a:r>
          </a:p>
        </p:txBody>
      </p:sp>
    </p:spTree>
  </p:cSld>
  <p:clrMapOvr>
    <a:masterClrMapping/>
  </p:clrMapOvr>
  <p:timing>
    <p:tnLst>
      <p:par>
        <p:cTn id="1" dur="indefinite" restart="never" nodeType="tmRoot"/>
      </p:par>
    </p:tnLst>
  </p:timing>
</p:sld>
</file>

<file path=ppt/slides/slide10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1082</a:t>
            </a:r>
          </a:p>
        </p:txBody>
      </p:sp>
    </p:spTree>
  </p:cSld>
  <p:clrMapOvr>
    <a:masterClrMapping/>
  </p:clrMapOvr>
  <p:timing>
    <p:tnLst>
      <p:par>
        <p:cTn id="1" dur="indefinite" restart="never" nodeType="tmRoot"/>
      </p:par>
    </p:tnLst>
  </p:timing>
</p:sld>
</file>

<file path=ppt/slides/slide10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1083</a:t>
            </a:r>
          </a:p>
        </p:txBody>
      </p:sp>
    </p:spTree>
  </p:cSld>
  <p:clrMapOvr>
    <a:masterClrMapping/>
  </p:clrMapOvr>
  <p:timing>
    <p:tnLst>
      <p:par>
        <p:cTn id="1" dur="indefinite" restart="never" nodeType="tmRoot"/>
      </p:par>
    </p:tnLst>
  </p:timing>
</p:sld>
</file>

<file path=ppt/slides/slide10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1084</a:t>
            </a:r>
          </a:p>
        </p:txBody>
      </p:sp>
    </p:spTree>
  </p:cSld>
  <p:clrMapOvr>
    <a:masterClrMapping/>
  </p:clrMapOvr>
  <p:timing>
    <p:tnLst>
      <p:par>
        <p:cTn id="1" dur="indefinite" restart="never" nodeType="tmRoot"/>
      </p:par>
    </p:tnLst>
  </p:timing>
</p:sld>
</file>

<file path=ppt/slides/slide10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1085</a:t>
            </a:r>
          </a:p>
        </p:txBody>
      </p:sp>
    </p:spTree>
  </p:cSld>
  <p:clrMapOvr>
    <a:masterClrMapping/>
  </p:clrMapOvr>
  <p:timing>
    <p:tnLst>
      <p:par>
        <p:cTn id="1" dur="indefinite" restart="never" nodeType="tmRoot"/>
      </p:par>
    </p:tnLst>
  </p:timing>
</p:sld>
</file>

<file path=ppt/slides/slide10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1086</a:t>
            </a:r>
          </a:p>
        </p:txBody>
      </p:sp>
    </p:spTree>
  </p:cSld>
  <p:clrMapOvr>
    <a:masterClrMapping/>
  </p:clrMapOvr>
  <p:timing>
    <p:tnLst>
      <p:par>
        <p:cTn id="1" dur="indefinite" restart="never" nodeType="tmRoot"/>
      </p:par>
    </p:tnLst>
  </p:timing>
</p:sld>
</file>

<file path=ppt/slides/slide10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1087</a:t>
            </a:r>
          </a:p>
        </p:txBody>
      </p:sp>
    </p:spTree>
  </p:cSld>
  <p:clrMapOvr>
    <a:masterClrMapping/>
  </p:clrMapOvr>
  <p:timing>
    <p:tnLst>
      <p:par>
        <p:cTn id="1" dur="indefinite" restart="never" nodeType="tmRoot"/>
      </p:par>
    </p:tnLst>
  </p:timing>
</p:sld>
</file>

<file path=ppt/slides/slide10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1088</a:t>
            </a:r>
          </a:p>
        </p:txBody>
      </p:sp>
    </p:spTree>
  </p:cSld>
  <p:clrMapOvr>
    <a:masterClrMapping/>
  </p:clrMapOvr>
  <p:timing>
    <p:tnLst>
      <p:par>
        <p:cTn id="1" dur="indefinite" restart="never" nodeType="tmRoot"/>
      </p:par>
    </p:tnLst>
  </p:timing>
</p:sld>
</file>

<file path=ppt/slides/slide10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1089</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Let us lift His name on high</a:t>
            </a:r>
          </a:p>
        </p:txBody>
      </p:sp>
      <p:sp>
        <p:nvSpPr>
          <p:cNvPr id="115716"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Celebrate His grace</a:t>
            </a:r>
          </a:p>
        </p:txBody>
      </p:sp>
      <p:sp>
        <p:nvSpPr>
          <p:cNvPr id="115717"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For He has redeemed our lives</a:t>
            </a:r>
          </a:p>
        </p:txBody>
      </p:sp>
      <p:sp>
        <p:nvSpPr>
          <p:cNvPr id="115718"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he reigns on High…</a:t>
            </a:r>
          </a:p>
        </p:txBody>
      </p:sp>
    </p:spTree>
    <p:extLst>
      <p:ext uri="{BB962C8B-B14F-4D97-AF65-F5344CB8AC3E}">
        <p14:creationId xmlns:p14="http://schemas.microsoft.com/office/powerpoint/2010/main" val="1228874303"/>
      </p:ext>
    </p:extLst>
  </p:cSld>
  <p:clrMapOvr>
    <a:masterClrMapping/>
  </p:clrMapOvr>
</p:sld>
</file>

<file path=ppt/slides/slide10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1090</a:t>
            </a:r>
          </a:p>
        </p:txBody>
      </p:sp>
    </p:spTree>
  </p:cSld>
  <p:clrMapOvr>
    <a:masterClrMapping/>
  </p:clrMapOvr>
  <p:timing>
    <p:tnLst>
      <p:par>
        <p:cTn id="1" dur="indefinite" restart="never" nodeType="tmRoot"/>
      </p:par>
    </p:tnLst>
  </p:timing>
</p:sld>
</file>

<file path=ppt/slides/slide10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1091</a:t>
            </a:r>
          </a:p>
        </p:txBody>
      </p:sp>
    </p:spTree>
  </p:cSld>
  <p:clrMapOvr>
    <a:masterClrMapping/>
  </p:clrMapOvr>
  <p:timing>
    <p:tnLst>
      <p:par>
        <p:cTn id="1" dur="indefinite" restart="never" nodeType="tmRoot"/>
      </p:par>
    </p:tnLst>
  </p:timing>
</p:sld>
</file>

<file path=ppt/slides/slide10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1092</a:t>
            </a:r>
          </a:p>
        </p:txBody>
      </p:sp>
    </p:spTree>
  </p:cSld>
  <p:clrMapOvr>
    <a:masterClrMapping/>
  </p:clrMapOvr>
  <p:timing>
    <p:tnLst>
      <p:par>
        <p:cTn id="1" dur="indefinite" restart="never" nodeType="tmRoot"/>
      </p:par>
    </p:tnLst>
  </p:timing>
</p:sld>
</file>

<file path=ppt/slides/slide10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1093</a:t>
            </a:r>
          </a:p>
        </p:txBody>
      </p:sp>
    </p:spTree>
  </p:cSld>
  <p:clrMapOvr>
    <a:masterClrMapping/>
  </p:clrMapOvr>
  <p:timing>
    <p:tnLst>
      <p:par>
        <p:cTn id="1" dur="indefinite" restart="never" nodeType="tmRoot"/>
      </p:par>
    </p:tnLst>
  </p:timing>
</p:sld>
</file>

<file path=ppt/slides/slide10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1094</a:t>
            </a:r>
          </a:p>
        </p:txBody>
      </p:sp>
    </p:spTree>
  </p:cSld>
  <p:clrMapOvr>
    <a:masterClrMapping/>
  </p:clrMapOvr>
  <p:timing>
    <p:tnLst>
      <p:par>
        <p:cTn id="1" dur="indefinite" restart="never" nodeType="tmRoot"/>
      </p:par>
    </p:tnLst>
  </p:timing>
</p:sld>
</file>

<file path=ppt/slides/slide10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1095</a:t>
            </a:r>
          </a:p>
        </p:txBody>
      </p:sp>
    </p:spTree>
  </p:cSld>
  <p:clrMapOvr>
    <a:masterClrMapping/>
  </p:clrMapOvr>
  <p:timing>
    <p:tnLst>
      <p:par>
        <p:cTn id="1" dur="indefinite" restart="never" nodeType="tmRoot"/>
      </p:par>
    </p:tnLst>
  </p:timing>
</p:sld>
</file>

<file path=ppt/slides/slide10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1096</a:t>
            </a:r>
          </a:p>
        </p:txBody>
      </p:sp>
    </p:spTree>
  </p:cSld>
  <p:clrMapOvr>
    <a:masterClrMapping/>
  </p:clrMapOvr>
  <p:timing>
    <p:tnLst>
      <p:par>
        <p:cTn id="1" dur="indefinite" restart="never" nodeType="tmRoot"/>
      </p:par>
    </p:tnLst>
  </p:timing>
</p:sld>
</file>

<file path=ppt/slides/slide10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1097</a:t>
            </a:r>
          </a:p>
        </p:txBody>
      </p:sp>
    </p:spTree>
  </p:cSld>
  <p:clrMapOvr>
    <a:masterClrMapping/>
  </p:clrMapOvr>
  <p:timing>
    <p:tnLst>
      <p:par>
        <p:cTn id="1" dur="indefinite" restart="never" nodeType="tmRoot"/>
      </p:par>
    </p:tnLst>
  </p:timing>
</p:sld>
</file>

<file path=ppt/slides/slide10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1098</a:t>
            </a:r>
          </a:p>
        </p:txBody>
      </p:sp>
    </p:spTree>
  </p:cSld>
  <p:clrMapOvr>
    <a:masterClrMapping/>
  </p:clrMapOvr>
  <p:timing>
    <p:tnLst>
      <p:par>
        <p:cTn id="1" dur="indefinite" restart="never" nodeType="tmRoot"/>
      </p:par>
    </p:tnLst>
  </p:timing>
</p:sld>
</file>

<file path=ppt/slides/slide10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1099</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0" y="884238"/>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000" dirty="0" smtClean="0">
                <a:solidFill>
                  <a:srgbClr val="FFFFFF"/>
                </a:solidFill>
                <a:effectLst>
                  <a:outerShdw blurRad="38100" dist="38100" dir="2700000" algn="tl">
                    <a:srgbClr val="000000"/>
                  </a:outerShdw>
                </a:effectLst>
              </a:rPr>
              <a:t>You ought to praise the Lord</a:t>
            </a:r>
            <a:endParaRPr lang="en-US" sz="6000" dirty="0">
              <a:solidFill>
                <a:srgbClr val="FFFFFF"/>
              </a:solidFill>
              <a:effectLst>
                <a:outerShdw blurRad="38100" dist="38100" dir="2700000" algn="tl">
                  <a:srgbClr val="000000"/>
                </a:outerShdw>
              </a:effectLst>
            </a:endParaRPr>
          </a:p>
        </p:txBody>
      </p:sp>
      <p:sp>
        <p:nvSpPr>
          <p:cNvPr id="6" name="Text Box 3"/>
          <p:cNvSpPr txBox="1">
            <a:spLocks noChangeArrowheads="1"/>
          </p:cNvSpPr>
          <p:nvPr/>
        </p:nvSpPr>
        <p:spPr bwMode="auto">
          <a:xfrm>
            <a:off x="-4549" y="1676400"/>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000" dirty="0" smtClean="0">
                <a:solidFill>
                  <a:srgbClr val="FFFFFF"/>
                </a:solidFill>
                <a:effectLst>
                  <a:outerShdw blurRad="38100" dist="38100" dir="2700000" algn="tl">
                    <a:srgbClr val="000000"/>
                  </a:outerShdw>
                </a:effectLst>
              </a:rPr>
              <a:t>while you have a chance!</a:t>
            </a:r>
            <a:endParaRPr lang="en-US" sz="6000" dirty="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254076852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3" name="Text Box 7"/>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Lord open up our eyes and help us realize</a:t>
            </a:r>
          </a:p>
        </p:txBody>
      </p:sp>
      <p:sp>
        <p:nvSpPr>
          <p:cNvPr id="116744" name="Text Box 8"/>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That men are in captivity</a:t>
            </a:r>
          </a:p>
        </p:txBody>
      </p:sp>
      <p:sp>
        <p:nvSpPr>
          <p:cNvPr id="116745" name="Text Box 9"/>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For great sin abounds, much greater grace is found</a:t>
            </a:r>
          </a:p>
        </p:txBody>
      </p:sp>
      <p:sp>
        <p:nvSpPr>
          <p:cNvPr id="116746" name="Text Box 10"/>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To help us set the captive free</a:t>
            </a:r>
          </a:p>
        </p:txBody>
      </p:sp>
    </p:spTree>
    <p:extLst>
      <p:ext uri="{BB962C8B-B14F-4D97-AF65-F5344CB8AC3E}">
        <p14:creationId xmlns:p14="http://schemas.microsoft.com/office/powerpoint/2010/main" val="1456261319"/>
      </p:ext>
    </p:extLst>
  </p:cSld>
  <p:clrMapOvr>
    <a:masterClrMapping/>
  </p:clrMapOvr>
</p:sld>
</file>

<file path=ppt/slides/slide1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1100</a:t>
            </a:r>
          </a:p>
        </p:txBody>
      </p:sp>
    </p:spTree>
  </p:cSld>
  <p:clrMapOvr>
    <a:masterClrMapping/>
  </p:clrMapOvr>
  <p:timing>
    <p:tnLst>
      <p:par>
        <p:cTn id="1" dur="indefinite" restart="never" nodeType="tmRoot"/>
      </p:par>
    </p:tnLst>
  </p:timing>
</p:sld>
</file>

<file path=ppt/slides/slide1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1101</a:t>
            </a:r>
          </a:p>
        </p:txBody>
      </p:sp>
    </p:spTree>
  </p:cSld>
  <p:clrMapOvr>
    <a:masterClrMapping/>
  </p:clrMapOvr>
  <p:timing>
    <p:tnLst>
      <p:par>
        <p:cTn id="1" dur="indefinite" restart="never" nodeType="tmRoot"/>
      </p:par>
    </p:tnLst>
  </p:timing>
</p:sld>
</file>

<file path=ppt/slides/slide1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1102</a:t>
            </a:r>
          </a:p>
        </p:txBody>
      </p:sp>
    </p:spTree>
  </p:cSld>
  <p:clrMapOvr>
    <a:masterClrMapping/>
  </p:clrMapOvr>
  <p:timing>
    <p:tnLst>
      <p:par>
        <p:cTn id="1" dur="indefinite" restart="never" nodeType="tmRoot"/>
      </p:par>
    </p:tnLst>
  </p:timing>
</p:sld>
</file>

<file path=ppt/slides/slide1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1103</a:t>
            </a:r>
          </a:p>
        </p:txBody>
      </p:sp>
    </p:spTree>
  </p:cSld>
  <p:clrMapOvr>
    <a:masterClrMapping/>
  </p:clrMapOvr>
  <p:timing>
    <p:tnLst>
      <p:par>
        <p:cTn id="1" dur="indefinite" restart="never" nodeType="tmRoot"/>
      </p:par>
    </p:tnLst>
  </p:timing>
</p:sld>
</file>

<file path=ppt/slides/slide1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1104</a:t>
            </a:r>
          </a:p>
        </p:txBody>
      </p:sp>
    </p:spTree>
  </p:cSld>
  <p:clrMapOvr>
    <a:masterClrMapping/>
  </p:clrMapOvr>
  <p:timing>
    <p:tnLst>
      <p:par>
        <p:cTn id="1" dur="indefinite" restart="never" nodeType="tmRoot"/>
      </p:par>
    </p:tnLst>
  </p:timing>
</p:sld>
</file>

<file path=ppt/slides/slide1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1105</a:t>
            </a:r>
          </a:p>
        </p:txBody>
      </p:sp>
    </p:spTree>
  </p:cSld>
  <p:clrMapOvr>
    <a:masterClrMapping/>
  </p:clrMapOvr>
  <p:timing>
    <p:tnLst>
      <p:par>
        <p:cTn id="1" dur="indefinite" restart="never" nodeType="tmRoot"/>
      </p:par>
    </p:tnLst>
  </p:timing>
</p:sld>
</file>

<file path=ppt/slides/slide1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1106</a:t>
            </a:r>
          </a:p>
        </p:txBody>
      </p:sp>
    </p:spTree>
  </p:cSld>
  <p:clrMapOvr>
    <a:masterClrMapping/>
  </p:clrMapOvr>
  <p:timing>
    <p:tnLst>
      <p:par>
        <p:cTn id="1" dur="indefinite" restart="never" nodeType="tmRoot"/>
      </p:par>
    </p:tnLst>
  </p:timing>
</p:sld>
</file>

<file path=ppt/slides/slide1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1107</a:t>
            </a:r>
          </a:p>
        </p:txBody>
      </p:sp>
    </p:spTree>
  </p:cSld>
  <p:clrMapOvr>
    <a:masterClrMapping/>
  </p:clrMapOvr>
  <p:timing>
    <p:tnLst>
      <p:par>
        <p:cTn id="1" dur="indefinite" restart="never" nodeType="tmRoot"/>
      </p:par>
    </p:tnLst>
  </p:timing>
</p:sld>
</file>

<file path=ppt/slides/slide1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1108</a:t>
            </a:r>
          </a:p>
        </p:txBody>
      </p:sp>
    </p:spTree>
  </p:cSld>
  <p:clrMapOvr>
    <a:masterClrMapping/>
  </p:clrMapOvr>
  <p:timing>
    <p:tnLst>
      <p:par>
        <p:cTn id="1" dur="indefinite" restart="never" nodeType="tmRoot"/>
      </p:par>
    </p:tnLst>
  </p:timing>
</p:sld>
</file>

<file path=ppt/slides/slide1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1109</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9" name="Text Box 9"/>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Bind up the enemy, Lord God of victory</a:t>
            </a:r>
          </a:p>
        </p:txBody>
      </p:sp>
      <p:sp>
        <p:nvSpPr>
          <p:cNvPr id="117770" name="Text Box 10"/>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will lay down my life, singing this battle cry</a:t>
            </a:r>
          </a:p>
        </p:txBody>
      </p:sp>
      <p:sp>
        <p:nvSpPr>
          <p:cNvPr id="117771" name="Text Box 11"/>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Greater are you who is in me, Greater</a:t>
            </a:r>
          </a:p>
        </p:txBody>
      </p:sp>
      <p:sp>
        <p:nvSpPr>
          <p:cNvPr id="117772" name="Text Box 12"/>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Greater Lord Jesus King of Kings, Greater</a:t>
            </a:r>
          </a:p>
        </p:txBody>
      </p:sp>
      <p:sp>
        <p:nvSpPr>
          <p:cNvPr id="117773" name="Text Box 13"/>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 set the captive free, proclaiming liberty</a:t>
            </a:r>
          </a:p>
        </p:txBody>
      </p:sp>
      <p:sp>
        <p:nvSpPr>
          <p:cNvPr id="117774" name="Text Box 14"/>
          <p:cNvSpPr txBox="1">
            <a:spLocks noChangeArrowheads="1"/>
          </p:cNvSpPr>
          <p:nvPr/>
        </p:nvSpPr>
        <p:spPr bwMode="auto">
          <a:xfrm>
            <a:off x="0" y="2590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Greater are you my king</a:t>
            </a:r>
          </a:p>
        </p:txBody>
      </p:sp>
    </p:spTree>
    <p:extLst>
      <p:ext uri="{BB962C8B-B14F-4D97-AF65-F5344CB8AC3E}">
        <p14:creationId xmlns:p14="http://schemas.microsoft.com/office/powerpoint/2010/main" val="1385796536"/>
      </p:ext>
    </p:extLst>
  </p:cSld>
  <p:clrMapOvr>
    <a:masterClrMapping/>
  </p:clrMapOvr>
</p:sld>
</file>

<file path=ppt/slides/slide1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1110</a:t>
            </a:r>
          </a:p>
        </p:txBody>
      </p:sp>
    </p:spTree>
  </p:cSld>
  <p:clrMapOvr>
    <a:masterClrMapping/>
  </p:clrMapOvr>
  <p:timing>
    <p:tnLst>
      <p:par>
        <p:cTn id="1" dur="indefinite" restart="never" nodeType="tmRoot"/>
      </p:par>
    </p:tnLst>
  </p:timing>
</p:sld>
</file>

<file path=ppt/slides/slide1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1111</a:t>
            </a:r>
          </a:p>
        </p:txBody>
      </p:sp>
    </p:spTree>
  </p:cSld>
  <p:clrMapOvr>
    <a:masterClrMapping/>
  </p:clrMapOvr>
  <p:timing>
    <p:tnLst>
      <p:par>
        <p:cTn id="1" dur="indefinite" restart="never" nodeType="tmRoot"/>
      </p:par>
    </p:tnLst>
  </p:timing>
</p:sld>
</file>

<file path=ppt/slides/slide1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1112</a:t>
            </a:r>
          </a:p>
        </p:txBody>
      </p:sp>
    </p:spTree>
  </p:cSld>
  <p:clrMapOvr>
    <a:masterClrMapping/>
  </p:clrMapOvr>
  <p:timing>
    <p:tnLst>
      <p:par>
        <p:cTn id="1" dur="indefinite" restart="never" nodeType="tmRoot"/>
      </p:par>
    </p:tnLst>
  </p:timing>
</p:sld>
</file>

<file path=ppt/slides/slide1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1113</a:t>
            </a:r>
          </a:p>
        </p:txBody>
      </p:sp>
    </p:spTree>
  </p:cSld>
  <p:clrMapOvr>
    <a:masterClrMapping/>
  </p:clrMapOvr>
  <p:timing>
    <p:tnLst>
      <p:par>
        <p:cTn id="1" dur="indefinite" restart="never" nodeType="tmRoot"/>
      </p:par>
    </p:tnLst>
  </p:timing>
</p:sld>
</file>

<file path=ppt/slides/slide1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1114</a:t>
            </a:r>
          </a:p>
        </p:txBody>
      </p:sp>
    </p:spTree>
  </p:cSld>
  <p:clrMapOvr>
    <a:masterClrMapping/>
  </p:clrMapOvr>
  <p:timing>
    <p:tnLst>
      <p:par>
        <p:cTn id="1" dur="indefinite" restart="never" nodeType="tmRoot"/>
      </p:par>
    </p:tnLst>
  </p:timing>
</p:sld>
</file>

<file path=ppt/slides/slide1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1115</a:t>
            </a:r>
          </a:p>
        </p:txBody>
      </p:sp>
    </p:spTree>
  </p:cSld>
  <p:clrMapOvr>
    <a:masterClrMapping/>
  </p:clrMapOvr>
  <p:timing>
    <p:tnLst>
      <p:par>
        <p:cTn id="1" dur="indefinite" restart="never" nodeType="tmRoot"/>
      </p:par>
    </p:tnLst>
  </p:timing>
</p:sld>
</file>

<file path=ppt/slides/slide1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1116</a:t>
            </a:r>
          </a:p>
        </p:txBody>
      </p:sp>
    </p:spTree>
  </p:cSld>
  <p:clrMapOvr>
    <a:masterClrMapping/>
  </p:clrMapOvr>
  <p:timing>
    <p:tnLst>
      <p:par>
        <p:cTn id="1" dur="indefinite" restart="never" nodeType="tmRoot"/>
      </p:par>
    </p:tnLst>
  </p:timing>
</p:sld>
</file>

<file path=ppt/slides/slide1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1117</a:t>
            </a:r>
          </a:p>
        </p:txBody>
      </p:sp>
    </p:spTree>
  </p:cSld>
  <p:clrMapOvr>
    <a:masterClrMapping/>
  </p:clrMapOvr>
  <p:timing>
    <p:tnLst>
      <p:par>
        <p:cTn id="1" dur="indefinite" restart="never" nodeType="tmRoot"/>
      </p:par>
    </p:tnLst>
  </p:timing>
</p:sld>
</file>

<file path=ppt/slides/slide1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1118</a:t>
            </a:r>
          </a:p>
        </p:txBody>
      </p:sp>
    </p:spTree>
  </p:cSld>
  <p:clrMapOvr>
    <a:masterClrMapping/>
  </p:clrMapOvr>
  <p:timing>
    <p:tnLst>
      <p:par>
        <p:cTn id="1" dur="indefinite" restart="never" nodeType="tmRoot"/>
      </p:par>
    </p:tnLst>
  </p:timing>
</p:sld>
</file>

<file path=ppt/slides/slide1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1119</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1" name="Text Box 7"/>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 need Your spirit Lord, fill us to stand before</a:t>
            </a:r>
          </a:p>
        </p:txBody>
      </p:sp>
      <p:sp>
        <p:nvSpPr>
          <p:cNvPr id="118792" name="Text Box 8"/>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enemy and praise Your name</a:t>
            </a:r>
          </a:p>
        </p:txBody>
      </p:sp>
      <p:sp>
        <p:nvSpPr>
          <p:cNvPr id="118793" name="Text Box 9"/>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Come lead us forth Oh King, Lord God of everything</a:t>
            </a:r>
          </a:p>
        </p:txBody>
      </p:sp>
      <p:sp>
        <p:nvSpPr>
          <p:cNvPr id="118794" name="Text Box 10"/>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Jesus the Lord of heaven reign</a:t>
            </a:r>
          </a:p>
        </p:txBody>
      </p:sp>
    </p:spTree>
    <p:extLst>
      <p:ext uri="{BB962C8B-B14F-4D97-AF65-F5344CB8AC3E}">
        <p14:creationId xmlns:p14="http://schemas.microsoft.com/office/powerpoint/2010/main" val="1322976634"/>
      </p:ext>
    </p:extLst>
  </p:cSld>
  <p:clrMapOvr>
    <a:masterClrMapping/>
  </p:clrMapOvr>
</p:sld>
</file>

<file path=ppt/slides/slide1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1120</a:t>
            </a:r>
          </a:p>
        </p:txBody>
      </p:sp>
    </p:spTree>
  </p:cSld>
  <p:clrMapOvr>
    <a:masterClrMapping/>
  </p:clrMapOvr>
  <p:timing>
    <p:tnLst>
      <p:par>
        <p:cTn id="1" dur="indefinite" restart="never" nodeType="tmRoot"/>
      </p:par>
    </p:tnLst>
  </p:timing>
</p:sld>
</file>

<file path=ppt/slides/slide1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1121</a:t>
            </a:r>
          </a:p>
        </p:txBody>
      </p:sp>
    </p:spTree>
  </p:cSld>
  <p:clrMapOvr>
    <a:masterClrMapping/>
  </p:clrMapOvr>
  <p:timing>
    <p:tnLst>
      <p:par>
        <p:cTn id="1" dur="indefinite" restart="never" nodeType="tmRoot"/>
      </p:par>
    </p:tnLst>
  </p:timing>
</p:sld>
</file>

<file path=ppt/slides/slide1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1122</a:t>
            </a:r>
          </a:p>
        </p:txBody>
      </p:sp>
    </p:spTree>
  </p:cSld>
  <p:clrMapOvr>
    <a:masterClrMapping/>
  </p:clrMapOvr>
  <p:timing>
    <p:tnLst>
      <p:par>
        <p:cTn id="1" dur="indefinite" restart="never" nodeType="tmRoot"/>
      </p:par>
    </p:tnLst>
  </p:timing>
</p:sld>
</file>

<file path=ppt/slides/slide1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1123</a:t>
            </a:r>
          </a:p>
        </p:txBody>
      </p:sp>
    </p:spTree>
  </p:cSld>
  <p:clrMapOvr>
    <a:masterClrMapping/>
  </p:clrMapOvr>
  <p:timing>
    <p:tnLst>
      <p:par>
        <p:cTn id="1" dur="indefinite" restart="never" nodeType="tmRoot"/>
      </p:par>
    </p:tnLst>
  </p:timing>
</p:sld>
</file>

<file path=ppt/slides/slide1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1124</a:t>
            </a:r>
          </a:p>
        </p:txBody>
      </p:sp>
    </p:spTree>
  </p:cSld>
  <p:clrMapOvr>
    <a:masterClrMapping/>
  </p:clrMapOvr>
  <p:timing>
    <p:tnLst>
      <p:par>
        <p:cTn id="1" dur="indefinite" restart="never" nodeType="tmRoot"/>
      </p:par>
    </p:tnLst>
  </p:timing>
</p:sld>
</file>

<file path=ppt/slides/slide1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1125</a:t>
            </a:r>
          </a:p>
        </p:txBody>
      </p:sp>
    </p:spTree>
  </p:cSld>
  <p:clrMapOvr>
    <a:masterClrMapping/>
  </p:clrMapOvr>
  <p:timing>
    <p:tnLst>
      <p:par>
        <p:cTn id="1" dur="indefinite" restart="never" nodeType="tmRoot"/>
      </p:par>
    </p:tnLst>
  </p:timing>
</p:sld>
</file>

<file path=ppt/slides/slide1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1126</a:t>
            </a:r>
          </a:p>
        </p:txBody>
      </p:sp>
    </p:spTree>
  </p:cSld>
  <p:clrMapOvr>
    <a:masterClrMapping/>
  </p:clrMapOvr>
  <p:timing>
    <p:tnLst>
      <p:par>
        <p:cTn id="1" dur="indefinite" restart="never" nodeType="tmRoot"/>
      </p:par>
    </p:tnLst>
  </p:timing>
</p:sld>
</file>

<file path=ppt/slides/slide1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1127</a:t>
            </a:r>
          </a:p>
        </p:txBody>
      </p:sp>
    </p:spTree>
  </p:cSld>
  <p:clrMapOvr>
    <a:masterClrMapping/>
  </p:clrMapOvr>
  <p:timing>
    <p:tnLst>
      <p:par>
        <p:cTn id="1" dur="indefinite" restart="never" nodeType="tmRoot"/>
      </p:par>
    </p:tnLst>
  </p:timing>
</p:sld>
</file>

<file path=ppt/slides/slide1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1128</a:t>
            </a:r>
          </a:p>
        </p:txBody>
      </p:sp>
    </p:spTree>
  </p:cSld>
  <p:clrMapOvr>
    <a:masterClrMapping/>
  </p:clrMapOvr>
  <p:timing>
    <p:tnLst>
      <p:par>
        <p:cTn id="1" dur="indefinite" restart="never" nodeType="tmRoot"/>
      </p:par>
    </p:tnLst>
  </p:timing>
</p:sld>
</file>

<file path=ppt/slides/slide1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1129</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4" name="Text Box 6"/>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You’re light broke through my night</a:t>
            </a:r>
          </a:p>
        </p:txBody>
      </p:sp>
      <p:sp>
        <p:nvSpPr>
          <p:cNvPr id="119815" name="Text Box 7"/>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Restored exceeding joy</a:t>
            </a:r>
          </a:p>
        </p:txBody>
      </p:sp>
      <p:sp>
        <p:nvSpPr>
          <p:cNvPr id="119816" name="Text Box 8"/>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You’re grace fell like the rain</a:t>
            </a:r>
          </a:p>
        </p:txBody>
      </p:sp>
      <p:sp>
        <p:nvSpPr>
          <p:cNvPr id="119817" name="Text Box 9"/>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made this desert live</a:t>
            </a:r>
          </a:p>
        </p:txBody>
      </p:sp>
    </p:spTree>
    <p:extLst>
      <p:ext uri="{BB962C8B-B14F-4D97-AF65-F5344CB8AC3E}">
        <p14:creationId xmlns:p14="http://schemas.microsoft.com/office/powerpoint/2010/main" val="740283992"/>
      </p:ext>
    </p:extLst>
  </p:cSld>
  <p:clrMapOvr>
    <a:masterClrMapping/>
  </p:clrMapOvr>
  <p:transition>
    <p:zoom/>
  </p:transition>
</p:sld>
</file>

<file path=ppt/slides/slide1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1130</a:t>
            </a:r>
          </a:p>
        </p:txBody>
      </p:sp>
    </p:spTree>
  </p:cSld>
  <p:clrMapOvr>
    <a:masterClrMapping/>
  </p:clrMapOvr>
  <p:timing>
    <p:tnLst>
      <p:par>
        <p:cTn id="1" dur="indefinite" restart="never" nodeType="tmRoot"/>
      </p:par>
    </p:tnLst>
  </p:timing>
</p:sld>
</file>

<file path=ppt/slides/slide1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1131</a:t>
            </a:r>
          </a:p>
        </p:txBody>
      </p:sp>
    </p:spTree>
  </p:cSld>
  <p:clrMapOvr>
    <a:masterClrMapping/>
  </p:clrMapOvr>
  <p:timing>
    <p:tnLst>
      <p:par>
        <p:cTn id="1" dur="indefinite" restart="never" nodeType="tmRoot"/>
      </p:par>
    </p:tnLst>
  </p:timing>
</p:sld>
</file>

<file path=ppt/slides/slide1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1132</a:t>
            </a:r>
          </a:p>
        </p:txBody>
      </p:sp>
    </p:spTree>
  </p:cSld>
  <p:clrMapOvr>
    <a:masterClrMapping/>
  </p:clrMapOvr>
  <p:timing>
    <p:tnLst>
      <p:par>
        <p:cTn id="1" dur="indefinite" restart="never" nodeType="tmRoot"/>
      </p:par>
    </p:tnLst>
  </p:timing>
</p:sld>
</file>

<file path=ppt/slides/slide1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1133</a:t>
            </a:r>
          </a:p>
        </p:txBody>
      </p:sp>
    </p:spTree>
  </p:cSld>
  <p:clrMapOvr>
    <a:masterClrMapping/>
  </p:clrMapOvr>
  <p:timing>
    <p:tnLst>
      <p:par>
        <p:cTn id="1" dur="indefinite" restart="never" nodeType="tmRoot"/>
      </p:par>
    </p:tnLst>
  </p:timing>
</p:sld>
</file>

<file path=ppt/slides/slide1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1134</a:t>
            </a:r>
          </a:p>
        </p:txBody>
      </p:sp>
    </p:spTree>
  </p:cSld>
  <p:clrMapOvr>
    <a:masterClrMapping/>
  </p:clrMapOvr>
  <p:timing>
    <p:tnLst>
      <p:par>
        <p:cTn id="1" dur="indefinite" restart="never" nodeType="tmRoot"/>
      </p:par>
    </p:tnLst>
  </p:timing>
</p:sld>
</file>

<file path=ppt/slides/slide1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1135</a:t>
            </a:r>
          </a:p>
        </p:txBody>
      </p:sp>
    </p:spTree>
  </p:cSld>
  <p:clrMapOvr>
    <a:masterClrMapping/>
  </p:clrMapOvr>
  <p:timing>
    <p:tnLst>
      <p:par>
        <p:cTn id="1" dur="indefinite" restart="never" nodeType="tmRoot"/>
      </p:par>
    </p:tnLst>
  </p:timing>
</p:sld>
</file>

<file path=ppt/slides/slide1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1136</a:t>
            </a:r>
          </a:p>
        </p:txBody>
      </p:sp>
    </p:spTree>
  </p:cSld>
  <p:clrMapOvr>
    <a:masterClrMapping/>
  </p:clrMapOvr>
  <p:timing>
    <p:tnLst>
      <p:par>
        <p:cTn id="1" dur="indefinite" restart="never" nodeType="tmRoot"/>
      </p:par>
    </p:tnLst>
  </p:timing>
</p:sld>
</file>

<file path=ppt/slides/slide1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1137</a:t>
            </a:r>
          </a:p>
        </p:txBody>
      </p:sp>
    </p:spTree>
  </p:cSld>
  <p:clrMapOvr>
    <a:masterClrMapping/>
  </p:clrMapOvr>
  <p:timing>
    <p:tnLst>
      <p:par>
        <p:cTn id="1" dur="indefinite" restart="never" nodeType="tmRoot"/>
      </p:par>
    </p:tnLst>
  </p:timing>
</p:sld>
</file>

<file path=ppt/slides/slide1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1138</a:t>
            </a:r>
          </a:p>
        </p:txBody>
      </p:sp>
    </p:spTree>
  </p:cSld>
  <p:clrMapOvr>
    <a:masterClrMapping/>
  </p:clrMapOvr>
  <p:timing>
    <p:tnLst>
      <p:par>
        <p:cTn id="1" dur="indefinite" restart="never" nodeType="tmRoot"/>
      </p:par>
    </p:tnLst>
  </p:timing>
</p:sld>
</file>

<file path=ppt/slides/slide1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1139</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 have turned</a:t>
            </a:r>
          </a:p>
        </p:txBody>
      </p:sp>
      <p:sp>
        <p:nvSpPr>
          <p:cNvPr id="122884"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My mourning into dancing</a:t>
            </a:r>
          </a:p>
        </p:txBody>
      </p:sp>
      <p:sp>
        <p:nvSpPr>
          <p:cNvPr id="122885"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 have turned </a:t>
            </a:r>
          </a:p>
        </p:txBody>
      </p:sp>
      <p:sp>
        <p:nvSpPr>
          <p:cNvPr id="122886"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My sorrow into joy</a:t>
            </a:r>
          </a:p>
        </p:txBody>
      </p:sp>
    </p:spTree>
    <p:extLst>
      <p:ext uri="{BB962C8B-B14F-4D97-AF65-F5344CB8AC3E}">
        <p14:creationId xmlns:p14="http://schemas.microsoft.com/office/powerpoint/2010/main" val="4245417162"/>
      </p:ext>
    </p:extLst>
  </p:cSld>
  <p:clrMapOvr>
    <a:masterClrMapping/>
  </p:clrMapOvr>
  <p:transition>
    <p:zoom/>
  </p:transition>
</p:sld>
</file>

<file path=ppt/slides/slide1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1140</a:t>
            </a:r>
          </a:p>
        </p:txBody>
      </p:sp>
    </p:spTree>
  </p:cSld>
  <p:clrMapOvr>
    <a:masterClrMapping/>
  </p:clrMapOvr>
  <p:timing>
    <p:tnLst>
      <p:par>
        <p:cTn id="1" dur="indefinite" restart="never" nodeType="tmRoot"/>
      </p:par>
    </p:tnLst>
  </p:timing>
</p:sld>
</file>

<file path=ppt/slides/slide1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1141</a:t>
            </a:r>
          </a:p>
        </p:txBody>
      </p:sp>
    </p:spTree>
  </p:cSld>
  <p:clrMapOvr>
    <a:masterClrMapping/>
  </p:clrMapOvr>
  <p:timing>
    <p:tnLst>
      <p:par>
        <p:cTn id="1" dur="indefinite" restart="never" nodeType="tmRoot"/>
      </p:par>
    </p:tnLst>
  </p:timing>
</p:sld>
</file>

<file path=ppt/slides/slide1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1142</a:t>
            </a:r>
          </a:p>
        </p:txBody>
      </p:sp>
    </p:spTree>
  </p:cSld>
  <p:clrMapOvr>
    <a:masterClrMapping/>
  </p:clrMapOvr>
  <p:timing>
    <p:tnLst>
      <p:par>
        <p:cTn id="1" dur="indefinite" restart="never" nodeType="tmRoot"/>
      </p:par>
    </p:tnLst>
  </p:timing>
</p:sld>
</file>

<file path=ppt/slides/slide1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1143</a:t>
            </a:r>
          </a:p>
        </p:txBody>
      </p:sp>
    </p:spTree>
  </p:cSld>
  <p:clrMapOvr>
    <a:masterClrMapping/>
  </p:clrMapOvr>
  <p:timing>
    <p:tnLst>
      <p:par>
        <p:cTn id="1" dur="indefinite" restart="never" nodeType="tmRoot"/>
      </p:par>
    </p:tnLst>
  </p:timing>
</p:sld>
</file>

<file path=ppt/slides/slide1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1144</a:t>
            </a:r>
          </a:p>
        </p:txBody>
      </p:sp>
    </p:spTree>
  </p:cSld>
  <p:clrMapOvr>
    <a:masterClrMapping/>
  </p:clrMapOvr>
  <p:timing>
    <p:tnLst>
      <p:par>
        <p:cTn id="1" dur="indefinite" restart="never" nodeType="tmRoot"/>
      </p:par>
    </p:tnLst>
  </p:timing>
</p:sld>
</file>

<file path=ppt/slides/slide1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1145</a:t>
            </a:r>
          </a:p>
        </p:txBody>
      </p:sp>
    </p:spTree>
  </p:cSld>
  <p:clrMapOvr>
    <a:masterClrMapping/>
  </p:clrMapOvr>
  <p:timing>
    <p:tnLst>
      <p:par>
        <p:cTn id="1" dur="indefinite" restart="never" nodeType="tmRoot"/>
      </p:par>
    </p:tnLst>
  </p:timing>
</p:sld>
</file>

<file path=ppt/slides/slide1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1146</a:t>
            </a:r>
          </a:p>
        </p:txBody>
      </p:sp>
    </p:spTree>
  </p:cSld>
  <p:clrMapOvr>
    <a:masterClrMapping/>
  </p:clrMapOvr>
  <p:timing>
    <p:tnLst>
      <p:par>
        <p:cTn id="1" dur="indefinite" restart="never" nodeType="tmRoot"/>
      </p:par>
    </p:tnLst>
  </p:timing>
</p:sld>
</file>

<file path=ppt/slides/slide1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1147</a:t>
            </a:r>
          </a:p>
        </p:txBody>
      </p:sp>
    </p:spTree>
  </p:cSld>
  <p:clrMapOvr>
    <a:masterClrMapping/>
  </p:clrMapOvr>
  <p:timing>
    <p:tnLst>
      <p:par>
        <p:cTn id="1" dur="indefinite" restart="never" nodeType="tmRoot"/>
      </p:par>
    </p:tnLst>
  </p:timing>
</p:sld>
</file>

<file path=ppt/slides/slide1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1148</a:t>
            </a:r>
          </a:p>
        </p:txBody>
      </p:sp>
    </p:spTree>
  </p:cSld>
  <p:clrMapOvr>
    <a:masterClrMapping/>
  </p:clrMapOvr>
  <p:timing>
    <p:tnLst>
      <p:par>
        <p:cTn id="1" dur="indefinite" restart="never" nodeType="tmRoot"/>
      </p:par>
    </p:tnLst>
  </p:timing>
</p:sld>
</file>

<file path=ppt/slides/slide1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1149</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Text Box 4"/>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Your hand lifted me up</a:t>
            </a:r>
          </a:p>
        </p:txBody>
      </p:sp>
      <p:sp>
        <p:nvSpPr>
          <p:cNvPr id="123909" name="Text Box 5"/>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stand on higher ground</a:t>
            </a:r>
          </a:p>
        </p:txBody>
      </p:sp>
      <p:sp>
        <p:nvSpPr>
          <p:cNvPr id="123910" name="Text Box 6"/>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Your praise rose in my heart</a:t>
            </a:r>
          </a:p>
        </p:txBody>
      </p:sp>
      <p:sp>
        <p:nvSpPr>
          <p:cNvPr id="123911" name="Text Box 7"/>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made this valley sing</a:t>
            </a:r>
          </a:p>
        </p:txBody>
      </p:sp>
    </p:spTree>
    <p:extLst>
      <p:ext uri="{BB962C8B-B14F-4D97-AF65-F5344CB8AC3E}">
        <p14:creationId xmlns:p14="http://schemas.microsoft.com/office/powerpoint/2010/main" val="3207724406"/>
      </p:ext>
    </p:extLst>
  </p:cSld>
  <p:clrMapOvr>
    <a:masterClrMapping/>
  </p:clrMapOvr>
  <p:transition>
    <p:zoom/>
  </p:transition>
</p:sld>
</file>

<file path=ppt/slides/slide1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1150</a:t>
            </a:r>
          </a:p>
        </p:txBody>
      </p:sp>
    </p:spTree>
  </p:cSld>
  <p:clrMapOvr>
    <a:masterClrMapping/>
  </p:clrMapOvr>
  <p:timing>
    <p:tnLst>
      <p:par>
        <p:cTn id="1" dur="indefinite" restart="never" nodeType="tmRoot"/>
      </p:par>
    </p:tnLst>
  </p:timing>
</p:sld>
</file>

<file path=ppt/slides/slide1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1151</a:t>
            </a:r>
          </a:p>
        </p:txBody>
      </p:sp>
    </p:spTree>
  </p:cSld>
  <p:clrMapOvr>
    <a:masterClrMapping/>
  </p:clrMapOvr>
  <p:timing>
    <p:tnLst>
      <p:par>
        <p:cTn id="1" dur="indefinite" restart="never" nodeType="tmRoot"/>
      </p:par>
    </p:tnLst>
  </p:timing>
</p:sld>
</file>

<file path=ppt/slides/slide1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1152</a:t>
            </a:r>
          </a:p>
        </p:txBody>
      </p:sp>
    </p:spTree>
  </p:cSld>
  <p:clrMapOvr>
    <a:masterClrMapping/>
  </p:clrMapOvr>
  <p:timing>
    <p:tnLst>
      <p:par>
        <p:cTn id="1" dur="indefinite" restart="never" nodeType="tmRoot"/>
      </p:par>
    </p:tnLst>
  </p:timing>
</p:sld>
</file>

<file path=ppt/slides/slide1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1153</a:t>
            </a:r>
          </a:p>
        </p:txBody>
      </p:sp>
    </p:spTree>
  </p:cSld>
  <p:clrMapOvr>
    <a:masterClrMapping/>
  </p:clrMapOvr>
  <p:timing>
    <p:tnLst>
      <p:par>
        <p:cTn id="1" dur="indefinite" restart="never" nodeType="tmRoot"/>
      </p:par>
    </p:tnLst>
  </p:timing>
</p:sld>
</file>

<file path=ppt/slides/slide1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1154</a:t>
            </a:r>
          </a:p>
        </p:txBody>
      </p:sp>
    </p:spTree>
  </p:cSld>
  <p:clrMapOvr>
    <a:masterClrMapping/>
  </p:clrMapOvr>
  <p:timing>
    <p:tnLst>
      <p:par>
        <p:cTn id="1" dur="indefinite" restart="never" nodeType="tmRoot"/>
      </p:par>
    </p:tnLst>
  </p:timing>
</p:sld>
</file>

<file path=ppt/slides/slide1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1155</a:t>
            </a:r>
          </a:p>
        </p:txBody>
      </p:sp>
    </p:spTree>
  </p:cSld>
  <p:clrMapOvr>
    <a:masterClrMapping/>
  </p:clrMapOvr>
  <p:timing>
    <p:tnLst>
      <p:par>
        <p:cTn id="1" dur="indefinite" restart="never" nodeType="tmRoot"/>
      </p:par>
    </p:tnLst>
  </p:timing>
</p:sld>
</file>

<file path=ppt/slides/slide1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1156</a:t>
            </a:r>
          </a:p>
        </p:txBody>
      </p:sp>
    </p:spTree>
  </p:cSld>
  <p:clrMapOvr>
    <a:masterClrMapping/>
  </p:clrMapOvr>
  <p:timing>
    <p:tnLst>
      <p:par>
        <p:cTn id="1" dur="indefinite" restart="never" nodeType="tmRoot"/>
      </p:par>
    </p:tnLst>
  </p:timing>
</p:sld>
</file>

<file path=ppt/slides/slide1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1157</a:t>
            </a:r>
          </a:p>
        </p:txBody>
      </p:sp>
    </p:spTree>
  </p:cSld>
  <p:clrMapOvr>
    <a:masterClrMapping/>
  </p:clrMapOvr>
  <p:timing>
    <p:tnLst>
      <p:par>
        <p:cTn id="1" dur="indefinite" restart="never" nodeType="tmRoot"/>
      </p:par>
    </p:tnLst>
  </p:timing>
</p:sld>
</file>

<file path=ppt/slides/slide1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1158</a:t>
            </a:r>
          </a:p>
        </p:txBody>
      </p:sp>
    </p:spTree>
  </p:cSld>
  <p:clrMapOvr>
    <a:masterClrMapping/>
  </p:clrMapOvr>
  <p:timing>
    <p:tnLst>
      <p:par>
        <p:cTn id="1" dur="indefinite" restart="never" nodeType="tmRoot"/>
      </p:par>
    </p:tnLst>
  </p:timing>
</p:sld>
</file>

<file path=ppt/slides/slide1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1159</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Text Box 4"/>
          <p:cNvSpPr txBox="1">
            <a:spLocks noChangeArrowheads="1"/>
          </p:cNvSpPr>
          <p:nvPr/>
        </p:nvSpPr>
        <p:spPr bwMode="auto">
          <a:xfrm>
            <a:off x="0" y="2286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a:solidFill>
                  <a:srgbClr val="FFFFFF"/>
                </a:solidFill>
                <a:effectLst>
                  <a:outerShdw blurRad="38100" dist="38100" dir="2700000" algn="tl">
                    <a:srgbClr val="000000"/>
                  </a:outerShdw>
                </a:effectLst>
              </a:rPr>
              <a:t>This is how we overcome!</a:t>
            </a:r>
          </a:p>
        </p:txBody>
      </p:sp>
      <p:sp>
        <p:nvSpPr>
          <p:cNvPr id="124933" name="Text Box 5"/>
          <p:cNvSpPr txBox="1">
            <a:spLocks noChangeArrowheads="1"/>
          </p:cNvSpPr>
          <p:nvPr/>
        </p:nvSpPr>
        <p:spPr bwMode="auto">
          <a:xfrm>
            <a:off x="0" y="6858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a:solidFill>
                  <a:srgbClr val="FFFFFF"/>
                </a:solidFill>
                <a:effectLst>
                  <a:outerShdw blurRad="38100" dist="38100" dir="2700000" algn="tl">
                    <a:srgbClr val="000000"/>
                  </a:outerShdw>
                </a:effectLst>
              </a:rPr>
              <a:t>(repeat)</a:t>
            </a:r>
          </a:p>
        </p:txBody>
      </p:sp>
    </p:spTree>
    <p:extLst>
      <p:ext uri="{BB962C8B-B14F-4D97-AF65-F5344CB8AC3E}">
        <p14:creationId xmlns:p14="http://schemas.microsoft.com/office/powerpoint/2010/main" val="1074944045"/>
      </p:ext>
    </p:extLst>
  </p:cSld>
  <p:clrMapOvr>
    <a:masterClrMapping/>
  </p:clrMapOvr>
  <p:transition>
    <p:zoom/>
  </p:transition>
</p:sld>
</file>

<file path=ppt/slides/slide1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1160</a:t>
            </a:r>
          </a:p>
        </p:txBody>
      </p:sp>
    </p:spTree>
  </p:cSld>
  <p:clrMapOvr>
    <a:masterClrMapping/>
  </p:clrMapOvr>
  <p:timing>
    <p:tnLst>
      <p:par>
        <p:cTn id="1" dur="indefinite" restart="never" nodeType="tmRoot"/>
      </p:par>
    </p:tnLst>
  </p:timing>
</p:sld>
</file>

<file path=ppt/slides/slide1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1161</a:t>
            </a:r>
          </a:p>
        </p:txBody>
      </p:sp>
    </p:spTree>
  </p:cSld>
  <p:clrMapOvr>
    <a:masterClrMapping/>
  </p:clrMapOvr>
  <p:timing>
    <p:tnLst>
      <p:par>
        <p:cTn id="1" dur="indefinite" restart="never" nodeType="tmRoot"/>
      </p:par>
    </p:tnLst>
  </p:timing>
</p:sld>
</file>

<file path=ppt/slides/slide1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1162</a:t>
            </a:r>
          </a:p>
        </p:txBody>
      </p:sp>
    </p:spTree>
  </p:cSld>
  <p:clrMapOvr>
    <a:masterClrMapping/>
  </p:clrMapOvr>
  <p:timing>
    <p:tnLst>
      <p:par>
        <p:cTn id="1" dur="indefinite" restart="never" nodeType="tmRoot"/>
      </p:par>
    </p:tnLst>
  </p:timing>
</p:sld>
</file>

<file path=ppt/slides/slide1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1163</a:t>
            </a:r>
          </a:p>
        </p:txBody>
      </p:sp>
    </p:spTree>
  </p:cSld>
  <p:clrMapOvr>
    <a:masterClrMapping/>
  </p:clrMapOvr>
  <p:timing>
    <p:tnLst>
      <p:par>
        <p:cTn id="1" dur="indefinite" restart="never" nodeType="tmRoot"/>
      </p:par>
    </p:tnLst>
  </p:timing>
</p:sld>
</file>

<file path=ppt/slides/slide1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1164</a:t>
            </a:r>
          </a:p>
        </p:txBody>
      </p:sp>
    </p:spTree>
  </p:cSld>
  <p:clrMapOvr>
    <a:masterClrMapping/>
  </p:clrMapOvr>
  <p:timing>
    <p:tnLst>
      <p:par>
        <p:cTn id="1" dur="indefinite" restart="never" nodeType="tmRoot"/>
      </p:par>
    </p:tnLst>
  </p:timing>
</p:sld>
</file>

<file path=ppt/slides/slide1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1165</a:t>
            </a:r>
          </a:p>
        </p:txBody>
      </p:sp>
    </p:spTree>
  </p:cSld>
  <p:clrMapOvr>
    <a:masterClrMapping/>
  </p:clrMapOvr>
  <p:timing>
    <p:tnLst>
      <p:par>
        <p:cTn id="1" dur="indefinite" restart="never" nodeType="tmRoot"/>
      </p:par>
    </p:tnLst>
  </p:timing>
</p:sld>
</file>

<file path=ppt/slides/slide1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1166</a:t>
            </a:r>
          </a:p>
        </p:txBody>
      </p:sp>
    </p:spTree>
  </p:cSld>
  <p:clrMapOvr>
    <a:masterClrMapping/>
  </p:clrMapOvr>
  <p:timing>
    <p:tnLst>
      <p:par>
        <p:cTn id="1" dur="indefinite" restart="never" nodeType="tmRoot"/>
      </p:par>
    </p:tnLst>
  </p:timing>
</p:sld>
</file>

<file path=ppt/slides/slide1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1167</a:t>
            </a:r>
          </a:p>
        </p:txBody>
      </p:sp>
    </p:spTree>
  </p:cSld>
  <p:clrMapOvr>
    <a:masterClrMapping/>
  </p:clrMapOvr>
  <p:timing>
    <p:tnLst>
      <p:par>
        <p:cTn id="1" dur="indefinite" restart="never" nodeType="tmRoot"/>
      </p:par>
    </p:tnLst>
  </p:timing>
</p:sld>
</file>

<file path=ppt/slides/slide1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1168</a:t>
            </a:r>
          </a:p>
        </p:txBody>
      </p:sp>
    </p:spTree>
  </p:cSld>
  <p:clrMapOvr>
    <a:masterClrMapping/>
  </p:clrMapOvr>
  <p:timing>
    <p:tnLst>
      <p:par>
        <p:cTn id="1" dur="indefinite" restart="never" nodeType="tmRoot"/>
      </p:par>
    </p:tnLst>
  </p:timing>
</p:sld>
</file>

<file path=ppt/slides/slide1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1169</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8" name="Text Box 6"/>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Deep inside I’m crying out for more of You</a:t>
            </a:r>
          </a:p>
        </p:txBody>
      </p:sp>
      <p:sp>
        <p:nvSpPr>
          <p:cNvPr id="141319" name="Text Box 7"/>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In my life, I’m reaching out for what is true</a:t>
            </a:r>
          </a:p>
        </p:txBody>
      </p:sp>
      <p:sp>
        <p:nvSpPr>
          <p:cNvPr id="141320" name="Text Box 8"/>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For what is true</a:t>
            </a:r>
          </a:p>
        </p:txBody>
      </p:sp>
    </p:spTree>
    <p:extLst>
      <p:ext uri="{BB962C8B-B14F-4D97-AF65-F5344CB8AC3E}">
        <p14:creationId xmlns:p14="http://schemas.microsoft.com/office/powerpoint/2010/main" val="3948884603"/>
      </p:ext>
    </p:extLst>
  </p:cSld>
  <p:clrMapOvr>
    <a:masterClrMapping/>
  </p:clrMapOvr>
  <p:transition>
    <p:zoom/>
  </p:transition>
</p:sld>
</file>

<file path=ppt/slides/slide1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1170</a:t>
            </a:r>
          </a:p>
        </p:txBody>
      </p:sp>
    </p:spTree>
  </p:cSld>
  <p:clrMapOvr>
    <a:masterClrMapping/>
  </p:clrMapOvr>
  <p:timing>
    <p:tnLst>
      <p:par>
        <p:cTn id="1" dur="indefinite" restart="never" nodeType="tmRoot"/>
      </p:par>
    </p:tnLst>
  </p:timing>
</p:sld>
</file>

<file path=ppt/slides/slide1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1171</a:t>
            </a:r>
          </a:p>
        </p:txBody>
      </p:sp>
    </p:spTree>
  </p:cSld>
  <p:clrMapOvr>
    <a:masterClrMapping/>
  </p:clrMapOvr>
  <p:timing>
    <p:tnLst>
      <p:par>
        <p:cTn id="1" dur="indefinite" restart="never" nodeType="tmRoot"/>
      </p:par>
    </p:tnLst>
  </p:timing>
</p:sld>
</file>

<file path=ppt/slides/slide1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1172</a:t>
            </a:r>
          </a:p>
        </p:txBody>
      </p:sp>
    </p:spTree>
  </p:cSld>
  <p:clrMapOvr>
    <a:masterClrMapping/>
  </p:clrMapOvr>
  <p:timing>
    <p:tnLst>
      <p:par>
        <p:cTn id="1" dur="indefinite" restart="never" nodeType="tmRoot"/>
      </p:par>
    </p:tnLst>
  </p:timing>
</p:sld>
</file>

<file path=ppt/slides/slide1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1173</a:t>
            </a:r>
          </a:p>
        </p:txBody>
      </p:sp>
    </p:spTree>
  </p:cSld>
  <p:clrMapOvr>
    <a:masterClrMapping/>
  </p:clrMapOvr>
  <p:timing>
    <p:tnLst>
      <p:par>
        <p:cTn id="1" dur="indefinite" restart="never" nodeType="tmRoot"/>
      </p:par>
    </p:tnLst>
  </p:timing>
</p:sld>
</file>

<file path=ppt/slides/slide1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1174</a:t>
            </a:r>
          </a:p>
        </p:txBody>
      </p:sp>
    </p:spTree>
  </p:cSld>
  <p:clrMapOvr>
    <a:masterClrMapping/>
  </p:clrMapOvr>
  <p:timing>
    <p:tnLst>
      <p:par>
        <p:cTn id="1" dur="indefinite" restart="never" nodeType="tmRoot"/>
      </p:par>
    </p:tnLst>
  </p:timing>
</p:sld>
</file>

<file path=ppt/slides/slide1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1175</a:t>
            </a:r>
          </a:p>
        </p:txBody>
      </p:sp>
    </p:spTree>
  </p:cSld>
  <p:clrMapOvr>
    <a:masterClrMapping/>
  </p:clrMapOvr>
  <p:timing>
    <p:tnLst>
      <p:par>
        <p:cTn id="1" dur="indefinite" restart="never" nodeType="tmRoot"/>
      </p:par>
    </p:tnLst>
  </p:timing>
</p:sld>
</file>

<file path=ppt/slides/slide1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1176</a:t>
            </a:r>
          </a:p>
        </p:txBody>
      </p:sp>
    </p:spTree>
  </p:cSld>
  <p:clrMapOvr>
    <a:masterClrMapping/>
  </p:clrMapOvr>
  <p:timing>
    <p:tnLst>
      <p:par>
        <p:cTn id="1" dur="indefinite" restart="never" nodeType="tmRoot"/>
      </p:par>
    </p:tnLst>
  </p:timing>
</p:sld>
</file>

<file path=ppt/slides/slide1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1177</a:t>
            </a:r>
          </a:p>
        </p:txBody>
      </p:sp>
    </p:spTree>
  </p:cSld>
  <p:clrMapOvr>
    <a:masterClrMapping/>
  </p:clrMapOvr>
  <p:timing>
    <p:tnLst>
      <p:par>
        <p:cTn id="1" dur="indefinite" restart="never" nodeType="tmRoot"/>
      </p:par>
    </p:tnLst>
  </p:timing>
</p:sld>
</file>

<file path=ppt/slides/slide1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1178</a:t>
            </a:r>
          </a:p>
        </p:txBody>
      </p:sp>
    </p:spTree>
  </p:cSld>
  <p:clrMapOvr>
    <a:masterClrMapping/>
  </p:clrMapOvr>
  <p:timing>
    <p:tnLst>
      <p:par>
        <p:cTn id="1" dur="indefinite" restart="never" nodeType="tmRoot"/>
      </p:par>
    </p:tnLst>
  </p:timing>
</p:sld>
</file>

<file path=ppt/slides/slide1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1179</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Text Box 4"/>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There are groanings, there are stirrings</a:t>
            </a:r>
          </a:p>
        </p:txBody>
      </p:sp>
      <p:sp>
        <p:nvSpPr>
          <p:cNvPr id="142341" name="Text Box 5"/>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can’t satisfy!</a:t>
            </a:r>
          </a:p>
        </p:txBody>
      </p:sp>
    </p:spTree>
    <p:extLst>
      <p:ext uri="{BB962C8B-B14F-4D97-AF65-F5344CB8AC3E}">
        <p14:creationId xmlns:p14="http://schemas.microsoft.com/office/powerpoint/2010/main" val="2047597588"/>
      </p:ext>
    </p:extLst>
  </p:cSld>
  <p:clrMapOvr>
    <a:masterClrMapping/>
  </p:clrMapOvr>
  <p:transition>
    <p:zoom/>
  </p:transition>
</p:sld>
</file>

<file path=ppt/slides/slide1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1180</a:t>
            </a:r>
          </a:p>
        </p:txBody>
      </p:sp>
    </p:spTree>
  </p:cSld>
  <p:clrMapOvr>
    <a:masterClrMapping/>
  </p:clrMapOvr>
  <p:timing>
    <p:tnLst>
      <p:par>
        <p:cTn id="1" dur="indefinite" restart="never" nodeType="tmRoot"/>
      </p:par>
    </p:tnLst>
  </p:timing>
</p:sld>
</file>

<file path=ppt/slides/slide1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1181</a:t>
            </a:r>
          </a:p>
        </p:txBody>
      </p:sp>
    </p:spTree>
  </p:cSld>
  <p:clrMapOvr>
    <a:masterClrMapping/>
  </p:clrMapOvr>
  <p:timing>
    <p:tnLst>
      <p:par>
        <p:cTn id="1" dur="indefinite" restart="never" nodeType="tmRoot"/>
      </p:par>
    </p:tnLst>
  </p:timing>
</p:sld>
</file>

<file path=ppt/slides/slide1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1182</a:t>
            </a:r>
          </a:p>
        </p:txBody>
      </p:sp>
    </p:spTree>
  </p:cSld>
  <p:clrMapOvr>
    <a:masterClrMapping/>
  </p:clrMapOvr>
  <p:timing>
    <p:tnLst>
      <p:par>
        <p:cTn id="1" dur="indefinite" restart="never" nodeType="tmRoot"/>
      </p:par>
    </p:tnLst>
  </p:timing>
</p:sld>
</file>

<file path=ppt/slides/slide1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1183</a:t>
            </a:r>
          </a:p>
        </p:txBody>
      </p:sp>
    </p:spTree>
  </p:cSld>
  <p:clrMapOvr>
    <a:masterClrMapping/>
  </p:clrMapOvr>
  <p:timing>
    <p:tnLst>
      <p:par>
        <p:cTn id="1" dur="indefinite" restart="never" nodeType="tmRoot"/>
      </p:par>
    </p:tnLst>
  </p:timing>
</p:sld>
</file>

<file path=ppt/slides/slide1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1184</a:t>
            </a:r>
          </a:p>
        </p:txBody>
      </p:sp>
    </p:spTree>
  </p:cSld>
  <p:clrMapOvr>
    <a:masterClrMapping/>
  </p:clrMapOvr>
  <p:timing>
    <p:tnLst>
      <p:par>
        <p:cTn id="1" dur="indefinite" restart="never" nodeType="tmRoot"/>
      </p:par>
    </p:tnLst>
  </p:timing>
</p:sld>
</file>

<file path=ppt/slides/slide1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1185</a:t>
            </a:r>
          </a:p>
        </p:txBody>
      </p:sp>
    </p:spTree>
  </p:cSld>
  <p:clrMapOvr>
    <a:masterClrMapping/>
  </p:clrMapOvr>
  <p:timing>
    <p:tnLst>
      <p:par>
        <p:cTn id="1" dur="indefinite" restart="never" nodeType="tmRoot"/>
      </p:par>
    </p:tnLst>
  </p:timing>
</p:sld>
</file>

<file path=ppt/slides/slide1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1186</a:t>
            </a:r>
          </a:p>
        </p:txBody>
      </p:sp>
    </p:spTree>
  </p:cSld>
  <p:clrMapOvr>
    <a:masterClrMapping/>
  </p:clrMapOvr>
  <p:timing>
    <p:tnLst>
      <p:par>
        <p:cTn id="1" dur="indefinite" restart="never" nodeType="tmRoot"/>
      </p:par>
    </p:tnLst>
  </p:timing>
</p:sld>
</file>

<file path=ppt/slides/slide1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1187</a:t>
            </a:r>
          </a:p>
        </p:txBody>
      </p:sp>
    </p:spTree>
  </p:cSld>
  <p:clrMapOvr>
    <a:masterClrMapping/>
  </p:clrMapOvr>
  <p:timing>
    <p:tnLst>
      <p:par>
        <p:cTn id="1" dur="indefinite" restart="never" nodeType="tmRoot"/>
      </p:par>
    </p:tnLst>
  </p:timing>
</p:sld>
</file>

<file path=ppt/slides/slide1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1188</a:t>
            </a:r>
          </a:p>
        </p:txBody>
      </p:sp>
    </p:spTree>
  </p:cSld>
  <p:clrMapOvr>
    <a:masterClrMapping/>
  </p:clrMapOvr>
  <p:timing>
    <p:tnLst>
      <p:par>
        <p:cTn id="1" dur="indefinite" restart="never" nodeType="tmRoot"/>
      </p:par>
    </p:tnLst>
  </p:timing>
</p:sld>
</file>

<file path=ppt/slides/slide1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1189</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Text Box 4"/>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Release me Father to dance like a child again</a:t>
            </a:r>
          </a:p>
        </p:txBody>
      </p:sp>
      <p:sp>
        <p:nvSpPr>
          <p:cNvPr id="143365" name="Text Box 5"/>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Take me Jesus to love You with passions flame</a:t>
            </a:r>
          </a:p>
        </p:txBody>
      </p:sp>
      <p:sp>
        <p:nvSpPr>
          <p:cNvPr id="143366" name="Text Box 6"/>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Sweet, sweet Spirit come and burn me now</a:t>
            </a:r>
          </a:p>
        </p:txBody>
      </p:sp>
      <p:sp>
        <p:nvSpPr>
          <p:cNvPr id="143367" name="Text Box 7"/>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So that I can feel you, change me in and out</a:t>
            </a:r>
          </a:p>
        </p:txBody>
      </p:sp>
    </p:spTree>
    <p:extLst>
      <p:ext uri="{BB962C8B-B14F-4D97-AF65-F5344CB8AC3E}">
        <p14:creationId xmlns:p14="http://schemas.microsoft.com/office/powerpoint/2010/main" val="1332936345"/>
      </p:ext>
    </p:extLst>
  </p:cSld>
  <p:clrMapOvr>
    <a:masterClrMapping/>
  </p:clrMapOvr>
  <p:transition>
    <p:zoom/>
  </p:transition>
</p:sld>
</file>

<file path=ppt/slides/slide1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1190</a:t>
            </a:r>
          </a:p>
        </p:txBody>
      </p:sp>
    </p:spTree>
  </p:cSld>
  <p:clrMapOvr>
    <a:masterClrMapping/>
  </p:clrMapOvr>
  <p:timing>
    <p:tnLst>
      <p:par>
        <p:cTn id="1" dur="indefinite" restart="never" nodeType="tmRoot"/>
      </p:par>
    </p:tnLst>
  </p:timing>
</p:sld>
</file>

<file path=ppt/slides/slide1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1191</a:t>
            </a:r>
          </a:p>
        </p:txBody>
      </p:sp>
    </p:spTree>
  </p:cSld>
  <p:clrMapOvr>
    <a:masterClrMapping/>
  </p:clrMapOvr>
  <p:timing>
    <p:tnLst>
      <p:par>
        <p:cTn id="1" dur="indefinite" restart="never" nodeType="tmRoot"/>
      </p:par>
    </p:tnLst>
  </p:timing>
</p:sld>
</file>

<file path=ppt/slides/slide1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1192</a:t>
            </a:r>
          </a:p>
        </p:txBody>
      </p:sp>
    </p:spTree>
  </p:cSld>
  <p:clrMapOvr>
    <a:masterClrMapping/>
  </p:clrMapOvr>
  <p:timing>
    <p:tnLst>
      <p:par>
        <p:cTn id="1" dur="indefinite" restart="never" nodeType="tmRoot"/>
      </p:par>
    </p:tnLst>
  </p:timing>
</p:sld>
</file>

<file path=ppt/slides/slide1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1193</a:t>
            </a:r>
          </a:p>
        </p:txBody>
      </p:sp>
    </p:spTree>
  </p:cSld>
  <p:clrMapOvr>
    <a:masterClrMapping/>
  </p:clrMapOvr>
  <p:timing>
    <p:tnLst>
      <p:par>
        <p:cTn id="1" dur="indefinite" restart="never" nodeType="tmRoot"/>
      </p:par>
    </p:tnLst>
  </p:timing>
</p:sld>
</file>

<file path=ppt/slides/slide1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1194</a:t>
            </a:r>
          </a:p>
        </p:txBody>
      </p:sp>
    </p:spTree>
  </p:cSld>
  <p:clrMapOvr>
    <a:masterClrMapping/>
  </p:clrMapOvr>
  <p:timing>
    <p:tnLst>
      <p:par>
        <p:cTn id="1" dur="indefinite" restart="never" nodeType="tmRoot"/>
      </p:par>
    </p:tnLst>
  </p:timing>
</p:sld>
</file>

<file path=ppt/slides/slide1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1195</a:t>
            </a:r>
          </a:p>
        </p:txBody>
      </p:sp>
    </p:spTree>
  </p:cSld>
  <p:clrMapOvr>
    <a:masterClrMapping/>
  </p:clrMapOvr>
  <p:timing>
    <p:tnLst>
      <p:par>
        <p:cTn id="1" dur="indefinite" restart="never" nodeType="tmRoot"/>
      </p:par>
    </p:tnLst>
  </p:timing>
</p:sld>
</file>

<file path=ppt/slides/slide1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1196</a:t>
            </a:r>
          </a:p>
        </p:txBody>
      </p:sp>
    </p:spTree>
  </p:cSld>
  <p:clrMapOvr>
    <a:masterClrMapping/>
  </p:clrMapOvr>
  <p:timing>
    <p:tnLst>
      <p:par>
        <p:cTn id="1" dur="indefinite" restart="never" nodeType="tmRoot"/>
      </p:par>
    </p:tnLst>
  </p:timing>
</p:sld>
</file>

<file path=ppt/slides/slide1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1197</a:t>
            </a:r>
          </a:p>
        </p:txBody>
      </p:sp>
    </p:spTree>
  </p:cSld>
  <p:clrMapOvr>
    <a:masterClrMapping/>
  </p:clrMapOvr>
  <p:timing>
    <p:tnLst>
      <p:par>
        <p:cTn id="1" dur="indefinite" restart="never" nodeType="tmRoot"/>
      </p:par>
    </p:tnLst>
  </p:timing>
</p:sld>
</file>

<file path=ppt/slides/slide1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1198</a:t>
            </a:r>
          </a:p>
        </p:txBody>
      </p:sp>
    </p:spTree>
  </p:cSld>
  <p:clrMapOvr>
    <a:masterClrMapping/>
  </p:clrMapOvr>
  <p:timing>
    <p:tnLst>
      <p:par>
        <p:cTn id="1" dur="indefinite" restart="never" nodeType="tmRoot"/>
      </p:par>
    </p:tnLst>
  </p:timing>
</p:sld>
</file>

<file path=ppt/slides/slide1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1199</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228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One single drop of rain</a:t>
            </a:r>
          </a:p>
        </p:txBody>
      </p:sp>
      <p:sp>
        <p:nvSpPr>
          <p:cNvPr id="14339" name="Text Box 3"/>
          <p:cNvSpPr txBox="1">
            <a:spLocks noChangeArrowheads="1"/>
          </p:cNvSpPr>
          <p:nvPr/>
        </p:nvSpPr>
        <p:spPr bwMode="auto">
          <a:xfrm>
            <a:off x="0" y="609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Your salty tear became blue ocean</a:t>
            </a:r>
          </a:p>
        </p:txBody>
      </p:sp>
      <p:sp>
        <p:nvSpPr>
          <p:cNvPr id="14340" name="Text Box 4"/>
          <p:cNvSpPr txBox="1">
            <a:spLocks noChangeArrowheads="1"/>
          </p:cNvSpPr>
          <p:nvPr/>
        </p:nvSpPr>
        <p:spPr bwMode="auto">
          <a:xfrm>
            <a:off x="0" y="1905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You’re out beyond the furthest morning star,</a:t>
            </a:r>
          </a:p>
        </p:txBody>
      </p:sp>
      <p:sp>
        <p:nvSpPr>
          <p:cNvPr id="14341" name="Text Box 5"/>
          <p:cNvSpPr txBox="1">
            <a:spLocks noChangeArrowheads="1"/>
          </p:cNvSpPr>
          <p:nvPr/>
        </p:nvSpPr>
        <p:spPr bwMode="auto">
          <a:xfrm>
            <a:off x="0" y="2362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Close enough to hold me in Your arms</a:t>
            </a:r>
          </a:p>
        </p:txBody>
      </p:sp>
      <p:sp>
        <p:nvSpPr>
          <p:cNvPr id="14342" name="Text Box 6"/>
          <p:cNvSpPr txBox="1">
            <a:spLocks noChangeArrowheads="1"/>
          </p:cNvSpPr>
          <p:nvPr/>
        </p:nvSpPr>
        <p:spPr bwMode="auto">
          <a:xfrm>
            <a:off x="0" y="1447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Turning in my hand a world in motion</a:t>
            </a:r>
          </a:p>
        </p:txBody>
      </p:sp>
      <p:sp>
        <p:nvSpPr>
          <p:cNvPr id="14343" name="Text Box 7"/>
          <p:cNvSpPr txBox="1">
            <a:spLocks noChangeArrowheads="1"/>
          </p:cNvSpPr>
          <p:nvPr/>
        </p:nvSpPr>
        <p:spPr bwMode="auto">
          <a:xfrm>
            <a:off x="0" y="990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One tiny grain of sand</a:t>
            </a:r>
          </a:p>
        </p:txBody>
      </p:sp>
    </p:spTree>
    <p:extLst>
      <p:ext uri="{BB962C8B-B14F-4D97-AF65-F5344CB8AC3E}">
        <p14:creationId xmlns:p14="http://schemas.microsoft.com/office/powerpoint/2010/main" val="397413431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9" name="Text Box 5"/>
          <p:cNvSpPr txBox="1">
            <a:spLocks noChangeArrowheads="1"/>
          </p:cNvSpPr>
          <p:nvPr/>
        </p:nvSpPr>
        <p:spPr bwMode="auto">
          <a:xfrm>
            <a:off x="0" y="304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Mercy is falling, is falling, is falling</a:t>
            </a:r>
          </a:p>
        </p:txBody>
      </p:sp>
      <p:sp>
        <p:nvSpPr>
          <p:cNvPr id="144390" name="Text Box 6"/>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Mercy it falls like the Sweet Spring rain </a:t>
            </a:r>
          </a:p>
        </p:txBody>
      </p:sp>
      <p:sp>
        <p:nvSpPr>
          <p:cNvPr id="144391" name="Text Box 7"/>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Mercy is falling, is falling all over me</a:t>
            </a:r>
          </a:p>
        </p:txBody>
      </p:sp>
    </p:spTree>
    <p:extLst>
      <p:ext uri="{BB962C8B-B14F-4D97-AF65-F5344CB8AC3E}">
        <p14:creationId xmlns:p14="http://schemas.microsoft.com/office/powerpoint/2010/main" val="2769276001"/>
      </p:ext>
    </p:extLst>
  </p:cSld>
  <p:clrMapOvr>
    <a:masterClrMapping/>
  </p:clrMapOvr>
  <p:transition>
    <p:zoom/>
  </p:transition>
</p:sld>
</file>

<file path=ppt/slides/slide1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1200</a:t>
            </a:r>
          </a:p>
        </p:txBody>
      </p:sp>
    </p:spTree>
  </p:cSld>
  <p:clrMapOvr>
    <a:masterClrMapping/>
  </p:clrMapOvr>
  <p:timing>
    <p:tnLst>
      <p:par>
        <p:cTn id="1" dur="indefinite" restart="never" nodeType="tmRoot"/>
      </p:par>
    </p:tnLst>
  </p:timing>
</p:sld>
</file>

<file path=ppt/slides/slide1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31536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Hey-oh I receive Your mercy </a:t>
            </a:r>
          </a:p>
        </p:txBody>
      </p:sp>
      <p:sp>
        <p:nvSpPr>
          <p:cNvPr id="145412"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Hey-oh I receive Your mercy </a:t>
            </a:r>
          </a:p>
        </p:txBody>
      </p:sp>
      <p:sp>
        <p:nvSpPr>
          <p:cNvPr id="145413"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Hey-oh, I will </a:t>
            </a:r>
          </a:p>
        </p:txBody>
      </p:sp>
      <p:sp>
        <p:nvSpPr>
          <p:cNvPr id="145414"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Dance Forevermore</a:t>
            </a:r>
          </a:p>
        </p:txBody>
      </p:sp>
    </p:spTree>
    <p:extLst>
      <p:ext uri="{BB962C8B-B14F-4D97-AF65-F5344CB8AC3E}">
        <p14:creationId xmlns:p14="http://schemas.microsoft.com/office/powerpoint/2010/main" val="3158937124"/>
      </p:ext>
    </p:extLst>
  </p:cSld>
  <p:clrMapOvr>
    <a:masterClrMapping/>
  </p:clrMapOvr>
  <p:transition>
    <p:zoom/>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0" name="Text Box 4"/>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Lord of the dance, You’re the Dancing Lord</a:t>
            </a:r>
          </a:p>
        </p:txBody>
      </p:sp>
      <p:sp>
        <p:nvSpPr>
          <p:cNvPr id="147461" name="Text Box 5"/>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(Echo)</a:t>
            </a:r>
          </a:p>
        </p:txBody>
      </p:sp>
      <p:sp>
        <p:nvSpPr>
          <p:cNvPr id="147462" name="Text Box 6"/>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Lord of the dance, You’re the Dancing Lord </a:t>
            </a:r>
          </a:p>
        </p:txBody>
      </p:sp>
      <p:sp>
        <p:nvSpPr>
          <p:cNvPr id="147463" name="Text Box 7"/>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(Echo)</a:t>
            </a:r>
          </a:p>
        </p:txBody>
      </p:sp>
      <p:sp>
        <p:nvSpPr>
          <p:cNvPr id="147464" name="Rectangle 8"/>
          <p:cNvSpPr>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a:solidFill>
                  <a:srgbClr val="FFFFFF"/>
                </a:solidFill>
                <a:effectLst>
                  <a:outerShdw blurRad="38100" dist="38100" dir="2700000" algn="tl">
                    <a:srgbClr val="000000"/>
                  </a:outerShdw>
                </a:effectLst>
              </a:rPr>
              <a:t>Everybody dance, now!</a:t>
            </a:r>
          </a:p>
        </p:txBody>
      </p:sp>
    </p:spTree>
    <p:extLst>
      <p:ext uri="{BB962C8B-B14F-4D97-AF65-F5344CB8AC3E}">
        <p14:creationId xmlns:p14="http://schemas.microsoft.com/office/powerpoint/2010/main" val="182748004"/>
      </p:ext>
    </p:extLst>
  </p:cSld>
  <p:clrMapOvr>
    <a:masterClrMapping/>
  </p:clrMapOvr>
  <p:transition>
    <p:zoom/>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one you want the most now</a:t>
            </a:r>
          </a:p>
        </p:txBody>
      </p:sp>
      <p:sp>
        <p:nvSpPr>
          <p:cNvPr id="148487"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Well everybody dance now</a:t>
            </a:r>
          </a:p>
        </p:txBody>
      </p:sp>
      <p:sp>
        <p:nvSpPr>
          <p:cNvPr id="14848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Get in the Holy Ghost</a:t>
            </a:r>
          </a:p>
        </p:txBody>
      </p:sp>
      <p:sp>
        <p:nvSpPr>
          <p:cNvPr id="148489"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Come on and praise the One</a:t>
            </a:r>
          </a:p>
        </p:txBody>
      </p:sp>
      <p:sp>
        <p:nvSpPr>
          <p:cNvPr id="148490"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Love the One, want the One</a:t>
            </a:r>
          </a:p>
        </p:txBody>
      </p:sp>
    </p:spTree>
    <p:extLst>
      <p:ext uri="{BB962C8B-B14F-4D97-AF65-F5344CB8AC3E}">
        <p14:creationId xmlns:p14="http://schemas.microsoft.com/office/powerpoint/2010/main" val="2341964278"/>
      </p:ext>
    </p:extLst>
  </p:cSld>
  <p:clrMapOvr>
    <a:masterClrMapping/>
  </p:clrMapOvr>
  <p:transition>
    <p:zoom/>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12" name="Text Box 8"/>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Can’t nobody stop me now</a:t>
            </a:r>
          </a:p>
        </p:txBody>
      </p:sp>
      <p:sp>
        <p:nvSpPr>
          <p:cNvPr id="149513" name="Text Box 9"/>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I’m gonna give it everything I got</a:t>
            </a:r>
          </a:p>
        </p:txBody>
      </p:sp>
      <p:sp>
        <p:nvSpPr>
          <p:cNvPr id="149514" name="Text Box 10"/>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I’m gonna run to You, come to you, run to You</a:t>
            </a:r>
          </a:p>
        </p:txBody>
      </p:sp>
      <p:sp>
        <p:nvSpPr>
          <p:cNvPr id="149515" name="Text Box 11"/>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Just like a little child</a:t>
            </a:r>
          </a:p>
        </p:txBody>
      </p:sp>
    </p:spTree>
    <p:extLst>
      <p:ext uri="{BB962C8B-B14F-4D97-AF65-F5344CB8AC3E}">
        <p14:creationId xmlns:p14="http://schemas.microsoft.com/office/powerpoint/2010/main" val="1956763482"/>
      </p:ext>
    </p:extLst>
  </p:cSld>
  <p:clrMapOvr>
    <a:masterClrMapping/>
  </p:clrMapOvr>
  <p:transition>
    <p:zoom/>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It’s just this love I have inside I want it</a:t>
            </a:r>
          </a:p>
        </p:txBody>
      </p:sp>
      <p:sp>
        <p:nvSpPr>
          <p:cNvPr id="150532"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feel you pleasure way down inside my heart</a:t>
            </a:r>
          </a:p>
        </p:txBody>
      </p:sp>
      <p:sp>
        <p:nvSpPr>
          <p:cNvPr id="150533"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need it, I want your love more and more each day </a:t>
            </a:r>
          </a:p>
        </p:txBody>
      </p:sp>
      <p:sp>
        <p:nvSpPr>
          <p:cNvPr id="150534"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when I dance before you </a:t>
            </a:r>
          </a:p>
        </p:txBody>
      </p:sp>
      <p:sp>
        <p:nvSpPr>
          <p:cNvPr id="150535" name="Rectangle 7"/>
          <p:cNvSpPr>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a:solidFill>
                  <a:srgbClr val="FFFFFF"/>
                </a:solidFill>
                <a:effectLst>
                  <a:outerShdw blurRad="38100" dist="38100" dir="2700000" algn="tl">
                    <a:srgbClr val="000000"/>
                  </a:outerShdw>
                </a:effectLst>
              </a:rPr>
              <a:t>I’m gonna dance with all my might</a:t>
            </a:r>
          </a:p>
        </p:txBody>
      </p:sp>
    </p:spTree>
    <p:extLst>
      <p:ext uri="{BB962C8B-B14F-4D97-AF65-F5344CB8AC3E}">
        <p14:creationId xmlns:p14="http://schemas.microsoft.com/office/powerpoint/2010/main" val="405456426"/>
      </p:ext>
    </p:extLst>
  </p:cSld>
  <p:clrMapOvr>
    <a:masterClrMapping/>
  </p:clrMapOvr>
  <p:transition>
    <p:zoom/>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ext Box 2"/>
          <p:cNvSpPr txBox="1">
            <a:spLocks noChangeArrowheads="1"/>
          </p:cNvSpPr>
          <p:nvPr/>
        </p:nvSpPr>
        <p:spPr bwMode="auto">
          <a:xfrm>
            <a:off x="304800" y="2286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Nobody like Jesus, You won’t ever find</a:t>
            </a:r>
            <a:r>
              <a:rPr lang="en-US" sz="3200" b="1" i="1">
                <a:solidFill>
                  <a:srgbClr val="FFFFFF"/>
                </a:solidFill>
                <a:effectLst>
                  <a:outerShdw blurRad="38100" dist="38100" dir="2700000" algn="tl">
                    <a:srgbClr val="000000"/>
                  </a:outerShdw>
                </a:effectLst>
              </a:rPr>
              <a:t> </a:t>
            </a:r>
          </a:p>
        </p:txBody>
      </p:sp>
      <p:sp>
        <p:nvSpPr>
          <p:cNvPr id="151555" name="Text Box 3"/>
          <p:cNvSpPr txBox="1">
            <a:spLocks noChangeArrowheads="1"/>
          </p:cNvSpPr>
          <p:nvPr/>
        </p:nvSpPr>
        <p:spPr bwMode="auto">
          <a:xfrm>
            <a:off x="381000" y="6858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Nobody like Jesus, You won’t ever, </a:t>
            </a:r>
            <a:endParaRPr lang="en-US" sz="3200" b="1" i="1">
              <a:solidFill>
                <a:srgbClr val="FFFFFF"/>
              </a:solidFill>
              <a:effectLst>
                <a:outerShdw blurRad="38100" dist="38100" dir="2700000" algn="tl">
                  <a:srgbClr val="000000"/>
                </a:outerShdw>
              </a:effectLst>
            </a:endParaRPr>
          </a:p>
        </p:txBody>
      </p:sp>
      <p:sp>
        <p:nvSpPr>
          <p:cNvPr id="151556" name="Text Box 4"/>
          <p:cNvSpPr txBox="1">
            <a:spLocks noChangeArrowheads="1"/>
          </p:cNvSpPr>
          <p:nvPr/>
        </p:nvSpPr>
        <p:spPr bwMode="auto">
          <a:xfrm>
            <a:off x="609600" y="10668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Ever, ever find</a:t>
            </a:r>
            <a:r>
              <a:rPr lang="en-US" sz="3200" b="1" i="1">
                <a:solidFill>
                  <a:srgbClr val="FFFFFF"/>
                </a:solidFill>
                <a:effectLst>
                  <a:outerShdw blurRad="38100" dist="38100" dir="2700000" algn="tl">
                    <a:srgbClr val="000000"/>
                  </a:outerShdw>
                </a:effectLst>
              </a:rPr>
              <a:t> </a:t>
            </a:r>
          </a:p>
        </p:txBody>
      </p:sp>
      <p:sp>
        <p:nvSpPr>
          <p:cNvPr id="151557" name="Text Box 5"/>
          <p:cNvSpPr txBox="1">
            <a:spLocks noChangeArrowheads="1"/>
          </p:cNvSpPr>
          <p:nvPr/>
        </p:nvSpPr>
        <p:spPr bwMode="auto">
          <a:xfrm>
            <a:off x="609600" y="15240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He’s the same yesterday and forever</a:t>
            </a:r>
            <a:r>
              <a:rPr lang="en-US" sz="3200" b="1" i="1">
                <a:solidFill>
                  <a:srgbClr val="FFFFFF"/>
                </a:solidFill>
                <a:effectLst>
                  <a:outerShdw blurRad="38100" dist="38100" dir="2700000" algn="tl">
                    <a:srgbClr val="000000"/>
                  </a:outerShdw>
                </a:effectLst>
              </a:rPr>
              <a:t> </a:t>
            </a:r>
          </a:p>
        </p:txBody>
      </p:sp>
      <p:sp>
        <p:nvSpPr>
          <p:cNvPr id="151558" name="Text Box 6"/>
          <p:cNvSpPr txBox="1">
            <a:spLocks noChangeArrowheads="1"/>
          </p:cNvSpPr>
          <p:nvPr/>
        </p:nvSpPr>
        <p:spPr bwMode="auto">
          <a:xfrm>
            <a:off x="457200" y="19050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Nobody like Jesus, you won’t ever, ever find</a:t>
            </a:r>
            <a:r>
              <a:rPr lang="en-US" sz="3200" b="1" i="1">
                <a:solidFill>
                  <a:srgbClr val="FFFFFF"/>
                </a:solidFill>
                <a:effectLst>
                  <a:outerShdw blurRad="38100" dist="38100" dir="2700000" algn="tl">
                    <a:srgbClr val="000000"/>
                  </a:outerShdw>
                </a:effectLst>
              </a:rPr>
              <a:t> </a:t>
            </a:r>
          </a:p>
        </p:txBody>
      </p:sp>
    </p:spTree>
    <p:extLst>
      <p:ext uri="{BB962C8B-B14F-4D97-AF65-F5344CB8AC3E}">
        <p14:creationId xmlns:p14="http://schemas.microsoft.com/office/powerpoint/2010/main" val="387230421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0" name="Text Box 4"/>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 can search high and low it doesn’t </a:t>
            </a:r>
          </a:p>
        </p:txBody>
      </p:sp>
      <p:sp>
        <p:nvSpPr>
          <p:cNvPr id="152581" name="Text Box 5"/>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Matter where you go  </a:t>
            </a:r>
          </a:p>
        </p:txBody>
      </p:sp>
      <p:sp>
        <p:nvSpPr>
          <p:cNvPr id="152582" name="Text Box 6"/>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 won’t ever find </a:t>
            </a:r>
          </a:p>
        </p:txBody>
      </p:sp>
      <p:sp>
        <p:nvSpPr>
          <p:cNvPr id="152583" name="Rectangle 7"/>
          <p:cNvSpPr>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a:solidFill>
                  <a:srgbClr val="FFFFFF"/>
                </a:solidFill>
                <a:effectLst>
                  <a:outerShdw blurRad="38100" dist="38100" dir="2700000" algn="tl">
                    <a:srgbClr val="000000"/>
                  </a:outerShdw>
                </a:effectLst>
              </a:rPr>
              <a:t>Find nobody like the Lord!</a:t>
            </a:r>
          </a:p>
        </p:txBody>
      </p:sp>
    </p:spTree>
    <p:extLst>
      <p:ext uri="{BB962C8B-B14F-4D97-AF65-F5344CB8AC3E}">
        <p14:creationId xmlns:p14="http://schemas.microsoft.com/office/powerpoint/2010/main" val="194757007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ext Box 2"/>
          <p:cNvSpPr txBox="1">
            <a:spLocks noChangeArrowheads="1"/>
          </p:cNvSpPr>
          <p:nvPr/>
        </p:nvSpPr>
        <p:spPr bwMode="auto">
          <a:xfrm>
            <a:off x="0" y="304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Jesus!</a:t>
            </a:r>
            <a:r>
              <a:rPr lang="en-US" sz="3600" b="1" i="1">
                <a:solidFill>
                  <a:srgbClr val="FFFFFF"/>
                </a:solidFill>
                <a:effectLst>
                  <a:outerShdw blurRad="38100" dist="38100" dir="2700000" algn="tl">
                    <a:srgbClr val="000000"/>
                  </a:outerShdw>
                </a:effectLst>
              </a:rPr>
              <a:t> </a:t>
            </a:r>
          </a:p>
        </p:txBody>
      </p:sp>
      <p:sp>
        <p:nvSpPr>
          <p:cNvPr id="153603" name="Text Box 3"/>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Nobody like Jesus, You won’t ever, ever,</a:t>
            </a:r>
            <a:r>
              <a:rPr lang="en-US" sz="3600" b="1">
                <a:solidFill>
                  <a:srgbClr val="FFFFFF"/>
                </a:solidFill>
                <a:effectLst>
                  <a:outerShdw blurRad="38100" dist="38100" dir="2700000" algn="tl">
                    <a:srgbClr val="000000"/>
                  </a:outerShdw>
                </a:effectLst>
              </a:rPr>
              <a:t> </a:t>
            </a:r>
            <a:r>
              <a:rPr lang="en-US" sz="3200" b="1">
                <a:solidFill>
                  <a:srgbClr val="FFFFFF"/>
                </a:solidFill>
                <a:effectLst>
                  <a:outerShdw blurRad="38100" dist="38100" dir="2700000" algn="tl">
                    <a:srgbClr val="000000"/>
                  </a:outerShdw>
                </a:effectLst>
              </a:rPr>
              <a:t>ever find</a:t>
            </a:r>
            <a:endParaRPr lang="en-US" sz="3200" b="1" i="1">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308417805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 Box 2"/>
          <p:cNvSpPr txBox="1">
            <a:spLocks noChangeArrowheads="1"/>
          </p:cNvSpPr>
          <p:nvPr/>
        </p:nvSpPr>
        <p:spPr bwMode="auto">
          <a:xfrm>
            <a:off x="0" y="0"/>
            <a:ext cx="9144000" cy="1311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Magnify Jesus,</a:t>
            </a:r>
            <a:r>
              <a:rPr lang="en-US" sz="8000">
                <a:solidFill>
                  <a:srgbClr val="FFFFFF"/>
                </a:solidFill>
              </a:rPr>
              <a:t> </a:t>
            </a:r>
          </a:p>
        </p:txBody>
      </p:sp>
      <p:sp>
        <p:nvSpPr>
          <p:cNvPr id="154627" name="Text Box 3"/>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Magnify the Lord</a:t>
            </a:r>
          </a:p>
        </p:txBody>
      </p:sp>
    </p:spTree>
    <p:extLst>
      <p:ext uri="{BB962C8B-B14F-4D97-AF65-F5344CB8AC3E}">
        <p14:creationId xmlns:p14="http://schemas.microsoft.com/office/powerpoint/2010/main" val="4247950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Adonai,</a:t>
            </a:r>
          </a:p>
        </p:txBody>
      </p:sp>
      <p:sp>
        <p:nvSpPr>
          <p:cNvPr id="15363" name="Text Box 3"/>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I lift up my heart and I cry</a:t>
            </a:r>
          </a:p>
        </p:txBody>
      </p:sp>
      <p:sp>
        <p:nvSpPr>
          <p:cNvPr id="15364" name="Text Box 4"/>
          <p:cNvSpPr txBox="1">
            <a:spLocks noChangeArrowheads="1"/>
          </p:cNvSpPr>
          <p:nvPr/>
        </p:nvSpPr>
        <p:spPr bwMode="auto">
          <a:xfrm>
            <a:off x="0" y="1676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Father of my hope and freedom.</a:t>
            </a:r>
          </a:p>
        </p:txBody>
      </p:sp>
      <p:sp>
        <p:nvSpPr>
          <p:cNvPr id="15365" name="Text Box 5"/>
          <p:cNvSpPr txBox="1">
            <a:spLocks noChangeArrowheads="1"/>
          </p:cNvSpPr>
          <p:nvPr/>
        </p:nvSpPr>
        <p:spPr bwMode="auto">
          <a:xfrm>
            <a:off x="0" y="2133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Oh, my Adonai.</a:t>
            </a:r>
          </a:p>
        </p:txBody>
      </p:sp>
      <p:sp>
        <p:nvSpPr>
          <p:cNvPr id="15366" name="Text Box 6"/>
          <p:cNvSpPr txBox="1">
            <a:spLocks noChangeArrowheads="1"/>
          </p:cNvSpPr>
          <p:nvPr/>
        </p:nvSpPr>
        <p:spPr bwMode="auto">
          <a:xfrm>
            <a:off x="0" y="1219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You are the maker of each moment</a:t>
            </a:r>
          </a:p>
        </p:txBody>
      </p:sp>
      <p:sp>
        <p:nvSpPr>
          <p:cNvPr id="15367" name="Text Box 7"/>
          <p:cNvSpPr txBox="1">
            <a:spLocks noChangeArrowheads="1"/>
          </p:cNvSpPr>
          <p:nvPr/>
        </p:nvSpPr>
        <p:spPr bwMode="auto">
          <a:xfrm>
            <a:off x="0" y="838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My adonai</a:t>
            </a:r>
          </a:p>
        </p:txBody>
      </p:sp>
    </p:spTree>
    <p:extLst>
      <p:ext uri="{BB962C8B-B14F-4D97-AF65-F5344CB8AC3E}">
        <p14:creationId xmlns:p14="http://schemas.microsoft.com/office/powerpoint/2010/main" val="239972138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ext Box 2"/>
          <p:cNvSpPr txBox="1">
            <a:spLocks noChangeArrowheads="1"/>
          </p:cNvSpPr>
          <p:nvPr/>
        </p:nvSpPr>
        <p:spPr bwMode="auto">
          <a:xfrm>
            <a:off x="0" y="457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is</a:t>
            </a:r>
          </a:p>
        </p:txBody>
      </p:sp>
      <p:sp>
        <p:nvSpPr>
          <p:cNvPr id="155651" name="Text Box 3"/>
          <p:cNvSpPr txBox="1">
            <a:spLocks noChangeArrowheads="1"/>
          </p:cNvSpPr>
          <p:nvPr/>
        </p:nvSpPr>
        <p:spPr bwMode="auto">
          <a:xfrm>
            <a:off x="0" y="990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worthy</a:t>
            </a:r>
          </a:p>
        </p:txBody>
      </p:sp>
      <p:sp>
        <p:nvSpPr>
          <p:cNvPr id="155652" name="Text Box 4"/>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For He</a:t>
            </a:r>
          </a:p>
        </p:txBody>
      </p:sp>
    </p:spTree>
    <p:extLst>
      <p:ext uri="{BB962C8B-B14F-4D97-AF65-F5344CB8AC3E}">
        <p14:creationId xmlns:p14="http://schemas.microsoft.com/office/powerpoint/2010/main" val="1224190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ext Box 2"/>
          <p:cNvSpPr txBox="1">
            <a:spLocks noChangeArrowheads="1"/>
          </p:cNvSpPr>
          <p:nvPr/>
        </p:nvSpPr>
        <p:spPr bwMode="auto">
          <a:xfrm>
            <a:off x="0" y="228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To be praised</a:t>
            </a:r>
          </a:p>
        </p:txBody>
      </p:sp>
    </p:spTree>
    <p:extLst>
      <p:ext uri="{BB962C8B-B14F-4D97-AF65-F5344CB8AC3E}">
        <p14:creationId xmlns:p14="http://schemas.microsoft.com/office/powerpoint/2010/main" val="422520683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 Box 2"/>
          <p:cNvSpPr txBox="1">
            <a:spLocks noChangeArrowheads="1"/>
          </p:cNvSpPr>
          <p:nvPr/>
        </p:nvSpPr>
        <p:spPr bwMode="auto">
          <a:xfrm>
            <a:off x="0" y="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Alaba a Cristo,</a:t>
            </a:r>
            <a:r>
              <a:rPr lang="en-US" sz="9600">
                <a:solidFill>
                  <a:srgbClr val="FFFFFF"/>
                </a:solidFill>
              </a:rPr>
              <a:t> </a:t>
            </a:r>
          </a:p>
        </p:txBody>
      </p:sp>
      <p:sp>
        <p:nvSpPr>
          <p:cNvPr id="157699" name="Text Box 3"/>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Alaba al Senor</a:t>
            </a:r>
          </a:p>
        </p:txBody>
      </p:sp>
    </p:spTree>
    <p:extLst>
      <p:ext uri="{BB962C8B-B14F-4D97-AF65-F5344CB8AC3E}">
        <p14:creationId xmlns:p14="http://schemas.microsoft.com/office/powerpoint/2010/main" val="235031140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ext Box 2"/>
          <p:cNvSpPr txBox="1">
            <a:spLocks noChangeArrowheads="1"/>
          </p:cNvSpPr>
          <p:nvPr/>
        </p:nvSpPr>
        <p:spPr bwMode="auto">
          <a:xfrm>
            <a:off x="0" y="304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Porque El es digno</a:t>
            </a:r>
          </a:p>
        </p:txBody>
      </p:sp>
    </p:spTree>
    <p:extLst>
      <p:ext uri="{BB962C8B-B14F-4D97-AF65-F5344CB8AC3E}">
        <p14:creationId xmlns:p14="http://schemas.microsoft.com/office/powerpoint/2010/main" val="79674142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 Box 2"/>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De adoracion</a:t>
            </a:r>
          </a:p>
        </p:txBody>
      </p:sp>
    </p:spTree>
    <p:extLst>
      <p:ext uri="{BB962C8B-B14F-4D97-AF65-F5344CB8AC3E}">
        <p14:creationId xmlns:p14="http://schemas.microsoft.com/office/powerpoint/2010/main" val="106220267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Great &amp; Mighty is the Lord  </a:t>
            </a:r>
          </a:p>
        </p:txBody>
      </p:sp>
      <p:sp>
        <p:nvSpPr>
          <p:cNvPr id="160772"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Great &amp; Mighty is He   </a:t>
            </a:r>
          </a:p>
        </p:txBody>
      </p:sp>
    </p:spTree>
    <p:extLst>
      <p:ext uri="{BB962C8B-B14F-4D97-AF65-F5344CB8AC3E}">
        <p14:creationId xmlns:p14="http://schemas.microsoft.com/office/powerpoint/2010/main" val="230969879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Shout, Shout for Joy! Shout, Shout for Joy!</a:t>
            </a:r>
          </a:p>
        </p:txBody>
      </p:sp>
      <p:sp>
        <p:nvSpPr>
          <p:cNvPr id="161796"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For the Lord has given you the Victory!  </a:t>
            </a:r>
          </a:p>
        </p:txBody>
      </p:sp>
    </p:spTree>
    <p:extLst>
      <p:ext uri="{BB962C8B-B14F-4D97-AF65-F5344CB8AC3E}">
        <p14:creationId xmlns:p14="http://schemas.microsoft.com/office/powerpoint/2010/main" val="33468702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No weapon formed against you shall prosper</a:t>
            </a:r>
          </a:p>
        </p:txBody>
      </p:sp>
      <p:sp>
        <p:nvSpPr>
          <p:cNvPr id="162820"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No kingdom raised against you shall stand  </a:t>
            </a:r>
          </a:p>
        </p:txBody>
      </p:sp>
      <p:sp>
        <p:nvSpPr>
          <p:cNvPr id="162821"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For the Lord is the Rock of my salvation  </a:t>
            </a:r>
          </a:p>
        </p:txBody>
      </p:sp>
      <p:sp>
        <p:nvSpPr>
          <p:cNvPr id="162822" name="Rectangle 6"/>
          <p:cNvSpPr>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a:solidFill>
                  <a:srgbClr val="FFFFFF"/>
                </a:solidFill>
                <a:effectLst>
                  <a:outerShdw blurRad="38100" dist="38100" dir="2700000" algn="tl">
                    <a:srgbClr val="000000"/>
                  </a:outerShdw>
                </a:effectLst>
              </a:rPr>
              <a:t>And we have overcome by the Blood of the Lamb</a:t>
            </a:r>
          </a:p>
        </p:txBody>
      </p:sp>
    </p:spTree>
    <p:extLst>
      <p:ext uri="{BB962C8B-B14F-4D97-AF65-F5344CB8AC3E}">
        <p14:creationId xmlns:p14="http://schemas.microsoft.com/office/powerpoint/2010/main" val="372765470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This is the day that the Lord has made  </a:t>
            </a:r>
          </a:p>
        </p:txBody>
      </p:sp>
      <p:sp>
        <p:nvSpPr>
          <p:cNvPr id="163844"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will rejoice and be glad in it   </a:t>
            </a:r>
          </a:p>
        </p:txBody>
      </p:sp>
    </p:spTree>
    <p:extLst>
      <p:ext uri="{BB962C8B-B14F-4D97-AF65-F5344CB8AC3E}">
        <p14:creationId xmlns:p14="http://schemas.microsoft.com/office/powerpoint/2010/main" val="186712959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CELEBRATE!</a:t>
            </a:r>
          </a:p>
        </p:txBody>
      </p:sp>
      <p:sp>
        <p:nvSpPr>
          <p:cNvPr id="164867" name="Text Box 3"/>
          <p:cNvSpPr txBox="1">
            <a:spLocks noChangeArrowheads="1"/>
          </p:cNvSpPr>
          <p:nvPr/>
        </p:nvSpPr>
        <p:spPr bwMode="auto">
          <a:xfrm>
            <a:off x="0" y="5334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presence of the Lord   For He worthy                   to be praised</a:t>
            </a:r>
          </a:p>
        </p:txBody>
      </p:sp>
    </p:spTree>
    <p:extLst>
      <p:ext uri="{BB962C8B-B14F-4D97-AF65-F5344CB8AC3E}">
        <p14:creationId xmlns:p14="http://schemas.microsoft.com/office/powerpoint/2010/main" val="4129707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One timid faithful knock</a:t>
            </a:r>
          </a:p>
        </p:txBody>
      </p:sp>
      <p:sp>
        <p:nvSpPr>
          <p:cNvPr id="16387" name="Text Box 3"/>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Resounds upon the Rock of ages.</a:t>
            </a:r>
          </a:p>
        </p:txBody>
      </p:sp>
      <p:sp>
        <p:nvSpPr>
          <p:cNvPr id="16388" name="Text Box 4"/>
          <p:cNvSpPr txBox="1">
            <a:spLocks noChangeArrowheads="1"/>
          </p:cNvSpPr>
          <p:nvPr/>
        </p:nvSpPr>
        <p:spPr bwMode="auto">
          <a:xfrm>
            <a:off x="0" y="1524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You call across the mountains and the seas</a:t>
            </a:r>
          </a:p>
        </p:txBody>
      </p:sp>
      <p:sp>
        <p:nvSpPr>
          <p:cNvPr id="16389" name="Text Box 5"/>
          <p:cNvSpPr txBox="1">
            <a:spLocks noChangeArrowheads="1"/>
          </p:cNvSpPr>
          <p:nvPr/>
        </p:nvSpPr>
        <p:spPr bwMode="auto">
          <a:xfrm>
            <a:off x="0" y="1905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I answer from the deepest part of me</a:t>
            </a:r>
          </a:p>
        </p:txBody>
      </p:sp>
      <p:sp>
        <p:nvSpPr>
          <p:cNvPr id="16390" name="Text Box 6"/>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Becomes a servant bold and courageous.</a:t>
            </a:r>
          </a:p>
        </p:txBody>
      </p:sp>
      <p:sp>
        <p:nvSpPr>
          <p:cNvPr id="16391" name="Text Box 7"/>
          <p:cNvSpPr txBox="1">
            <a:spLocks noChangeArrowheads="1"/>
          </p:cNvSpPr>
          <p:nvPr/>
        </p:nvSpPr>
        <p:spPr bwMode="auto">
          <a:xfrm>
            <a:off x="0" y="762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One trembling heart and soul</a:t>
            </a:r>
          </a:p>
        </p:txBody>
      </p:sp>
    </p:spTree>
    <p:extLst>
      <p:ext uri="{BB962C8B-B14F-4D97-AF65-F5344CB8AC3E}">
        <p14:creationId xmlns:p14="http://schemas.microsoft.com/office/powerpoint/2010/main" val="212522802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ext Box 2"/>
          <p:cNvSpPr txBox="1">
            <a:spLocks noChangeArrowheads="1"/>
          </p:cNvSpPr>
          <p:nvPr/>
        </p:nvSpPr>
        <p:spPr bwMode="auto">
          <a:xfrm>
            <a:off x="0" y="304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REJOICE! IN THE  LORD</a:t>
            </a:r>
          </a:p>
        </p:txBody>
      </p:sp>
    </p:spTree>
    <p:extLst>
      <p:ext uri="{BB962C8B-B14F-4D97-AF65-F5344CB8AC3E}">
        <p14:creationId xmlns:p14="http://schemas.microsoft.com/office/powerpoint/2010/main" val="426239117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Text Box 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Let’s make our hearts an open door</a:t>
            </a:r>
          </a:p>
        </p:txBody>
      </p:sp>
      <p:sp>
        <p:nvSpPr>
          <p:cNvPr id="166916" name="Text Box 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Inviting every race, embracing the rich and poor, </a:t>
            </a:r>
          </a:p>
        </p:txBody>
      </p:sp>
      <p:sp>
        <p:nvSpPr>
          <p:cNvPr id="166918" name="Text Box 6"/>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God’s kingdom will grow like it never has before,</a:t>
            </a:r>
          </a:p>
        </p:txBody>
      </p:sp>
      <p:sp>
        <p:nvSpPr>
          <p:cNvPr id="166920" name="Text Box 8"/>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When we make our hearts an open door</a:t>
            </a:r>
          </a:p>
        </p:txBody>
      </p:sp>
      <p:sp>
        <p:nvSpPr>
          <p:cNvPr id="166921" name="Text Box 9"/>
          <p:cNvSpPr txBox="1">
            <a:spLocks noChangeArrowheads="1"/>
          </p:cNvSpPr>
          <p:nvPr/>
        </p:nvSpPr>
        <p:spPr bwMode="auto">
          <a:xfrm>
            <a:off x="0" y="2590800"/>
            <a:ext cx="9144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sz="4000">
              <a:solidFill>
                <a:srgbClr val="FFFFFF"/>
              </a:solidFill>
            </a:endParaRPr>
          </a:p>
          <a:p>
            <a:pPr algn="ctr">
              <a:spcBef>
                <a:spcPct val="50000"/>
              </a:spcBef>
            </a:pPr>
            <a:endParaRPr lang="en-US" sz="4000">
              <a:solidFill>
                <a:srgbClr val="FFFFFF"/>
              </a:solidFill>
            </a:endParaRPr>
          </a:p>
        </p:txBody>
      </p:sp>
    </p:spTree>
    <p:extLst>
      <p:ext uri="{BB962C8B-B14F-4D97-AF65-F5344CB8AC3E}">
        <p14:creationId xmlns:p14="http://schemas.microsoft.com/office/powerpoint/2010/main" val="45636765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Holy is the Lord </a:t>
            </a:r>
            <a:r>
              <a:rPr lang="en-US" sz="2800" i="1">
                <a:solidFill>
                  <a:srgbClr val="FFFFFF"/>
                </a:solidFill>
                <a:effectLst>
                  <a:outerShdw blurRad="38100" dist="38100" dir="2700000" algn="tl">
                    <a:srgbClr val="000000"/>
                  </a:outerShdw>
                </a:effectLst>
              </a:rPr>
              <a:t>(Holy is the Lord)</a:t>
            </a:r>
          </a:p>
        </p:txBody>
      </p:sp>
      <p:sp>
        <p:nvSpPr>
          <p:cNvPr id="167939" name="Text Box 3"/>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Righteous is His Word  </a:t>
            </a:r>
            <a:r>
              <a:rPr lang="en-US" sz="2800" i="1">
                <a:solidFill>
                  <a:srgbClr val="FFFFFF"/>
                </a:solidFill>
                <a:effectLst>
                  <a:outerShdw blurRad="38100" dist="38100" dir="2700000" algn="tl">
                    <a:srgbClr val="000000"/>
                  </a:outerShdw>
                </a:effectLst>
              </a:rPr>
              <a:t>(Righteous is His Word)</a:t>
            </a:r>
            <a:endParaRPr lang="en-US" sz="2800">
              <a:solidFill>
                <a:srgbClr val="FFFFFF"/>
              </a:solidFill>
              <a:effectLst>
                <a:outerShdw blurRad="38100" dist="38100" dir="2700000" algn="tl">
                  <a:srgbClr val="000000"/>
                </a:outerShdw>
              </a:effectLst>
            </a:endParaRPr>
          </a:p>
        </p:txBody>
      </p:sp>
      <p:sp>
        <p:nvSpPr>
          <p:cNvPr id="167940" name="Text Box 4"/>
          <p:cNvSpPr txBox="1">
            <a:spLocks noChangeArrowheads="1"/>
          </p:cNvSpPr>
          <p:nvPr/>
        </p:nvSpPr>
        <p:spPr bwMode="auto">
          <a:xfrm>
            <a:off x="0" y="762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Holy is the Lord  </a:t>
            </a:r>
            <a:r>
              <a:rPr lang="en-US" sz="2800" i="1">
                <a:solidFill>
                  <a:srgbClr val="FFFFFF"/>
                </a:solidFill>
                <a:effectLst>
                  <a:outerShdw blurRad="38100" dist="38100" dir="2700000" algn="tl">
                    <a:srgbClr val="000000"/>
                  </a:outerShdw>
                </a:effectLst>
              </a:rPr>
              <a:t>(Holy is the Lord)</a:t>
            </a:r>
            <a:endParaRPr lang="en-US" sz="2800">
              <a:solidFill>
                <a:srgbClr val="FFFFFF"/>
              </a:solidFill>
              <a:effectLst>
                <a:outerShdw blurRad="38100" dist="38100" dir="2700000" algn="tl">
                  <a:srgbClr val="000000"/>
                </a:outerShdw>
              </a:effectLst>
            </a:endParaRPr>
          </a:p>
        </p:txBody>
      </p:sp>
      <p:sp>
        <p:nvSpPr>
          <p:cNvPr id="167941" name="Text Box 5"/>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And we adore Him</a:t>
            </a:r>
          </a:p>
        </p:txBody>
      </p:sp>
      <p:sp>
        <p:nvSpPr>
          <p:cNvPr id="167942" name="Text Box 6"/>
          <p:cNvSpPr txBox="1">
            <a:spLocks noChangeArrowheads="1"/>
          </p:cNvSpPr>
          <p:nvPr/>
        </p:nvSpPr>
        <p:spPr bwMode="auto">
          <a:xfrm>
            <a:off x="0" y="24384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And we adore Him in our hearts today</a:t>
            </a:r>
          </a:p>
        </p:txBody>
      </p:sp>
      <p:sp>
        <p:nvSpPr>
          <p:cNvPr id="167943" name="Text Box 7"/>
          <p:cNvSpPr txBox="1">
            <a:spLocks noChangeArrowheads="1"/>
          </p:cNvSpPr>
          <p:nvPr/>
        </p:nvSpPr>
        <p:spPr bwMode="auto">
          <a:xfrm>
            <a:off x="0" y="1524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Holy is the Lord </a:t>
            </a:r>
            <a:r>
              <a:rPr lang="en-US" sz="2800" i="1">
                <a:solidFill>
                  <a:srgbClr val="FFFFFF"/>
                </a:solidFill>
                <a:effectLst>
                  <a:outerShdw blurRad="38100" dist="38100" dir="2700000" algn="tl">
                    <a:srgbClr val="000000"/>
                  </a:outerShdw>
                </a:effectLst>
              </a:rPr>
              <a:t>(Holy is the Lord)</a:t>
            </a:r>
          </a:p>
        </p:txBody>
      </p:sp>
      <p:sp>
        <p:nvSpPr>
          <p:cNvPr id="167944" name="Text Box 8"/>
          <p:cNvSpPr txBox="1">
            <a:spLocks noChangeArrowheads="1"/>
          </p:cNvSpPr>
          <p:nvPr/>
        </p:nvSpPr>
        <p:spPr bwMode="auto">
          <a:xfrm>
            <a:off x="0" y="19812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Righteous is His Word  </a:t>
            </a:r>
            <a:r>
              <a:rPr lang="en-US" sz="2800" i="1">
                <a:solidFill>
                  <a:srgbClr val="FFFFFF"/>
                </a:solidFill>
                <a:effectLst>
                  <a:outerShdw blurRad="38100" dist="38100" dir="2700000" algn="tl">
                    <a:srgbClr val="000000"/>
                  </a:outerShdw>
                </a:effectLst>
              </a:rPr>
              <a:t>(Righteous is His Word)</a:t>
            </a:r>
            <a:endParaRPr lang="en-US" sz="280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9660821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 Box 2"/>
          <p:cNvSpPr txBox="1">
            <a:spLocks noChangeArrowheads="1"/>
          </p:cNvSpPr>
          <p:nvPr/>
        </p:nvSpPr>
        <p:spPr bwMode="auto">
          <a:xfrm>
            <a:off x="0" y="1905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Let the rain fall, let the wind blow</a:t>
            </a:r>
          </a:p>
        </p:txBody>
      </p:sp>
      <p:sp>
        <p:nvSpPr>
          <p:cNvPr id="169987" name="Text Box 3"/>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I, I have a friend His name is Jesus, Jesus</a:t>
            </a:r>
          </a:p>
        </p:txBody>
      </p:sp>
      <p:sp>
        <p:nvSpPr>
          <p:cNvPr id="169988" name="Text Box 4"/>
          <p:cNvSpPr txBox="1">
            <a:spLocks noChangeArrowheads="1"/>
          </p:cNvSpPr>
          <p:nvPr/>
        </p:nvSpPr>
        <p:spPr bwMode="auto">
          <a:xfrm>
            <a:off x="0" y="762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He’s a rock that I lean on</a:t>
            </a:r>
          </a:p>
        </p:txBody>
      </p:sp>
      <p:sp>
        <p:nvSpPr>
          <p:cNvPr id="169989" name="Text Box 5"/>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He’s my shelter from every storm</a:t>
            </a:r>
          </a:p>
        </p:txBody>
      </p:sp>
      <p:sp>
        <p:nvSpPr>
          <p:cNvPr id="169990" name="Text Box 6"/>
          <p:cNvSpPr txBox="1">
            <a:spLocks noChangeArrowheads="1"/>
          </p:cNvSpPr>
          <p:nvPr/>
        </p:nvSpPr>
        <p:spPr bwMode="auto">
          <a:xfrm>
            <a:off x="0" y="1524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I, I have a friend His name is Jesus</a:t>
            </a:r>
          </a:p>
        </p:txBody>
      </p:sp>
      <p:sp>
        <p:nvSpPr>
          <p:cNvPr id="169991" name="Text Box 7"/>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I, I have a friend His name is Jesus, Jesus</a:t>
            </a:r>
          </a:p>
        </p:txBody>
      </p:sp>
      <p:sp>
        <p:nvSpPr>
          <p:cNvPr id="169992" name="Text Box 8"/>
          <p:cNvSpPr txBox="1">
            <a:spLocks noChangeArrowheads="1"/>
          </p:cNvSpPr>
          <p:nvPr/>
        </p:nvSpPr>
        <p:spPr bwMode="auto">
          <a:xfrm>
            <a:off x="0" y="2286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There is a place that I can go</a:t>
            </a:r>
          </a:p>
        </p:txBody>
      </p:sp>
      <p:sp>
        <p:nvSpPr>
          <p:cNvPr id="169993" name="Text Box 9"/>
          <p:cNvSpPr txBox="1">
            <a:spLocks noChangeArrowheads="1"/>
          </p:cNvSpPr>
          <p:nvPr/>
        </p:nvSpPr>
        <p:spPr bwMode="auto">
          <a:xfrm>
            <a:off x="0" y="2667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I, I have a friend His name is Jesus, Jesus</a:t>
            </a:r>
          </a:p>
        </p:txBody>
      </p:sp>
    </p:spTree>
    <p:extLst>
      <p:ext uri="{BB962C8B-B14F-4D97-AF65-F5344CB8AC3E}">
        <p14:creationId xmlns:p14="http://schemas.microsoft.com/office/powerpoint/2010/main" val="587362977"/>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just came to tell you,  Lord I love you </a:t>
            </a:r>
          </a:p>
        </p:txBody>
      </p:sp>
      <p:sp>
        <p:nvSpPr>
          <p:cNvPr id="171011" name="Text Box 3"/>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just came to tell you, Lord You’re Holy </a:t>
            </a:r>
          </a:p>
        </p:txBody>
      </p:sp>
      <p:sp>
        <p:nvSpPr>
          <p:cNvPr id="171012" name="Text Box 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just came to tell you, You’re worthy of my praise</a:t>
            </a:r>
          </a:p>
        </p:txBody>
      </p:sp>
      <p:sp>
        <p:nvSpPr>
          <p:cNvPr id="171013" name="Text Box 5"/>
          <p:cNvSpPr txBox="1">
            <a:spLocks noChangeArrowheads="1"/>
          </p:cNvSpPr>
          <p:nvPr/>
        </p:nvSpPr>
        <p:spPr bwMode="auto">
          <a:xfrm>
            <a:off x="0" y="502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sz="3200">
              <a:solidFill>
                <a:srgbClr val="FFFFFF"/>
              </a:solidFill>
              <a:effectLst>
                <a:outerShdw blurRad="38100" dist="38100" dir="2700000" algn="tl">
                  <a:srgbClr val="000000"/>
                </a:outerShdw>
              </a:effectLst>
            </a:endParaRPr>
          </a:p>
        </p:txBody>
      </p:sp>
      <p:sp>
        <p:nvSpPr>
          <p:cNvPr id="171016" name="Text Box 8"/>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just came to say</a:t>
            </a:r>
          </a:p>
        </p:txBody>
      </p:sp>
    </p:spTree>
    <p:extLst>
      <p:ext uri="{BB962C8B-B14F-4D97-AF65-F5344CB8AC3E}">
        <p14:creationId xmlns:p14="http://schemas.microsoft.com/office/powerpoint/2010/main" val="293993579"/>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I love You, You’re Holy</a:t>
            </a:r>
            <a:endParaRPr lang="en-US" sz="3200">
              <a:solidFill>
                <a:srgbClr val="FFFFFF"/>
              </a:solidFill>
              <a:effectLst>
                <a:outerShdw blurRad="38100" dist="38100" dir="2700000" algn="tl">
                  <a:srgbClr val="000000"/>
                </a:outerShdw>
              </a:effectLst>
            </a:endParaRPr>
          </a:p>
        </p:txBody>
      </p:sp>
      <p:sp>
        <p:nvSpPr>
          <p:cNvPr id="172037" name="Text Box 5"/>
          <p:cNvSpPr txBox="1">
            <a:spLocks noChangeArrowheads="1"/>
          </p:cNvSpPr>
          <p:nvPr/>
        </p:nvSpPr>
        <p:spPr bwMode="auto">
          <a:xfrm>
            <a:off x="990600" y="0"/>
            <a:ext cx="73152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You’re worthy of my praise </a:t>
            </a:r>
            <a:r>
              <a:rPr lang="en-US" sz="8800" b="1">
                <a:solidFill>
                  <a:srgbClr val="FFFFFF"/>
                </a:solidFill>
                <a:effectLst>
                  <a:outerShdw blurRad="38100" dist="38100" dir="2700000" algn="tl">
                    <a:srgbClr val="000000"/>
                  </a:outerShdw>
                </a:effectLst>
              </a:rPr>
              <a:t> </a:t>
            </a:r>
            <a:endParaRPr lang="en-US" sz="880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371330263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ext Box 2"/>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You know the words that go unsaid</a:t>
            </a:r>
          </a:p>
        </p:txBody>
      </p:sp>
      <p:sp>
        <p:nvSpPr>
          <p:cNvPr id="173059" name="Text Box 3"/>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You know what’s in my head</a:t>
            </a:r>
          </a:p>
        </p:txBody>
      </p:sp>
      <p:sp>
        <p:nvSpPr>
          <p:cNvPr id="173060" name="Text Box 4"/>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When You look into my eyes</a:t>
            </a:r>
          </a:p>
        </p:txBody>
      </p:sp>
      <p:sp>
        <p:nvSpPr>
          <p:cNvPr id="173061" name="Text Box 5"/>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That’s when I realize, That all I’ll ever need</a:t>
            </a:r>
          </a:p>
        </p:txBody>
      </p:sp>
      <p:sp>
        <p:nvSpPr>
          <p:cNvPr id="173063" name="Text Box 7"/>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Is what You are to  me</a:t>
            </a:r>
          </a:p>
        </p:txBody>
      </p:sp>
    </p:spTree>
    <p:extLst>
      <p:ext uri="{BB962C8B-B14F-4D97-AF65-F5344CB8AC3E}">
        <p14:creationId xmlns:p14="http://schemas.microsoft.com/office/powerpoint/2010/main" val="2403406017"/>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ext Box 2"/>
          <p:cNvSpPr txBox="1">
            <a:spLocks noChangeArrowheads="1"/>
          </p:cNvSpPr>
          <p:nvPr/>
        </p:nvSpPr>
        <p:spPr bwMode="auto">
          <a:xfrm>
            <a:off x="457200" y="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I surrender, I surrender</a:t>
            </a:r>
          </a:p>
        </p:txBody>
      </p:sp>
      <p:sp>
        <p:nvSpPr>
          <p:cNvPr id="174083" name="Text Box 3"/>
          <p:cNvSpPr txBox="1">
            <a:spLocks noChangeArrowheads="1"/>
          </p:cNvSpPr>
          <p:nvPr/>
        </p:nvSpPr>
        <p:spPr bwMode="auto">
          <a:xfrm>
            <a:off x="533400" y="3810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I surrender all</a:t>
            </a:r>
          </a:p>
        </p:txBody>
      </p:sp>
      <p:sp>
        <p:nvSpPr>
          <p:cNvPr id="174084" name="Text Box 4"/>
          <p:cNvSpPr txBox="1">
            <a:spLocks noChangeArrowheads="1"/>
          </p:cNvSpPr>
          <p:nvPr/>
        </p:nvSpPr>
        <p:spPr bwMode="auto">
          <a:xfrm>
            <a:off x="609600" y="8382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Here I am Lord at the open door</a:t>
            </a:r>
          </a:p>
        </p:txBody>
      </p:sp>
      <p:sp>
        <p:nvSpPr>
          <p:cNvPr id="174085" name="Text Box 5"/>
          <p:cNvSpPr txBox="1">
            <a:spLocks noChangeArrowheads="1"/>
          </p:cNvSpPr>
          <p:nvPr/>
        </p:nvSpPr>
        <p:spPr bwMode="auto">
          <a:xfrm>
            <a:off x="533400" y="12954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Asking You for more I surrender</a:t>
            </a:r>
          </a:p>
        </p:txBody>
      </p:sp>
    </p:spTree>
    <p:extLst>
      <p:ext uri="{BB962C8B-B14F-4D97-AF65-F5344CB8AC3E}">
        <p14:creationId xmlns:p14="http://schemas.microsoft.com/office/powerpoint/2010/main" val="222453141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Text Box 3"/>
          <p:cNvSpPr txBox="1">
            <a:spLocks noChangeArrowheads="1"/>
          </p:cNvSpPr>
          <p:nvPr/>
        </p:nvSpPr>
        <p:spPr bwMode="auto">
          <a:xfrm>
            <a:off x="533400" y="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I can’t make it on my own</a:t>
            </a:r>
          </a:p>
        </p:txBody>
      </p:sp>
      <p:sp>
        <p:nvSpPr>
          <p:cNvPr id="175108" name="Text Box 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I need You alone</a:t>
            </a:r>
          </a:p>
        </p:txBody>
      </p:sp>
      <p:sp>
        <p:nvSpPr>
          <p:cNvPr id="175109" name="Text Box 5"/>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Loneliness now disappear</a:t>
            </a:r>
          </a:p>
        </p:txBody>
      </p:sp>
      <p:sp>
        <p:nvSpPr>
          <p:cNvPr id="175110" name="Text Box 6"/>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I know that He is near</a:t>
            </a:r>
          </a:p>
        </p:txBody>
      </p:sp>
    </p:spTree>
    <p:extLst>
      <p:ext uri="{BB962C8B-B14F-4D97-AF65-F5344CB8AC3E}">
        <p14:creationId xmlns:p14="http://schemas.microsoft.com/office/powerpoint/2010/main" val="301964477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5" name="Text Box 7"/>
          <p:cNvSpPr txBox="1">
            <a:spLocks noChangeArrowheads="1"/>
          </p:cNvSpPr>
          <p:nvPr/>
        </p:nvSpPr>
        <p:spPr bwMode="auto">
          <a:xfrm>
            <a:off x="0" y="1066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FFFFFF"/>
                </a:solidFill>
                <a:effectLst>
                  <a:outerShdw blurRad="38100" dist="38100" dir="2700000" algn="tl">
                    <a:srgbClr val="000000"/>
                  </a:outerShdw>
                </a:effectLst>
              </a:rPr>
              <a:t>How precious these moments Lord, I want You to know</a:t>
            </a:r>
          </a:p>
        </p:txBody>
      </p:sp>
      <p:sp>
        <p:nvSpPr>
          <p:cNvPr id="176142" name="Text Box 14"/>
          <p:cNvSpPr txBox="1">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FFFFFF"/>
                </a:solidFill>
                <a:effectLst>
                  <a:outerShdw blurRad="38100" dist="38100" dir="2700000" algn="tl">
                    <a:srgbClr val="000000"/>
                  </a:outerShdw>
                </a:effectLst>
              </a:rPr>
              <a:t>I want to sing, ‘till I am lost in your love</a:t>
            </a:r>
          </a:p>
        </p:txBody>
      </p:sp>
      <p:sp>
        <p:nvSpPr>
          <p:cNvPr id="176143" name="Text Box 15"/>
          <p:cNvSpPr txBox="1">
            <a:spLocks noChangeArrowheads="1"/>
          </p:cNvSpPr>
          <p:nvPr/>
        </p:nvSpPr>
        <p:spPr bwMode="auto">
          <a:xfrm>
            <a:off x="0" y="381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FFFFFF"/>
                </a:solidFill>
                <a:effectLst>
                  <a:outerShdw blurRad="38100" dist="38100" dir="2700000" algn="tl">
                    <a:srgbClr val="000000"/>
                  </a:outerShdw>
                </a:effectLst>
              </a:rPr>
              <a:t>‘Till I am found in Your presence, worshiping before Your throne</a:t>
            </a:r>
          </a:p>
        </p:txBody>
      </p:sp>
      <p:sp>
        <p:nvSpPr>
          <p:cNvPr id="176144" name="Text Box 16"/>
          <p:cNvSpPr txBox="1">
            <a:spLocks noChangeArrowheads="1"/>
          </p:cNvSpPr>
          <p:nvPr/>
        </p:nvSpPr>
        <p:spPr bwMode="auto">
          <a:xfrm>
            <a:off x="0" y="762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b="1">
              <a:solidFill>
                <a:srgbClr val="FFFFFF"/>
              </a:solidFill>
              <a:effectLst>
                <a:outerShdw blurRad="38100" dist="38100" dir="2700000" algn="tl">
                  <a:srgbClr val="000000"/>
                </a:outerShdw>
              </a:effectLst>
            </a:endParaRPr>
          </a:p>
        </p:txBody>
      </p:sp>
      <p:sp>
        <p:nvSpPr>
          <p:cNvPr id="176145" name="Text Box 17"/>
          <p:cNvSpPr txBox="1">
            <a:spLocks noChangeArrowheads="1"/>
          </p:cNvSpPr>
          <p:nvPr/>
        </p:nvSpPr>
        <p:spPr bwMode="auto">
          <a:xfrm>
            <a:off x="0" y="762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FFFFFF"/>
                </a:solidFill>
                <a:effectLst>
                  <a:outerShdw blurRad="38100" dist="38100" dir="2700000" algn="tl">
                    <a:srgbClr val="000000"/>
                  </a:outerShdw>
                </a:effectLst>
              </a:rPr>
              <a:t>Filled with Your spirit, entering into Your flow</a:t>
            </a:r>
          </a:p>
        </p:txBody>
      </p:sp>
    </p:spTree>
    <p:extLst>
      <p:ext uri="{BB962C8B-B14F-4D97-AF65-F5344CB8AC3E}">
        <p14:creationId xmlns:p14="http://schemas.microsoft.com/office/powerpoint/2010/main" val="517390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Oh, from age to age You reign In Majesty,</a:t>
            </a:r>
          </a:p>
        </p:txBody>
      </p:sp>
      <p:sp>
        <p:nvSpPr>
          <p:cNvPr id="18435"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And today, You’re making miracles in me</a:t>
            </a:r>
          </a:p>
        </p:txBody>
      </p:sp>
    </p:spTree>
    <p:extLst>
      <p:ext uri="{BB962C8B-B14F-4D97-AF65-F5344CB8AC3E}">
        <p14:creationId xmlns:p14="http://schemas.microsoft.com/office/powerpoint/2010/main" val="4286114095"/>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Text Box 3"/>
          <p:cNvSpPr txBox="1">
            <a:spLocks noChangeArrowheads="1"/>
          </p:cNvSpPr>
          <p:nvPr/>
        </p:nvSpPr>
        <p:spPr bwMode="auto">
          <a:xfrm>
            <a:off x="0" y="762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FFFFFF"/>
                </a:solidFill>
                <a:effectLst>
                  <a:outerShdw blurRad="38100" dist="38100" dir="2700000" algn="tl">
                    <a:srgbClr val="000000"/>
                  </a:outerShdw>
                </a:effectLst>
              </a:rPr>
              <a:t>Your love surrounded me from the start</a:t>
            </a:r>
          </a:p>
        </p:txBody>
      </p:sp>
      <p:sp>
        <p:nvSpPr>
          <p:cNvPr id="177156" name="Text Box 4"/>
          <p:cNvSpPr txBox="1">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FFFFFF"/>
                </a:solidFill>
                <a:effectLst>
                  <a:outerShdw blurRad="38100" dist="38100" dir="2700000" algn="tl">
                    <a:srgbClr val="000000"/>
                  </a:outerShdw>
                </a:effectLst>
              </a:rPr>
              <a:t>It’s You….   You,  who have won my heart</a:t>
            </a:r>
          </a:p>
        </p:txBody>
      </p:sp>
      <p:sp>
        <p:nvSpPr>
          <p:cNvPr id="177157" name="Text Box 5"/>
          <p:cNvSpPr txBox="1">
            <a:spLocks noChangeArrowheads="1"/>
          </p:cNvSpPr>
          <p:nvPr/>
        </p:nvSpPr>
        <p:spPr bwMode="auto">
          <a:xfrm>
            <a:off x="0" y="381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FFFFFF"/>
                </a:solidFill>
                <a:effectLst>
                  <a:outerShdw blurRad="38100" dist="38100" dir="2700000" algn="tl">
                    <a:srgbClr val="000000"/>
                  </a:outerShdw>
                </a:effectLst>
              </a:rPr>
              <a:t>Taken me into Your arms and Comforted me like a friend</a:t>
            </a:r>
          </a:p>
        </p:txBody>
      </p:sp>
      <p:sp>
        <p:nvSpPr>
          <p:cNvPr id="177158" name="Text Box 6"/>
          <p:cNvSpPr txBox="1">
            <a:spLocks noChangeArrowheads="1"/>
          </p:cNvSpPr>
          <p:nvPr/>
        </p:nvSpPr>
        <p:spPr bwMode="auto">
          <a:xfrm>
            <a:off x="0" y="762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b="1">
              <a:solidFill>
                <a:srgbClr val="FFFFFF"/>
              </a:solidFill>
              <a:effectLst>
                <a:outerShdw blurRad="38100" dist="38100" dir="2700000" algn="tl">
                  <a:srgbClr val="000000"/>
                </a:outerShdw>
              </a:effectLst>
            </a:endParaRPr>
          </a:p>
        </p:txBody>
      </p:sp>
      <p:sp>
        <p:nvSpPr>
          <p:cNvPr id="177160" name="Text Box 8"/>
          <p:cNvSpPr txBox="1">
            <a:spLocks noChangeArrowheads="1"/>
          </p:cNvSpPr>
          <p:nvPr/>
        </p:nvSpPr>
        <p:spPr bwMode="auto">
          <a:xfrm>
            <a:off x="0" y="1066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pPr>
            <a:r>
              <a:rPr lang="en-US" b="1">
                <a:solidFill>
                  <a:srgbClr val="FFFFFF"/>
                </a:solidFill>
                <a:effectLst>
                  <a:outerShdw blurRad="38100" dist="38100" dir="2700000" algn="tl">
                    <a:srgbClr val="000000"/>
                  </a:outerShdw>
                </a:effectLst>
              </a:rPr>
              <a:t>I never want to be apart  from you ever again</a:t>
            </a:r>
          </a:p>
        </p:txBody>
      </p:sp>
    </p:spTree>
    <p:extLst>
      <p:ext uri="{BB962C8B-B14F-4D97-AF65-F5344CB8AC3E}">
        <p14:creationId xmlns:p14="http://schemas.microsoft.com/office/powerpoint/2010/main" val="77861179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Jesus, what a beautiful name</a:t>
            </a:r>
            <a:endParaRPr lang="en-US" sz="2800">
              <a:solidFill>
                <a:srgbClr val="FF0000"/>
              </a:solidFill>
              <a:effectLst>
                <a:outerShdw blurRad="38100" dist="38100" dir="2700000" algn="tl">
                  <a:srgbClr val="000000"/>
                </a:outerShdw>
              </a:effectLst>
            </a:endParaRPr>
          </a:p>
        </p:txBody>
      </p:sp>
      <p:sp>
        <p:nvSpPr>
          <p:cNvPr id="178179" name="Text Box 3"/>
          <p:cNvSpPr txBox="1">
            <a:spLocks noChangeArrowheads="1"/>
          </p:cNvSpPr>
          <p:nvPr/>
        </p:nvSpPr>
        <p:spPr bwMode="auto">
          <a:xfrm>
            <a:off x="0" y="381000"/>
            <a:ext cx="9144000" cy="11604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Son of God, son of man Lamb that was</a:t>
            </a:r>
            <a:r>
              <a:rPr lang="en-US" sz="2800">
                <a:solidFill>
                  <a:srgbClr val="FFFFFF"/>
                </a:solidFill>
              </a:rPr>
              <a:t> </a:t>
            </a:r>
            <a:r>
              <a:rPr lang="en-US" sz="2800">
                <a:solidFill>
                  <a:srgbClr val="FFFFFF"/>
                </a:solidFill>
                <a:effectLst>
                  <a:outerShdw blurRad="38100" dist="38100" dir="2700000" algn="tl">
                    <a:srgbClr val="000000"/>
                  </a:outerShdw>
                </a:effectLst>
              </a:rPr>
              <a:t>slain</a:t>
            </a:r>
            <a:endParaRPr lang="en-US" sz="2800">
              <a:solidFill>
                <a:srgbClr val="FF0000"/>
              </a:solidFill>
              <a:effectLst>
                <a:outerShdw blurRad="38100" dist="38100" dir="2700000" algn="tl">
                  <a:srgbClr val="000000"/>
                </a:outerShdw>
              </a:effectLst>
            </a:endParaRPr>
          </a:p>
          <a:p>
            <a:pPr algn="ctr">
              <a:spcBef>
                <a:spcPct val="50000"/>
              </a:spcBef>
            </a:pPr>
            <a:endParaRPr lang="en-US" sz="2800">
              <a:solidFill>
                <a:srgbClr val="FF0000"/>
              </a:solidFill>
              <a:effectLst>
                <a:outerShdw blurRad="38100" dist="38100" dir="2700000" algn="tl">
                  <a:srgbClr val="000000"/>
                </a:outerShdw>
              </a:effectLst>
            </a:endParaRPr>
          </a:p>
        </p:txBody>
      </p:sp>
      <p:sp>
        <p:nvSpPr>
          <p:cNvPr id="178180" name="Text Box 4"/>
          <p:cNvSpPr txBox="1">
            <a:spLocks noChangeArrowheads="1"/>
          </p:cNvSpPr>
          <p:nvPr/>
        </p:nvSpPr>
        <p:spPr bwMode="auto">
          <a:xfrm>
            <a:off x="0" y="762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Lamb that was slain.   Joy and peace,  strength and hope</a:t>
            </a:r>
            <a:endParaRPr lang="en-US" sz="2800">
              <a:solidFill>
                <a:srgbClr val="FF0000"/>
              </a:solidFill>
              <a:effectLst>
                <a:outerShdw blurRad="38100" dist="38100" dir="2700000" algn="tl">
                  <a:srgbClr val="000000"/>
                </a:outerShdw>
              </a:effectLst>
            </a:endParaRPr>
          </a:p>
        </p:txBody>
      </p:sp>
      <p:sp>
        <p:nvSpPr>
          <p:cNvPr id="178182" name="Text Box 6"/>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Grace that blows all fear away</a:t>
            </a:r>
            <a:endParaRPr lang="en-US" sz="2800">
              <a:solidFill>
                <a:srgbClr val="FF0000"/>
              </a:solidFill>
              <a:effectLst>
                <a:outerShdw blurRad="38100" dist="38100" dir="2700000" algn="tl">
                  <a:srgbClr val="000000"/>
                </a:outerShdw>
              </a:effectLst>
            </a:endParaRPr>
          </a:p>
        </p:txBody>
      </p:sp>
      <p:sp>
        <p:nvSpPr>
          <p:cNvPr id="178183" name="Text Box 7"/>
          <p:cNvSpPr txBox="1">
            <a:spLocks noChangeArrowheads="1"/>
          </p:cNvSpPr>
          <p:nvPr/>
        </p:nvSpPr>
        <p:spPr bwMode="auto">
          <a:xfrm>
            <a:off x="0" y="1524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Jesus, what a beautiful name</a:t>
            </a:r>
            <a:endParaRPr lang="en-US" sz="2800">
              <a:solidFill>
                <a:srgbClr val="FF0000"/>
              </a:solidFill>
              <a:effectLst>
                <a:outerShdw blurRad="38100" dist="38100" dir="2700000" algn="tl">
                  <a:srgbClr val="000000"/>
                </a:outerShdw>
              </a:effectLst>
            </a:endParaRPr>
          </a:p>
        </p:txBody>
      </p:sp>
    </p:spTree>
    <p:extLst>
      <p:ext uri="{BB962C8B-B14F-4D97-AF65-F5344CB8AC3E}">
        <p14:creationId xmlns:p14="http://schemas.microsoft.com/office/powerpoint/2010/main" val="255887772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Jesus, what a beautiful name</a:t>
            </a:r>
            <a:endParaRPr lang="en-US" sz="2800">
              <a:solidFill>
                <a:srgbClr val="FF0000"/>
              </a:solidFill>
              <a:effectLst>
                <a:outerShdw blurRad="38100" dist="38100" dir="2700000" algn="tl">
                  <a:srgbClr val="000000"/>
                </a:outerShdw>
              </a:effectLst>
            </a:endParaRPr>
          </a:p>
        </p:txBody>
      </p:sp>
      <p:sp>
        <p:nvSpPr>
          <p:cNvPr id="179203" name="Text Box 3"/>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Truth revealed, my future sealed</a:t>
            </a:r>
            <a:endParaRPr lang="en-US" sz="2800">
              <a:solidFill>
                <a:srgbClr val="FF0000"/>
              </a:solidFill>
              <a:effectLst>
                <a:outerShdw blurRad="38100" dist="38100" dir="2700000" algn="tl">
                  <a:srgbClr val="000000"/>
                </a:outerShdw>
              </a:effectLst>
            </a:endParaRPr>
          </a:p>
        </p:txBody>
      </p:sp>
      <p:sp>
        <p:nvSpPr>
          <p:cNvPr id="179204" name="Text Box 4"/>
          <p:cNvSpPr txBox="1">
            <a:spLocks noChangeArrowheads="1"/>
          </p:cNvSpPr>
          <p:nvPr/>
        </p:nvSpPr>
        <p:spPr bwMode="auto">
          <a:xfrm>
            <a:off x="0" y="762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Healed my pain</a:t>
            </a:r>
            <a:endParaRPr lang="en-US" sz="2800">
              <a:solidFill>
                <a:srgbClr val="FF0000"/>
              </a:solidFill>
              <a:effectLst>
                <a:outerShdw blurRad="38100" dist="38100" dir="2700000" algn="tl">
                  <a:srgbClr val="000000"/>
                </a:outerShdw>
              </a:effectLst>
            </a:endParaRPr>
          </a:p>
        </p:txBody>
      </p:sp>
      <p:sp>
        <p:nvSpPr>
          <p:cNvPr id="179205" name="Text Box 5"/>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Love and freedom, life and warmth</a:t>
            </a:r>
            <a:endParaRPr lang="en-US" sz="2800">
              <a:solidFill>
                <a:srgbClr val="FF0000"/>
              </a:solidFill>
              <a:effectLst>
                <a:outerShdw blurRad="38100" dist="38100" dir="2700000" algn="tl">
                  <a:srgbClr val="000000"/>
                </a:outerShdw>
              </a:effectLst>
            </a:endParaRPr>
          </a:p>
        </p:txBody>
      </p:sp>
      <p:sp>
        <p:nvSpPr>
          <p:cNvPr id="179206" name="Text Box 6"/>
          <p:cNvSpPr txBox="1">
            <a:spLocks noChangeArrowheads="1"/>
          </p:cNvSpPr>
          <p:nvPr/>
        </p:nvSpPr>
        <p:spPr bwMode="auto">
          <a:xfrm>
            <a:off x="0" y="1524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Grace that blows all fear away</a:t>
            </a:r>
            <a:endParaRPr lang="en-US" sz="2800">
              <a:solidFill>
                <a:srgbClr val="FF0000"/>
              </a:solidFill>
              <a:effectLst>
                <a:outerShdw blurRad="38100" dist="38100" dir="2700000" algn="tl">
                  <a:srgbClr val="000000"/>
                </a:outerShdw>
              </a:effectLst>
            </a:endParaRPr>
          </a:p>
        </p:txBody>
      </p:sp>
      <p:sp>
        <p:nvSpPr>
          <p:cNvPr id="179207" name="Text Box 7"/>
          <p:cNvSpPr txBox="1">
            <a:spLocks noChangeArrowheads="1"/>
          </p:cNvSpPr>
          <p:nvPr/>
        </p:nvSpPr>
        <p:spPr bwMode="auto">
          <a:xfrm>
            <a:off x="0" y="1905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Jesus, what a beautiful name</a:t>
            </a:r>
            <a:endParaRPr lang="en-US" sz="2800">
              <a:solidFill>
                <a:srgbClr val="FF0000"/>
              </a:solidFill>
              <a:effectLst>
                <a:outerShdw blurRad="38100" dist="38100" dir="2700000" algn="tl">
                  <a:srgbClr val="000000"/>
                </a:outerShdw>
              </a:effectLst>
            </a:endParaRPr>
          </a:p>
        </p:txBody>
      </p:sp>
    </p:spTree>
    <p:extLst>
      <p:ext uri="{BB962C8B-B14F-4D97-AF65-F5344CB8AC3E}">
        <p14:creationId xmlns:p14="http://schemas.microsoft.com/office/powerpoint/2010/main" val="256332541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ext Box 2"/>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Jesus, what a beautiful name</a:t>
            </a:r>
            <a:endParaRPr lang="en-US" sz="2800">
              <a:solidFill>
                <a:srgbClr val="FF0000"/>
              </a:solidFill>
              <a:effectLst>
                <a:outerShdw blurRad="38100" dist="38100" dir="2700000" algn="tl">
                  <a:srgbClr val="000000"/>
                </a:outerShdw>
              </a:effectLst>
            </a:endParaRPr>
          </a:p>
        </p:txBody>
      </p:sp>
      <p:sp>
        <p:nvSpPr>
          <p:cNvPr id="180227" name="Text Box 3"/>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Rescued my soul, my stronghold</a:t>
            </a:r>
            <a:endParaRPr lang="en-US" sz="2800">
              <a:solidFill>
                <a:srgbClr val="FF0000"/>
              </a:solidFill>
              <a:effectLst>
                <a:outerShdw blurRad="38100" dist="38100" dir="2700000" algn="tl">
                  <a:srgbClr val="000000"/>
                </a:outerShdw>
              </a:effectLst>
            </a:endParaRPr>
          </a:p>
        </p:txBody>
      </p:sp>
      <p:sp>
        <p:nvSpPr>
          <p:cNvPr id="180228" name="Text Box 4"/>
          <p:cNvSpPr txBox="1">
            <a:spLocks noChangeArrowheads="1"/>
          </p:cNvSpPr>
          <p:nvPr/>
        </p:nvSpPr>
        <p:spPr bwMode="auto">
          <a:xfrm>
            <a:off x="0" y="762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Lifts me from shame</a:t>
            </a:r>
            <a:endParaRPr lang="en-US" sz="2800">
              <a:solidFill>
                <a:srgbClr val="FF0000"/>
              </a:solidFill>
              <a:effectLst>
                <a:outerShdw blurRad="38100" dist="38100" dir="2700000" algn="tl">
                  <a:srgbClr val="000000"/>
                </a:outerShdw>
              </a:effectLst>
            </a:endParaRPr>
          </a:p>
        </p:txBody>
      </p:sp>
      <p:sp>
        <p:nvSpPr>
          <p:cNvPr id="180229" name="Text Box 5"/>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Forgiveness, security, power and love</a:t>
            </a:r>
            <a:endParaRPr lang="en-US" sz="2800">
              <a:solidFill>
                <a:srgbClr val="FF0000"/>
              </a:solidFill>
              <a:effectLst>
                <a:outerShdw blurRad="38100" dist="38100" dir="2700000" algn="tl">
                  <a:srgbClr val="000000"/>
                </a:outerShdw>
              </a:effectLst>
            </a:endParaRPr>
          </a:p>
        </p:txBody>
      </p:sp>
      <p:sp>
        <p:nvSpPr>
          <p:cNvPr id="180230" name="Text Box 6"/>
          <p:cNvSpPr txBox="1">
            <a:spLocks noChangeArrowheads="1"/>
          </p:cNvSpPr>
          <p:nvPr/>
        </p:nvSpPr>
        <p:spPr bwMode="auto">
          <a:xfrm>
            <a:off x="0" y="16002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Grace that blows all fear away</a:t>
            </a:r>
            <a:endParaRPr lang="en-US" sz="2800">
              <a:solidFill>
                <a:srgbClr val="FF0000"/>
              </a:solidFill>
              <a:effectLst>
                <a:outerShdw blurRad="38100" dist="38100" dir="2700000" algn="tl">
                  <a:srgbClr val="000000"/>
                </a:outerShdw>
              </a:effectLst>
            </a:endParaRPr>
          </a:p>
        </p:txBody>
      </p:sp>
      <p:sp>
        <p:nvSpPr>
          <p:cNvPr id="180231" name="Text Box 7"/>
          <p:cNvSpPr txBox="1">
            <a:spLocks noChangeArrowheads="1"/>
          </p:cNvSpPr>
          <p:nvPr/>
        </p:nvSpPr>
        <p:spPr bwMode="auto">
          <a:xfrm>
            <a:off x="0" y="19812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Jesus, what a beautiful name</a:t>
            </a:r>
            <a:endParaRPr lang="en-US" sz="2800">
              <a:solidFill>
                <a:srgbClr val="FF0000"/>
              </a:solidFill>
              <a:effectLst>
                <a:outerShdw blurRad="38100" dist="38100" dir="2700000" algn="tl">
                  <a:srgbClr val="000000"/>
                </a:outerShdw>
              </a:effectLst>
            </a:endParaRPr>
          </a:p>
        </p:txBody>
      </p:sp>
    </p:spTree>
    <p:extLst>
      <p:ext uri="{BB962C8B-B14F-4D97-AF65-F5344CB8AC3E}">
        <p14:creationId xmlns:p14="http://schemas.microsoft.com/office/powerpoint/2010/main" val="16884334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0153</a:t>
            </a: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0154</a:t>
            </a: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0155</a:t>
            </a: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0156</a:t>
            </a: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ext Box 2"/>
          <p:cNvSpPr txBox="1">
            <a:spLocks noChangeArrowheads="1"/>
          </p:cNvSpPr>
          <p:nvPr/>
        </p:nvSpPr>
        <p:spPr bwMode="auto">
          <a:xfrm>
            <a:off x="0" y="5334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sz="5400">
              <a:solidFill>
                <a:srgbClr val="FFFFFF"/>
              </a:solidFill>
              <a:effectLst>
                <a:outerShdw blurRad="38100" dist="38100" dir="2700000" algn="tl">
                  <a:srgbClr val="000000"/>
                </a:outerShdw>
              </a:effectLst>
            </a:endParaRPr>
          </a:p>
        </p:txBody>
      </p:sp>
      <p:sp>
        <p:nvSpPr>
          <p:cNvPr id="184323" name="Text Box 3"/>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Spring up O’ well within my soul</a:t>
            </a:r>
          </a:p>
        </p:txBody>
      </p:sp>
      <p:sp>
        <p:nvSpPr>
          <p:cNvPr id="184324" name="Text Box 4"/>
          <p:cNvSpPr txBox="1">
            <a:spLocks noChangeArrowheads="1"/>
          </p:cNvSpPr>
          <p:nvPr/>
        </p:nvSpPr>
        <p:spPr bwMode="auto">
          <a:xfrm>
            <a:off x="0" y="457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And let your Living Water flow...</a:t>
            </a:r>
          </a:p>
        </p:txBody>
      </p:sp>
    </p:spTree>
    <p:extLst>
      <p:ext uri="{BB962C8B-B14F-4D97-AF65-F5344CB8AC3E}">
        <p14:creationId xmlns:p14="http://schemas.microsoft.com/office/powerpoint/2010/main" val="80229274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ext Box 2"/>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Mighty Rushing River move over me</a:t>
            </a:r>
            <a:endParaRPr lang="en-US" sz="8000">
              <a:solidFill>
                <a:srgbClr val="FFFFFF"/>
              </a:solidFill>
              <a:effectLst>
                <a:outerShdw blurRad="38100" dist="38100" dir="2700000" algn="tl">
                  <a:srgbClr val="000000"/>
                </a:outerShdw>
              </a:effectLst>
            </a:endParaRPr>
          </a:p>
        </p:txBody>
      </p:sp>
      <p:sp>
        <p:nvSpPr>
          <p:cNvPr id="185347" name="Text Box 3"/>
          <p:cNvSpPr txBox="1">
            <a:spLocks noChangeArrowheads="1"/>
          </p:cNvSpPr>
          <p:nvPr/>
        </p:nvSpPr>
        <p:spPr bwMode="auto">
          <a:xfrm>
            <a:off x="0" y="533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and let Your waters wash me clean...</a:t>
            </a:r>
            <a:endParaRPr lang="en-US" sz="800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3593326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Adonai,</a:t>
            </a:r>
          </a:p>
        </p:txBody>
      </p:sp>
      <p:sp>
        <p:nvSpPr>
          <p:cNvPr id="19459" name="Text Box 3"/>
          <p:cNvSpPr txBox="1">
            <a:spLocks noChangeArrowheads="1"/>
          </p:cNvSpPr>
          <p:nvPr/>
        </p:nvSpPr>
        <p:spPr bwMode="auto">
          <a:xfrm>
            <a:off x="0" y="304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I lift up my heart and I cry</a:t>
            </a:r>
          </a:p>
        </p:txBody>
      </p:sp>
      <p:sp>
        <p:nvSpPr>
          <p:cNvPr id="19460" name="Text Box 4"/>
          <p:cNvSpPr txBox="1">
            <a:spLocks noChangeArrowheads="1"/>
          </p:cNvSpPr>
          <p:nvPr/>
        </p:nvSpPr>
        <p:spPr bwMode="auto">
          <a:xfrm>
            <a:off x="0" y="1447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Father of my hope and freedom.</a:t>
            </a:r>
          </a:p>
        </p:txBody>
      </p:sp>
      <p:sp>
        <p:nvSpPr>
          <p:cNvPr id="19461" name="Text Box 5"/>
          <p:cNvSpPr txBox="1">
            <a:spLocks noChangeArrowheads="1"/>
          </p:cNvSpPr>
          <p:nvPr/>
        </p:nvSpPr>
        <p:spPr bwMode="auto">
          <a:xfrm>
            <a:off x="0" y="1828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Oh, my Adonai.</a:t>
            </a:r>
          </a:p>
        </p:txBody>
      </p:sp>
      <p:sp>
        <p:nvSpPr>
          <p:cNvPr id="19462" name="Text Box 6"/>
          <p:cNvSpPr txBox="1">
            <a:spLocks noChangeArrowheads="1"/>
          </p:cNvSpPr>
          <p:nvPr/>
        </p:nvSpPr>
        <p:spPr bwMode="auto">
          <a:xfrm>
            <a:off x="0" y="1066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You are the maker of each moment</a:t>
            </a:r>
          </a:p>
        </p:txBody>
      </p:sp>
      <p:sp>
        <p:nvSpPr>
          <p:cNvPr id="19463" name="Text Box 7"/>
          <p:cNvSpPr txBox="1">
            <a:spLocks noChangeArrowheads="1"/>
          </p:cNvSpPr>
          <p:nvPr/>
        </p:nvSpPr>
        <p:spPr bwMode="auto">
          <a:xfrm>
            <a:off x="0" y="685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My adonai</a:t>
            </a:r>
          </a:p>
        </p:txBody>
      </p:sp>
    </p:spTree>
    <p:extLst>
      <p:ext uri="{BB962C8B-B14F-4D97-AF65-F5344CB8AC3E}">
        <p14:creationId xmlns:p14="http://schemas.microsoft.com/office/powerpoint/2010/main" val="539689887"/>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ext Box 2"/>
          <p:cNvSpPr txBox="1">
            <a:spLocks noChangeArrowheads="1"/>
          </p:cNvSpPr>
          <p:nvPr/>
        </p:nvSpPr>
        <p:spPr bwMode="auto">
          <a:xfrm>
            <a:off x="0" y="609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I spread my wings,  You carry me….</a:t>
            </a:r>
          </a:p>
        </p:txBody>
      </p:sp>
      <p:sp>
        <p:nvSpPr>
          <p:cNvPr id="186371" name="Text Box 3"/>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O’ Wind from heaven Blowing strong,           </a:t>
            </a:r>
          </a:p>
        </p:txBody>
      </p:sp>
    </p:spTree>
    <p:extLst>
      <p:ext uri="{BB962C8B-B14F-4D97-AF65-F5344CB8AC3E}">
        <p14:creationId xmlns:p14="http://schemas.microsoft.com/office/powerpoint/2010/main" val="105337850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2"/>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That there may be love</a:t>
            </a:r>
          </a:p>
        </p:txBody>
      </p:sp>
      <p:sp>
        <p:nvSpPr>
          <p:cNvPr id="187395" name="Text Box 3"/>
          <p:cNvSpPr txBox="1">
            <a:spLocks noChangeArrowheads="1"/>
          </p:cNvSpPr>
          <p:nvPr/>
        </p:nvSpPr>
        <p:spPr bwMode="auto">
          <a:xfrm>
            <a:off x="0" y="457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That there may be joy</a:t>
            </a:r>
          </a:p>
        </p:txBody>
      </p:sp>
      <p:sp>
        <p:nvSpPr>
          <p:cNvPr id="187396" name="Text Box 4"/>
          <p:cNvSpPr txBox="1">
            <a:spLocks noChangeArrowheads="1"/>
          </p:cNvSpPr>
          <p:nvPr/>
        </p:nvSpPr>
        <p:spPr bwMode="auto">
          <a:xfrm>
            <a:off x="0" y="838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That there may be peace</a:t>
            </a:r>
          </a:p>
        </p:txBody>
      </p:sp>
      <p:sp>
        <p:nvSpPr>
          <p:cNvPr id="187397" name="Text Box 5"/>
          <p:cNvSpPr txBox="1">
            <a:spLocks noChangeArrowheads="1"/>
          </p:cNvSpPr>
          <p:nvPr/>
        </p:nvSpPr>
        <p:spPr bwMode="auto">
          <a:xfrm>
            <a:off x="0" y="1295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i="1">
                <a:solidFill>
                  <a:srgbClr val="FFFFFF"/>
                </a:solidFill>
                <a:effectLst>
                  <a:outerShdw blurRad="38100" dist="38100" dir="2700000" algn="tl">
                    <a:srgbClr val="000000"/>
                  </a:outerShdw>
                </a:effectLst>
              </a:rPr>
              <a:t>Make me whole        Make me whole</a:t>
            </a:r>
          </a:p>
        </p:txBody>
      </p:sp>
    </p:spTree>
    <p:extLst>
      <p:ext uri="{BB962C8B-B14F-4D97-AF65-F5344CB8AC3E}">
        <p14:creationId xmlns:p14="http://schemas.microsoft.com/office/powerpoint/2010/main" val="182677806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Text Box 3"/>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i="1">
                <a:solidFill>
                  <a:srgbClr val="FFFFFF"/>
                </a:solidFill>
                <a:effectLst>
                  <a:outerShdw blurRad="38100" dist="38100" dir="2700000" algn="tl">
                    <a:srgbClr val="000000"/>
                  </a:outerShdw>
                </a:effectLst>
              </a:rPr>
              <a:t>Magnificent God</a:t>
            </a:r>
          </a:p>
        </p:txBody>
      </p:sp>
      <p:sp>
        <p:nvSpPr>
          <p:cNvPr id="188420" name="Text Box 4"/>
          <p:cNvSpPr txBox="1">
            <a:spLocks noChangeArrowheads="1"/>
          </p:cNvSpPr>
          <p:nvPr/>
        </p:nvSpPr>
        <p:spPr bwMode="auto">
          <a:xfrm>
            <a:off x="0" y="457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i="1">
                <a:solidFill>
                  <a:srgbClr val="FFFFFF"/>
                </a:solidFill>
                <a:effectLst>
                  <a:outerShdw blurRad="38100" dist="38100" dir="2700000" algn="tl">
                    <a:srgbClr val="000000"/>
                  </a:outerShdw>
                </a:effectLst>
              </a:rPr>
              <a:t>Magnificent Lord</a:t>
            </a:r>
          </a:p>
        </p:txBody>
      </p:sp>
      <p:sp>
        <p:nvSpPr>
          <p:cNvPr id="188421" name="Text Box 5"/>
          <p:cNvSpPr txBox="1">
            <a:spLocks noChangeArrowheads="1"/>
          </p:cNvSpPr>
          <p:nvPr/>
        </p:nvSpPr>
        <p:spPr bwMode="auto">
          <a:xfrm>
            <a:off x="0" y="838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i="1">
                <a:solidFill>
                  <a:srgbClr val="FFFFFF"/>
                </a:solidFill>
                <a:effectLst>
                  <a:outerShdw blurRad="38100" dist="38100" dir="2700000" algn="tl">
                    <a:srgbClr val="000000"/>
                  </a:outerShdw>
                </a:effectLst>
              </a:rPr>
              <a:t>We worship You, We worship You</a:t>
            </a:r>
            <a:r>
              <a:rPr lang="en-US" b="1" i="1">
                <a:solidFill>
                  <a:srgbClr val="000000"/>
                </a:solidFill>
                <a:effectLst>
                  <a:outerShdw blurRad="38100" dist="38100" dir="2700000" algn="tl">
                    <a:srgbClr val="FFFFFF"/>
                  </a:outerShdw>
                </a:effectLst>
              </a:rPr>
              <a:t> </a:t>
            </a:r>
          </a:p>
        </p:txBody>
      </p:sp>
      <p:sp>
        <p:nvSpPr>
          <p:cNvPr id="188422" name="Text Box 6"/>
          <p:cNvSpPr txBox="1">
            <a:spLocks noChangeArrowheads="1"/>
          </p:cNvSpPr>
          <p:nvPr/>
        </p:nvSpPr>
        <p:spPr bwMode="auto">
          <a:xfrm>
            <a:off x="0" y="1295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i="1">
                <a:solidFill>
                  <a:srgbClr val="FFFFFF"/>
                </a:solidFill>
                <a:effectLst>
                  <a:outerShdw blurRad="38100" dist="38100" dir="2700000" algn="tl">
                    <a:srgbClr val="000000"/>
                  </a:outerShdw>
                </a:effectLst>
              </a:rPr>
              <a:t>We worship You Magnificent God</a:t>
            </a:r>
          </a:p>
        </p:txBody>
      </p:sp>
    </p:spTree>
    <p:extLst>
      <p:ext uri="{BB962C8B-B14F-4D97-AF65-F5344CB8AC3E}">
        <p14:creationId xmlns:p14="http://schemas.microsoft.com/office/powerpoint/2010/main" val="3684289659"/>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7" name="Text Box 7"/>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Father in heaven how we love You</a:t>
            </a:r>
          </a:p>
        </p:txBody>
      </p:sp>
      <p:sp>
        <p:nvSpPr>
          <p:cNvPr id="189448" name="Text Box 8"/>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We lift Your Name in all the earth</a:t>
            </a:r>
          </a:p>
        </p:txBody>
      </p:sp>
      <p:sp>
        <p:nvSpPr>
          <p:cNvPr id="189449" name="Text Box 9"/>
          <p:cNvSpPr txBox="1">
            <a:spLocks noChangeArrowheads="1"/>
          </p:cNvSpPr>
          <p:nvPr/>
        </p:nvSpPr>
        <p:spPr bwMode="auto">
          <a:xfrm>
            <a:off x="0" y="762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May Your kingdom be established in our praises</a:t>
            </a:r>
          </a:p>
        </p:txBody>
      </p:sp>
      <p:sp>
        <p:nvSpPr>
          <p:cNvPr id="189450" name="Text Box 10"/>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As Your people declare Your Mighty worth.</a:t>
            </a:r>
          </a:p>
        </p:txBody>
      </p:sp>
    </p:spTree>
    <p:extLst>
      <p:ext uri="{BB962C8B-B14F-4D97-AF65-F5344CB8AC3E}">
        <p14:creationId xmlns:p14="http://schemas.microsoft.com/office/powerpoint/2010/main" val="3289413785"/>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ext Box 2"/>
          <p:cNvSpPr txBox="1">
            <a:spLocks noChangeArrowheads="1"/>
          </p:cNvSpPr>
          <p:nvPr/>
        </p:nvSpPr>
        <p:spPr bwMode="auto">
          <a:xfrm>
            <a:off x="0" y="3733800"/>
            <a:ext cx="8153400"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sz="4400">
              <a:solidFill>
                <a:srgbClr val="FFFFFF"/>
              </a:solidFill>
              <a:effectLst>
                <a:outerShdw blurRad="38100" dist="38100" dir="2700000" algn="tl">
                  <a:srgbClr val="000000"/>
                </a:outerShdw>
              </a:effectLst>
            </a:endParaRPr>
          </a:p>
          <a:p>
            <a:pPr algn="ctr">
              <a:spcBef>
                <a:spcPct val="50000"/>
              </a:spcBef>
            </a:pPr>
            <a:endParaRPr lang="en-US" sz="4400">
              <a:solidFill>
                <a:srgbClr val="FFFFFF"/>
              </a:solidFill>
              <a:effectLst>
                <a:outerShdw blurRad="38100" dist="38100" dir="2700000" algn="tl">
                  <a:srgbClr val="000000"/>
                </a:outerShdw>
              </a:effectLst>
            </a:endParaRPr>
          </a:p>
        </p:txBody>
      </p:sp>
      <p:sp>
        <p:nvSpPr>
          <p:cNvPr id="190471" name="Text Box 7"/>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Blessed be the Lord God Almighty</a:t>
            </a:r>
          </a:p>
        </p:txBody>
      </p:sp>
      <p:sp>
        <p:nvSpPr>
          <p:cNvPr id="190472" name="Text Box 8"/>
          <p:cNvSpPr txBox="1">
            <a:spLocks noChangeArrowheads="1"/>
          </p:cNvSpPr>
          <p:nvPr/>
        </p:nvSpPr>
        <p:spPr bwMode="auto">
          <a:xfrm>
            <a:off x="0" y="457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Who was and is, and is to come;</a:t>
            </a:r>
          </a:p>
        </p:txBody>
      </p:sp>
      <p:sp>
        <p:nvSpPr>
          <p:cNvPr id="190473" name="Text Box 9"/>
          <p:cNvSpPr txBox="1">
            <a:spLocks noChangeArrowheads="1"/>
          </p:cNvSpPr>
          <p:nvPr/>
        </p:nvSpPr>
        <p:spPr bwMode="auto">
          <a:xfrm>
            <a:off x="0" y="914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Blessed be the Lord God Almighty</a:t>
            </a:r>
          </a:p>
        </p:txBody>
      </p:sp>
      <p:sp>
        <p:nvSpPr>
          <p:cNvPr id="190474" name="Text Box 10"/>
          <p:cNvSpPr txBox="1">
            <a:spLocks noChangeArrowheads="1"/>
          </p:cNvSpPr>
          <p:nvPr/>
        </p:nvSpPr>
        <p:spPr bwMode="auto">
          <a:xfrm>
            <a:off x="0" y="1371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Who reigns forevermore…</a:t>
            </a:r>
          </a:p>
        </p:txBody>
      </p:sp>
    </p:spTree>
    <p:extLst>
      <p:ext uri="{BB962C8B-B14F-4D97-AF65-F5344CB8AC3E}">
        <p14:creationId xmlns:p14="http://schemas.microsoft.com/office/powerpoint/2010/main" val="21406835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6" name="Text Box 8"/>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As the deer panteth for the water</a:t>
            </a:r>
          </a:p>
        </p:txBody>
      </p:sp>
      <p:sp>
        <p:nvSpPr>
          <p:cNvPr id="191497" name="Text Box 9"/>
          <p:cNvSpPr txBox="1">
            <a:spLocks noChangeArrowheads="1"/>
          </p:cNvSpPr>
          <p:nvPr/>
        </p:nvSpPr>
        <p:spPr bwMode="auto">
          <a:xfrm>
            <a:off x="0" y="457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so my soul longeth after thee</a:t>
            </a:r>
          </a:p>
        </p:txBody>
      </p:sp>
      <p:sp>
        <p:nvSpPr>
          <p:cNvPr id="191498" name="Text Box 10"/>
          <p:cNvSpPr txBox="1">
            <a:spLocks noChangeArrowheads="1"/>
          </p:cNvSpPr>
          <p:nvPr/>
        </p:nvSpPr>
        <p:spPr bwMode="auto">
          <a:xfrm>
            <a:off x="0" y="914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You alone are my hearts desire</a:t>
            </a:r>
          </a:p>
        </p:txBody>
      </p:sp>
      <p:sp>
        <p:nvSpPr>
          <p:cNvPr id="191499" name="Text Box 11"/>
          <p:cNvSpPr txBox="1">
            <a:spLocks noChangeArrowheads="1"/>
          </p:cNvSpPr>
          <p:nvPr/>
        </p:nvSpPr>
        <p:spPr bwMode="auto">
          <a:xfrm>
            <a:off x="0" y="1371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and I long to worship you</a:t>
            </a:r>
          </a:p>
        </p:txBody>
      </p:sp>
    </p:spTree>
    <p:extLst>
      <p:ext uri="{BB962C8B-B14F-4D97-AF65-F5344CB8AC3E}">
        <p14:creationId xmlns:p14="http://schemas.microsoft.com/office/powerpoint/2010/main" val="102694585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Text Box 3"/>
          <p:cNvSpPr txBox="1">
            <a:spLocks noChangeArrowheads="1"/>
          </p:cNvSpPr>
          <p:nvPr/>
        </p:nvSpPr>
        <p:spPr bwMode="auto">
          <a:xfrm>
            <a:off x="3657600" y="1295400"/>
            <a:ext cx="19050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9600" i="1">
                <a:solidFill>
                  <a:srgbClr val="FFFFFF"/>
                </a:solidFill>
                <a:effectLst>
                  <a:outerShdw blurRad="38100" dist="38100" dir="2700000" algn="tl">
                    <a:srgbClr val="000000"/>
                  </a:outerShdw>
                </a:effectLst>
              </a:rPr>
              <a:t>~</a:t>
            </a:r>
          </a:p>
        </p:txBody>
      </p:sp>
      <p:sp>
        <p:nvSpPr>
          <p:cNvPr id="192520" name="Text Box 8"/>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You alone are my strength my shield</a:t>
            </a:r>
          </a:p>
        </p:txBody>
      </p:sp>
      <p:sp>
        <p:nvSpPr>
          <p:cNvPr id="192521" name="Text Box 9"/>
          <p:cNvSpPr txBox="1">
            <a:spLocks noChangeArrowheads="1"/>
          </p:cNvSpPr>
          <p:nvPr/>
        </p:nvSpPr>
        <p:spPr bwMode="auto">
          <a:xfrm>
            <a:off x="0" y="457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To You alone will my spirit yield</a:t>
            </a:r>
          </a:p>
        </p:txBody>
      </p:sp>
      <p:sp>
        <p:nvSpPr>
          <p:cNvPr id="192522" name="Text Box 10"/>
          <p:cNvSpPr txBox="1">
            <a:spLocks noChangeArrowheads="1"/>
          </p:cNvSpPr>
          <p:nvPr/>
        </p:nvSpPr>
        <p:spPr bwMode="auto">
          <a:xfrm>
            <a:off x="0" y="914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You alone are my hearts desire</a:t>
            </a:r>
          </a:p>
        </p:txBody>
      </p:sp>
      <p:sp>
        <p:nvSpPr>
          <p:cNvPr id="192523" name="Text Box 11"/>
          <p:cNvSpPr txBox="1">
            <a:spLocks noChangeArrowheads="1"/>
          </p:cNvSpPr>
          <p:nvPr/>
        </p:nvSpPr>
        <p:spPr bwMode="auto">
          <a:xfrm>
            <a:off x="0" y="1371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And I long to worship You</a:t>
            </a:r>
          </a:p>
        </p:txBody>
      </p:sp>
    </p:spTree>
    <p:extLst>
      <p:ext uri="{BB962C8B-B14F-4D97-AF65-F5344CB8AC3E}">
        <p14:creationId xmlns:p14="http://schemas.microsoft.com/office/powerpoint/2010/main" val="259370261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Text Box 3"/>
          <p:cNvSpPr txBox="1">
            <a:spLocks noChangeArrowheads="1"/>
          </p:cNvSpPr>
          <p:nvPr/>
        </p:nvSpPr>
        <p:spPr bwMode="auto">
          <a:xfrm>
            <a:off x="3733800" y="6781800"/>
            <a:ext cx="17526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9600" i="1">
                <a:solidFill>
                  <a:srgbClr val="FFFFFF"/>
                </a:solidFill>
                <a:effectLst>
                  <a:outerShdw blurRad="38100" dist="38100" dir="2700000" algn="tl">
                    <a:srgbClr val="000000"/>
                  </a:outerShdw>
                </a:effectLst>
              </a:rPr>
              <a:t>~</a:t>
            </a:r>
          </a:p>
        </p:txBody>
      </p:sp>
      <p:sp>
        <p:nvSpPr>
          <p:cNvPr id="193544" name="Text Box 8"/>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You’re my friend  and You are my brother</a:t>
            </a:r>
          </a:p>
        </p:txBody>
      </p:sp>
      <p:sp>
        <p:nvSpPr>
          <p:cNvPr id="193545" name="Text Box 9"/>
          <p:cNvSpPr txBox="1">
            <a:spLocks noChangeArrowheads="1"/>
          </p:cNvSpPr>
          <p:nvPr/>
        </p:nvSpPr>
        <p:spPr bwMode="auto">
          <a:xfrm>
            <a:off x="0" y="457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even though You are the King</a:t>
            </a:r>
          </a:p>
        </p:txBody>
      </p:sp>
      <p:sp>
        <p:nvSpPr>
          <p:cNvPr id="193546" name="Text Box 10"/>
          <p:cNvSpPr txBox="1">
            <a:spLocks noChangeArrowheads="1"/>
          </p:cNvSpPr>
          <p:nvPr/>
        </p:nvSpPr>
        <p:spPr bwMode="auto">
          <a:xfrm>
            <a:off x="0" y="914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I want You more than gold and silver</a:t>
            </a:r>
          </a:p>
        </p:txBody>
      </p:sp>
      <p:sp>
        <p:nvSpPr>
          <p:cNvPr id="193547" name="Text Box 11"/>
          <p:cNvSpPr txBox="1">
            <a:spLocks noChangeArrowheads="1"/>
          </p:cNvSpPr>
          <p:nvPr/>
        </p:nvSpPr>
        <p:spPr bwMode="auto">
          <a:xfrm>
            <a:off x="0" y="1371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So much more than anything</a:t>
            </a:r>
            <a:r>
              <a:rPr lang="en-US" sz="2800" i="1">
                <a:solidFill>
                  <a:srgbClr val="000000"/>
                </a:solidFill>
              </a:rPr>
              <a:t> </a:t>
            </a:r>
          </a:p>
        </p:txBody>
      </p:sp>
    </p:spTree>
    <p:extLst>
      <p:ext uri="{BB962C8B-B14F-4D97-AF65-F5344CB8AC3E}">
        <p14:creationId xmlns:p14="http://schemas.microsoft.com/office/powerpoint/2010/main" val="293912366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7" name="Text Box 7"/>
          <p:cNvSpPr txBox="1">
            <a:spLocks noChangeArrowheads="1"/>
          </p:cNvSpPr>
          <p:nvPr/>
        </p:nvSpPr>
        <p:spPr bwMode="auto">
          <a:xfrm>
            <a:off x="0" y="304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Jesus You’re the center of my joy</a:t>
            </a:r>
          </a:p>
        </p:txBody>
      </p:sp>
      <p:sp>
        <p:nvSpPr>
          <p:cNvPr id="194568" name="Text Box 8"/>
          <p:cNvSpPr txBox="1">
            <a:spLocks noChangeArrowheads="1"/>
          </p:cNvSpPr>
          <p:nvPr/>
        </p:nvSpPr>
        <p:spPr bwMode="auto">
          <a:xfrm>
            <a:off x="0" y="762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all that’s good and perfect comes from You;</a:t>
            </a:r>
          </a:p>
        </p:txBody>
      </p:sp>
      <p:sp>
        <p:nvSpPr>
          <p:cNvPr id="194569" name="Text Box 9"/>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You’re the heart of my contentment, hope for all I do,</a:t>
            </a:r>
            <a:r>
              <a:rPr lang="en-US" sz="2800" i="1">
                <a:solidFill>
                  <a:srgbClr val="000000"/>
                </a:solidFill>
              </a:rPr>
              <a:t> </a:t>
            </a:r>
          </a:p>
        </p:txBody>
      </p:sp>
      <p:sp>
        <p:nvSpPr>
          <p:cNvPr id="194570" name="Text Box 10"/>
          <p:cNvSpPr txBox="1">
            <a:spLocks noChangeArrowheads="1"/>
          </p:cNvSpPr>
          <p:nvPr/>
        </p:nvSpPr>
        <p:spPr bwMode="auto">
          <a:xfrm>
            <a:off x="0" y="1524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Jesus, You’re the center of my joy</a:t>
            </a:r>
          </a:p>
        </p:txBody>
      </p:sp>
    </p:spTree>
    <p:extLst>
      <p:ext uri="{BB962C8B-B14F-4D97-AF65-F5344CB8AC3E}">
        <p14:creationId xmlns:p14="http://schemas.microsoft.com/office/powerpoint/2010/main" val="3111128308"/>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8" name="Text Box 4"/>
          <p:cNvSpPr txBox="1">
            <a:spLocks noChangeArrowheads="1"/>
          </p:cNvSpPr>
          <p:nvPr/>
        </p:nvSpPr>
        <p:spPr bwMode="auto">
          <a:xfrm>
            <a:off x="0" y="1752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Glorify Thy Name in all the earth</a:t>
            </a:r>
          </a:p>
        </p:txBody>
      </p:sp>
      <p:sp>
        <p:nvSpPr>
          <p:cNvPr id="195591" name="Text Box 7"/>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Father, we love You</a:t>
            </a:r>
          </a:p>
        </p:txBody>
      </p:sp>
      <p:sp>
        <p:nvSpPr>
          <p:cNvPr id="195592" name="Text Box 8"/>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We worship and adore You</a:t>
            </a:r>
            <a:r>
              <a:rPr lang="en-US" i="1">
                <a:solidFill>
                  <a:srgbClr val="000000"/>
                </a:solidFill>
              </a:rPr>
              <a:t> </a:t>
            </a:r>
          </a:p>
        </p:txBody>
      </p:sp>
      <p:sp>
        <p:nvSpPr>
          <p:cNvPr id="195593" name="Text Box 9"/>
          <p:cNvSpPr txBox="1">
            <a:spLocks noChangeArrowheads="1"/>
          </p:cNvSpPr>
          <p:nvPr/>
        </p:nvSpPr>
        <p:spPr bwMode="auto">
          <a:xfrm>
            <a:off x="0" y="838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Glorify Thy Name in all the earth</a:t>
            </a:r>
          </a:p>
        </p:txBody>
      </p:sp>
      <p:sp>
        <p:nvSpPr>
          <p:cNvPr id="195594" name="Text Box 10"/>
          <p:cNvSpPr txBox="1">
            <a:spLocks noChangeArrowheads="1"/>
          </p:cNvSpPr>
          <p:nvPr/>
        </p:nvSpPr>
        <p:spPr bwMode="auto">
          <a:xfrm>
            <a:off x="0" y="1295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Glorify Thy Name,  Glorify Thy Name</a:t>
            </a:r>
          </a:p>
        </p:txBody>
      </p:sp>
    </p:spTree>
    <p:extLst>
      <p:ext uri="{BB962C8B-B14F-4D97-AF65-F5344CB8AC3E}">
        <p14:creationId xmlns:p14="http://schemas.microsoft.com/office/powerpoint/2010/main" val="31255216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457200" y="228600"/>
            <a:ext cx="807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was a stranger</a:t>
            </a:r>
          </a:p>
        </p:txBody>
      </p:sp>
      <p:sp>
        <p:nvSpPr>
          <p:cNvPr id="20483" name="Text Box 3"/>
          <p:cNvSpPr txBox="1">
            <a:spLocks noChangeArrowheads="1"/>
          </p:cNvSpPr>
          <p:nvPr/>
        </p:nvSpPr>
        <p:spPr bwMode="auto">
          <a:xfrm>
            <a:off x="1295400" y="685800"/>
            <a:ext cx="6477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i="1">
                <a:solidFill>
                  <a:srgbClr val="FFFFFF"/>
                </a:solidFill>
                <a:effectLst>
                  <a:outerShdw blurRad="38100" dist="38100" dir="2700000" algn="tl">
                    <a:srgbClr val="000000"/>
                  </a:outerShdw>
                </a:effectLst>
              </a:rPr>
              <a:t>‘til You came, ‘til You came...</a:t>
            </a:r>
            <a:endParaRPr lang="en-US" sz="3200">
              <a:solidFill>
                <a:srgbClr val="FFFFFF"/>
              </a:solidFill>
              <a:effectLst>
                <a:outerShdw blurRad="38100" dist="38100" dir="2700000" algn="tl">
                  <a:srgbClr val="000000"/>
                </a:outerShdw>
              </a:effectLst>
            </a:endParaRPr>
          </a:p>
        </p:txBody>
      </p:sp>
      <p:sp>
        <p:nvSpPr>
          <p:cNvPr id="20484" name="Text Box 4"/>
          <p:cNvSpPr txBox="1">
            <a:spLocks noChangeArrowheads="1"/>
          </p:cNvSpPr>
          <p:nvPr/>
        </p:nvSpPr>
        <p:spPr bwMode="auto">
          <a:xfrm>
            <a:off x="1524000" y="1143000"/>
            <a:ext cx="6096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was a foreigner</a:t>
            </a:r>
          </a:p>
        </p:txBody>
      </p:sp>
      <p:sp>
        <p:nvSpPr>
          <p:cNvPr id="20485" name="Text Box 5"/>
          <p:cNvSpPr txBox="1">
            <a:spLocks noChangeArrowheads="1"/>
          </p:cNvSpPr>
          <p:nvPr/>
        </p:nvSpPr>
        <p:spPr bwMode="auto">
          <a:xfrm>
            <a:off x="1752600" y="1600200"/>
            <a:ext cx="5715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i="1">
                <a:solidFill>
                  <a:srgbClr val="FFFFFF"/>
                </a:solidFill>
                <a:effectLst>
                  <a:outerShdw blurRad="38100" dist="38100" dir="2700000" algn="tl">
                    <a:srgbClr val="000000"/>
                  </a:outerShdw>
                </a:effectLst>
              </a:rPr>
              <a:t>‘til You came to me...</a:t>
            </a:r>
            <a:endParaRPr lang="en-US" sz="320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737969798"/>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5" name="Text Box 7"/>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Jesus, we love You</a:t>
            </a:r>
          </a:p>
        </p:txBody>
      </p:sp>
      <p:sp>
        <p:nvSpPr>
          <p:cNvPr id="196616" name="Text Box 8"/>
          <p:cNvSpPr txBox="1">
            <a:spLocks noChangeArrowheads="1"/>
          </p:cNvSpPr>
          <p:nvPr/>
        </p:nvSpPr>
        <p:spPr bwMode="auto">
          <a:xfrm>
            <a:off x="0" y="457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We worship and adore You</a:t>
            </a:r>
          </a:p>
        </p:txBody>
      </p:sp>
      <p:sp>
        <p:nvSpPr>
          <p:cNvPr id="196619" name="Text Box 11"/>
          <p:cNvSpPr txBox="1">
            <a:spLocks noChangeArrowheads="1"/>
          </p:cNvSpPr>
          <p:nvPr/>
        </p:nvSpPr>
        <p:spPr bwMode="auto">
          <a:xfrm>
            <a:off x="0" y="1828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Glorify Thy Name in all the earth</a:t>
            </a:r>
          </a:p>
        </p:txBody>
      </p:sp>
      <p:sp>
        <p:nvSpPr>
          <p:cNvPr id="196620" name="Text Box 12"/>
          <p:cNvSpPr txBox="1">
            <a:spLocks noChangeArrowheads="1"/>
          </p:cNvSpPr>
          <p:nvPr/>
        </p:nvSpPr>
        <p:spPr bwMode="auto">
          <a:xfrm>
            <a:off x="0" y="914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Glorify Thy Name in all the earth</a:t>
            </a:r>
          </a:p>
        </p:txBody>
      </p:sp>
      <p:sp>
        <p:nvSpPr>
          <p:cNvPr id="196621" name="Text Box 13"/>
          <p:cNvSpPr txBox="1">
            <a:spLocks noChangeArrowheads="1"/>
          </p:cNvSpPr>
          <p:nvPr/>
        </p:nvSpPr>
        <p:spPr bwMode="auto">
          <a:xfrm>
            <a:off x="0" y="1371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Glorify Thy Name,  Glorify Thy Name</a:t>
            </a:r>
          </a:p>
        </p:txBody>
      </p:sp>
    </p:spTree>
    <p:extLst>
      <p:ext uri="{BB962C8B-B14F-4D97-AF65-F5344CB8AC3E}">
        <p14:creationId xmlns:p14="http://schemas.microsoft.com/office/powerpoint/2010/main" val="214796655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43" name="Text Box 11"/>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Glorify Thy name in all the earth</a:t>
            </a:r>
          </a:p>
        </p:txBody>
      </p:sp>
      <p:sp>
        <p:nvSpPr>
          <p:cNvPr id="197647" name="Text Box 15"/>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Spirit we love you</a:t>
            </a:r>
          </a:p>
        </p:txBody>
      </p:sp>
      <p:sp>
        <p:nvSpPr>
          <p:cNvPr id="197648" name="Text Box 16"/>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 worship and adore You</a:t>
            </a:r>
          </a:p>
        </p:txBody>
      </p:sp>
      <p:sp>
        <p:nvSpPr>
          <p:cNvPr id="197649" name="Text Box 17"/>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Glorify Thy name in all the earth</a:t>
            </a:r>
          </a:p>
        </p:txBody>
      </p:sp>
      <p:sp>
        <p:nvSpPr>
          <p:cNvPr id="197650" name="Text Box 18"/>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Glorify Thy name, glorify Thy name</a:t>
            </a:r>
          </a:p>
        </p:txBody>
      </p:sp>
    </p:spTree>
    <p:extLst>
      <p:ext uri="{BB962C8B-B14F-4D97-AF65-F5344CB8AC3E}">
        <p14:creationId xmlns:p14="http://schemas.microsoft.com/office/powerpoint/2010/main" val="341273783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71" name="Text Box 15"/>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To Him who sits on the Throne and unto the Lamb</a:t>
            </a:r>
          </a:p>
        </p:txBody>
      </p:sp>
      <p:sp>
        <p:nvSpPr>
          <p:cNvPr id="198672" name="Text Box 16"/>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(repeat)</a:t>
            </a:r>
          </a:p>
        </p:txBody>
      </p:sp>
      <p:sp>
        <p:nvSpPr>
          <p:cNvPr id="198673" name="Text Box 17"/>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Be blessing, and glory, and honor, and power</a:t>
            </a:r>
          </a:p>
        </p:txBody>
      </p:sp>
      <p:sp>
        <p:nvSpPr>
          <p:cNvPr id="198674" name="Text Box 18"/>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Forever</a:t>
            </a:r>
          </a:p>
        </p:txBody>
      </p:sp>
    </p:spTree>
    <p:extLst>
      <p:ext uri="{BB962C8B-B14F-4D97-AF65-F5344CB8AC3E}">
        <p14:creationId xmlns:p14="http://schemas.microsoft.com/office/powerpoint/2010/main" val="105424386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91" name="Text Box 11"/>
          <p:cNvSpPr txBox="1">
            <a:spLocks noChangeArrowheads="1"/>
          </p:cNvSpPr>
          <p:nvPr/>
        </p:nvSpPr>
        <p:spPr bwMode="auto">
          <a:xfrm>
            <a:off x="0" y="1752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He is able, more than able to do much more than I could ever dream</a:t>
            </a:r>
          </a:p>
        </p:txBody>
      </p:sp>
      <p:sp>
        <p:nvSpPr>
          <p:cNvPr id="199693" name="Text Box 13"/>
          <p:cNvSpPr txBox="1">
            <a:spLocks noChangeArrowheads="1"/>
          </p:cNvSpPr>
          <p:nvPr/>
        </p:nvSpPr>
        <p:spPr bwMode="auto">
          <a:xfrm>
            <a:off x="0" y="26670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He is able, more than able to make me what He wants me to be</a:t>
            </a:r>
          </a:p>
        </p:txBody>
      </p:sp>
      <p:sp>
        <p:nvSpPr>
          <p:cNvPr id="199695" name="Text Box 15"/>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He is able, more than able</a:t>
            </a:r>
          </a:p>
        </p:txBody>
      </p:sp>
      <p:sp>
        <p:nvSpPr>
          <p:cNvPr id="199696" name="Text Box 16"/>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To accomplish what concerns me today</a:t>
            </a:r>
          </a:p>
        </p:txBody>
      </p:sp>
      <p:sp>
        <p:nvSpPr>
          <p:cNvPr id="199697" name="Text Box 17"/>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He is able, more than able </a:t>
            </a:r>
          </a:p>
        </p:txBody>
      </p:sp>
      <p:sp>
        <p:nvSpPr>
          <p:cNvPr id="199698" name="Text Box 18"/>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To handle anything that comes my way</a:t>
            </a:r>
          </a:p>
        </p:txBody>
      </p:sp>
    </p:spTree>
    <p:extLst>
      <p:ext uri="{BB962C8B-B14F-4D97-AF65-F5344CB8AC3E}">
        <p14:creationId xmlns:p14="http://schemas.microsoft.com/office/powerpoint/2010/main" val="2733470491"/>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ext Box 2"/>
          <p:cNvSpPr txBox="1">
            <a:spLocks noChangeArrowheads="1"/>
          </p:cNvSpPr>
          <p:nvPr/>
        </p:nvSpPr>
        <p:spPr bwMode="auto">
          <a:xfrm>
            <a:off x="0" y="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a:solidFill>
                  <a:srgbClr val="FFFFFF"/>
                </a:solidFill>
                <a:effectLst>
                  <a:outerShdw blurRad="38100" dist="38100" dir="2700000" algn="tl">
                    <a:srgbClr val="000000"/>
                  </a:outerShdw>
                </a:effectLst>
              </a:rPr>
              <a:t>He’s already provided</a:t>
            </a:r>
            <a:endParaRPr lang="en-US" sz="5400">
              <a:solidFill>
                <a:srgbClr val="FFFFFF"/>
              </a:solidFill>
              <a:effectLst>
                <a:outerShdw blurRad="38100" dist="38100" dir="2700000" algn="tl">
                  <a:srgbClr val="000000"/>
                </a:outerShdw>
              </a:effectLst>
            </a:endParaRPr>
          </a:p>
        </p:txBody>
      </p:sp>
      <p:sp>
        <p:nvSpPr>
          <p:cNvPr id="200707" name="Text Box 3"/>
          <p:cNvSpPr txBox="1">
            <a:spLocks noChangeArrowheads="1"/>
          </p:cNvSpPr>
          <p:nvPr/>
        </p:nvSpPr>
        <p:spPr bwMode="auto">
          <a:xfrm>
            <a:off x="0" y="6858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a:solidFill>
                  <a:srgbClr val="FFFFFF"/>
                </a:solidFill>
                <a:effectLst>
                  <a:outerShdw blurRad="38100" dist="38100" dir="2700000" algn="tl">
                    <a:srgbClr val="000000"/>
                  </a:outerShdw>
                </a:effectLst>
              </a:rPr>
              <a:t>He’s already provided</a:t>
            </a:r>
            <a:endParaRPr lang="en-US" sz="540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3931292692"/>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ext Box 2"/>
          <p:cNvSpPr txBox="1">
            <a:spLocks noChangeArrowheads="1"/>
          </p:cNvSpPr>
          <p:nvPr/>
        </p:nvSpPr>
        <p:spPr bwMode="auto">
          <a:xfrm>
            <a:off x="0" y="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a:solidFill>
                  <a:srgbClr val="FFFFFF"/>
                </a:solidFill>
                <a:effectLst>
                  <a:outerShdw blurRad="38100" dist="38100" dir="2700000" algn="tl">
                    <a:srgbClr val="000000"/>
                  </a:outerShdw>
                </a:effectLst>
              </a:rPr>
              <a:t>Everything you need </a:t>
            </a:r>
          </a:p>
        </p:txBody>
      </p:sp>
      <p:sp>
        <p:nvSpPr>
          <p:cNvPr id="201731" name="Text Box 3"/>
          <p:cNvSpPr txBox="1">
            <a:spLocks noChangeArrowheads="1"/>
          </p:cNvSpPr>
          <p:nvPr/>
        </p:nvSpPr>
        <p:spPr bwMode="auto">
          <a:xfrm>
            <a:off x="0" y="6858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a:solidFill>
                  <a:srgbClr val="FFFFFF"/>
                </a:solidFill>
                <a:effectLst>
                  <a:outerShdw blurRad="38100" dist="38100" dir="2700000" algn="tl">
                    <a:srgbClr val="000000"/>
                  </a:outerShdw>
                </a:effectLst>
              </a:rPr>
              <a:t>He’s already provided</a:t>
            </a:r>
          </a:p>
        </p:txBody>
      </p:sp>
    </p:spTree>
    <p:extLst>
      <p:ext uri="{BB962C8B-B14F-4D97-AF65-F5344CB8AC3E}">
        <p14:creationId xmlns:p14="http://schemas.microsoft.com/office/powerpoint/2010/main" val="133607119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ext Box 2"/>
          <p:cNvSpPr txBox="1">
            <a:spLocks noChangeArrowheads="1"/>
          </p:cNvSpPr>
          <p:nvPr/>
        </p:nvSpPr>
        <p:spPr bwMode="auto">
          <a:xfrm>
            <a:off x="0" y="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a:solidFill>
                  <a:srgbClr val="FFFFFF"/>
                </a:solidFill>
                <a:effectLst>
                  <a:outerShdw blurRad="38100" dist="38100" dir="2700000" algn="tl">
                    <a:srgbClr val="000000"/>
                  </a:outerShdw>
                </a:effectLst>
              </a:rPr>
              <a:t>Every promise you can claim</a:t>
            </a:r>
            <a:endParaRPr lang="en-US" sz="5400">
              <a:solidFill>
                <a:srgbClr val="FFFFFF"/>
              </a:solidFill>
              <a:effectLst>
                <a:outerShdw blurRad="38100" dist="38100" dir="2700000" algn="tl">
                  <a:srgbClr val="000000"/>
                </a:outerShdw>
              </a:effectLst>
            </a:endParaRPr>
          </a:p>
        </p:txBody>
      </p:sp>
      <p:sp>
        <p:nvSpPr>
          <p:cNvPr id="202755" name="Text Box 3"/>
          <p:cNvSpPr txBox="1">
            <a:spLocks noChangeArrowheads="1"/>
          </p:cNvSpPr>
          <p:nvPr/>
        </p:nvSpPr>
        <p:spPr bwMode="auto">
          <a:xfrm>
            <a:off x="0" y="7620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a:solidFill>
                  <a:srgbClr val="FFFFFF"/>
                </a:solidFill>
                <a:effectLst>
                  <a:outerShdw blurRad="38100" dist="38100" dir="2700000" algn="tl">
                    <a:srgbClr val="000000"/>
                  </a:outerShdw>
                </a:effectLst>
              </a:rPr>
              <a:t>Just ask it in His Name</a:t>
            </a:r>
            <a:endParaRPr lang="en-US" sz="540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343179473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 Box 2"/>
          <p:cNvSpPr txBox="1">
            <a:spLocks noChangeArrowheads="1"/>
          </p:cNvSpPr>
          <p:nvPr/>
        </p:nvSpPr>
        <p:spPr bwMode="auto">
          <a:xfrm>
            <a:off x="0" y="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a:solidFill>
                  <a:srgbClr val="FFFFFF"/>
                </a:solidFill>
                <a:effectLst>
                  <a:outerShdw blurRad="38100" dist="38100" dir="2700000" algn="tl">
                    <a:srgbClr val="000000"/>
                  </a:outerShdw>
                </a:effectLst>
              </a:rPr>
              <a:t>Everything you need </a:t>
            </a:r>
          </a:p>
        </p:txBody>
      </p:sp>
      <p:sp>
        <p:nvSpPr>
          <p:cNvPr id="203779" name="Text Box 3"/>
          <p:cNvSpPr txBox="1">
            <a:spLocks noChangeArrowheads="1"/>
          </p:cNvSpPr>
          <p:nvPr/>
        </p:nvSpPr>
        <p:spPr bwMode="auto">
          <a:xfrm>
            <a:off x="0" y="6858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a:solidFill>
                  <a:srgbClr val="FFFFFF"/>
                </a:solidFill>
                <a:effectLst>
                  <a:outerShdw blurRad="38100" dist="38100" dir="2700000" algn="tl">
                    <a:srgbClr val="000000"/>
                  </a:outerShdw>
                </a:effectLst>
              </a:rPr>
              <a:t>He’s already provided</a:t>
            </a:r>
          </a:p>
        </p:txBody>
      </p:sp>
    </p:spTree>
    <p:extLst>
      <p:ext uri="{BB962C8B-B14F-4D97-AF65-F5344CB8AC3E}">
        <p14:creationId xmlns:p14="http://schemas.microsoft.com/office/powerpoint/2010/main" val="386755921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8" name="Text Box 8"/>
          <p:cNvSpPr txBox="1">
            <a:spLocks noChangeArrowheads="1"/>
          </p:cNvSpPr>
          <p:nvPr/>
        </p:nvSpPr>
        <p:spPr bwMode="auto">
          <a:xfrm>
            <a:off x="0"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rgbClr val="FFFFFF"/>
                </a:solidFill>
                <a:effectLst>
                  <a:outerShdw blurRad="38100" dist="38100" dir="2700000" algn="tl">
                    <a:srgbClr val="000000"/>
                  </a:outerShdw>
                </a:effectLst>
              </a:rPr>
              <a:t>But those trophies could  not equal to the grace by which I stand</a:t>
            </a:r>
          </a:p>
        </p:txBody>
      </p:sp>
      <p:sp>
        <p:nvSpPr>
          <p:cNvPr id="204812" name="Text Box 12"/>
          <p:cNvSpPr txBox="1">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rgbClr val="FFFFFF"/>
                </a:solidFill>
                <a:effectLst>
                  <a:outerShdw blurRad="38100" dist="38100" dir="2700000" algn="tl">
                    <a:srgbClr val="000000"/>
                  </a:outerShdw>
                </a:effectLst>
              </a:rPr>
              <a:t>In Christ alone will I glory though I could pride myself in battles won </a:t>
            </a:r>
          </a:p>
        </p:txBody>
      </p:sp>
      <p:sp>
        <p:nvSpPr>
          <p:cNvPr id="204813" name="Text Box 13"/>
          <p:cNvSpPr txBox="1">
            <a:spLocks noChangeArrowheads="1"/>
          </p:cNvSpPr>
          <p:nvPr/>
        </p:nvSpPr>
        <p:spPr bwMode="auto">
          <a:xfrm>
            <a:off x="0" y="457200"/>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rgbClr val="FFFFFF"/>
                </a:solidFill>
                <a:effectLst>
                  <a:outerShdw blurRad="38100" dist="38100" dir="2700000" algn="tl">
                    <a:srgbClr val="000000"/>
                  </a:outerShdw>
                </a:effectLst>
              </a:rPr>
              <a:t>For I’ve been blessed beyond measure and by His strength alone I overcome</a:t>
            </a:r>
          </a:p>
        </p:txBody>
      </p:sp>
      <p:sp>
        <p:nvSpPr>
          <p:cNvPr id="204815" name="Text Box 15"/>
          <p:cNvSpPr txBox="1">
            <a:spLocks noChangeArrowheads="1"/>
          </p:cNvSpPr>
          <p:nvPr/>
        </p:nvSpPr>
        <p:spPr bwMode="auto">
          <a:xfrm>
            <a:off x="0" y="1219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rgbClr val="FFFFFF"/>
                </a:solidFill>
                <a:effectLst>
                  <a:outerShdw blurRad="38100" dist="38100" dir="2700000" algn="tl">
                    <a:srgbClr val="000000"/>
                  </a:outerShdw>
                </a:effectLst>
              </a:rPr>
              <a:t>Oh, I could stop and count successes like diamonds in my hand</a:t>
            </a:r>
          </a:p>
        </p:txBody>
      </p:sp>
    </p:spTree>
    <p:extLst>
      <p:ext uri="{BB962C8B-B14F-4D97-AF65-F5344CB8AC3E}">
        <p14:creationId xmlns:p14="http://schemas.microsoft.com/office/powerpoint/2010/main" val="119415755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32" name="Text Box 8"/>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Is Christ alone</a:t>
            </a:r>
          </a:p>
        </p:txBody>
      </p:sp>
      <p:sp>
        <p:nvSpPr>
          <p:cNvPr id="205836"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In Christ alone, I place my trust</a:t>
            </a:r>
          </a:p>
        </p:txBody>
      </p:sp>
      <p:sp>
        <p:nvSpPr>
          <p:cNvPr id="205837"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find my glory in the power of the cross</a:t>
            </a:r>
          </a:p>
        </p:txBody>
      </p:sp>
      <p:sp>
        <p:nvSpPr>
          <p:cNvPr id="205838"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In every victory let it be said of me</a:t>
            </a:r>
          </a:p>
        </p:txBody>
      </p:sp>
      <p:sp>
        <p:nvSpPr>
          <p:cNvPr id="205839"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My source of strength, my source of hope</a:t>
            </a:r>
          </a:p>
        </p:txBody>
      </p:sp>
    </p:spTree>
    <p:extLst>
      <p:ext uri="{BB962C8B-B14F-4D97-AF65-F5344CB8AC3E}">
        <p14:creationId xmlns:p14="http://schemas.microsoft.com/office/powerpoint/2010/main" val="2823577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752600" y="0"/>
            <a:ext cx="6019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But Now! I come boldly.</a:t>
            </a:r>
          </a:p>
        </p:txBody>
      </p:sp>
      <p:sp>
        <p:nvSpPr>
          <p:cNvPr id="21507" name="Text Box 3"/>
          <p:cNvSpPr txBox="1">
            <a:spLocks noChangeArrowheads="1"/>
          </p:cNvSpPr>
          <p:nvPr/>
        </p:nvSpPr>
        <p:spPr bwMode="auto">
          <a:xfrm>
            <a:off x="2057400" y="457200"/>
            <a:ext cx="518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But Now! I enter in.</a:t>
            </a:r>
          </a:p>
        </p:txBody>
      </p:sp>
      <p:sp>
        <p:nvSpPr>
          <p:cNvPr id="21510" name="Text Box 6"/>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Oh, and now, I call You Father.</a:t>
            </a:r>
          </a:p>
        </p:txBody>
      </p:sp>
      <p:sp>
        <p:nvSpPr>
          <p:cNvPr id="21511" name="Text Box 7"/>
          <p:cNvSpPr txBox="1">
            <a:spLocks noChangeArrowheads="1"/>
          </p:cNvSpPr>
          <p:nvPr/>
        </p:nvSpPr>
        <p:spPr bwMode="auto">
          <a:xfrm>
            <a:off x="838200" y="1295400"/>
            <a:ext cx="7467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Father, I draw near.</a:t>
            </a:r>
          </a:p>
        </p:txBody>
      </p:sp>
    </p:spTree>
    <p:extLst>
      <p:ext uri="{BB962C8B-B14F-4D97-AF65-F5344CB8AC3E}">
        <p14:creationId xmlns:p14="http://schemas.microsoft.com/office/powerpoint/2010/main" val="174165267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61" name="Text Box 13"/>
          <p:cNvSpPr txBox="1">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rgbClr val="FFFFFF"/>
                </a:solidFill>
                <a:effectLst>
                  <a:outerShdw blurRad="38100" dist="38100" dir="2700000" algn="tl">
                    <a:srgbClr val="000000"/>
                  </a:outerShdw>
                </a:effectLst>
              </a:rPr>
              <a:t>In Christ alone will I glory for only by His grace I’ve been redeemed </a:t>
            </a:r>
          </a:p>
        </p:txBody>
      </p:sp>
      <p:sp>
        <p:nvSpPr>
          <p:cNvPr id="206862" name="Text Box 14"/>
          <p:cNvSpPr txBox="1">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rgbClr val="FFFFFF"/>
                </a:solidFill>
                <a:effectLst>
                  <a:outerShdw blurRad="38100" dist="38100" dir="2700000" algn="tl">
                    <a:srgbClr val="000000"/>
                  </a:outerShdw>
                </a:effectLst>
              </a:rPr>
              <a:t>And only His tender mercy could reach beyond my weakness to my need</a:t>
            </a:r>
          </a:p>
        </p:txBody>
      </p:sp>
      <p:sp>
        <p:nvSpPr>
          <p:cNvPr id="206863" name="Text Box 15"/>
          <p:cNvSpPr txBox="1">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rgbClr val="FFFFFF"/>
                </a:solidFill>
                <a:effectLst>
                  <a:outerShdw blurRad="38100" dist="38100" dir="2700000" algn="tl">
                    <a:srgbClr val="000000"/>
                  </a:outerShdw>
                </a:effectLst>
              </a:rPr>
              <a:t>Now I seek no greater honor than just to know Him more</a:t>
            </a:r>
          </a:p>
        </p:txBody>
      </p:sp>
      <p:sp>
        <p:nvSpPr>
          <p:cNvPr id="206864" name="Text Box 16"/>
          <p:cNvSpPr txBox="1">
            <a:spLocks noChangeArrowheads="1"/>
          </p:cNvSpPr>
          <p:nvPr/>
        </p:nvSpPr>
        <p:spPr bwMode="auto">
          <a:xfrm>
            <a:off x="0" y="1371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rgbClr val="FFFFFF"/>
                </a:solidFill>
                <a:effectLst>
                  <a:outerShdw blurRad="38100" dist="38100" dir="2700000" algn="tl">
                    <a:srgbClr val="000000"/>
                  </a:outerShdw>
                </a:effectLst>
              </a:rPr>
              <a:t>And to count my gains but losses to the glory of my Lord</a:t>
            </a:r>
          </a:p>
        </p:txBody>
      </p:sp>
    </p:spTree>
    <p:extLst>
      <p:ext uri="{BB962C8B-B14F-4D97-AF65-F5344CB8AC3E}">
        <p14:creationId xmlns:p14="http://schemas.microsoft.com/office/powerpoint/2010/main" val="71268133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ext Box 2"/>
          <p:cNvSpPr txBox="1">
            <a:spLocks noChangeArrowheads="1"/>
          </p:cNvSpPr>
          <p:nvPr/>
        </p:nvSpPr>
        <p:spPr bwMode="auto">
          <a:xfrm>
            <a:off x="609600" y="304800"/>
            <a:ext cx="815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i="1">
                <a:solidFill>
                  <a:srgbClr val="FFFFFF"/>
                </a:solidFill>
                <a:effectLst>
                  <a:outerShdw blurRad="38100" dist="38100" dir="2700000" algn="tl">
                    <a:srgbClr val="000000"/>
                  </a:outerShdw>
                </a:effectLst>
              </a:rPr>
              <a:t>In Christ alone</a:t>
            </a:r>
          </a:p>
        </p:txBody>
      </p:sp>
    </p:spTree>
    <p:extLst>
      <p:ext uri="{BB962C8B-B14F-4D97-AF65-F5344CB8AC3E}">
        <p14:creationId xmlns:p14="http://schemas.microsoft.com/office/powerpoint/2010/main" val="318548106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ext Box 2"/>
          <p:cNvSpPr txBox="1">
            <a:spLocks noChangeArrowheads="1"/>
          </p:cNvSpPr>
          <p:nvPr/>
        </p:nvSpPr>
        <p:spPr bwMode="auto">
          <a:xfrm>
            <a:off x="609600" y="304800"/>
            <a:ext cx="815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i="1">
                <a:solidFill>
                  <a:srgbClr val="FFFFFF"/>
                </a:solidFill>
                <a:effectLst>
                  <a:outerShdw blurRad="38100" dist="38100" dir="2700000" algn="tl">
                    <a:srgbClr val="000000"/>
                  </a:outerShdw>
                </a:effectLst>
              </a:rPr>
              <a:t>In Christ Alone</a:t>
            </a:r>
          </a:p>
        </p:txBody>
      </p:sp>
    </p:spTree>
    <p:extLst>
      <p:ext uri="{BB962C8B-B14F-4D97-AF65-F5344CB8AC3E}">
        <p14:creationId xmlns:p14="http://schemas.microsoft.com/office/powerpoint/2010/main" val="41178624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7"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 are standing on Holy ground</a:t>
            </a:r>
          </a:p>
        </p:txBody>
      </p:sp>
      <p:sp>
        <p:nvSpPr>
          <p:cNvPr id="20992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I know that there are angels all around</a:t>
            </a:r>
          </a:p>
        </p:txBody>
      </p:sp>
      <p:sp>
        <p:nvSpPr>
          <p:cNvPr id="209929"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Let us praise Jesus now</a:t>
            </a:r>
          </a:p>
        </p:txBody>
      </p:sp>
      <p:sp>
        <p:nvSpPr>
          <p:cNvPr id="209930"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 are standing in His presence on Holy Ground</a:t>
            </a:r>
          </a:p>
        </p:txBody>
      </p:sp>
    </p:spTree>
    <p:extLst>
      <p:ext uri="{BB962C8B-B14F-4D97-AF65-F5344CB8AC3E}">
        <p14:creationId xmlns:p14="http://schemas.microsoft.com/office/powerpoint/2010/main" val="185187443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Text Box 3"/>
          <p:cNvSpPr txBox="1">
            <a:spLocks noChangeArrowheads="1"/>
          </p:cNvSpPr>
          <p:nvPr/>
        </p:nvSpPr>
        <p:spPr bwMode="auto">
          <a:xfrm>
            <a:off x="0" y="14478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For we are standing in God’s presence on Holy Ground</a:t>
            </a:r>
          </a:p>
        </p:txBody>
      </p:sp>
      <p:sp>
        <p:nvSpPr>
          <p:cNvPr id="210951"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As I walked through the door I sensed His presence</a:t>
            </a:r>
          </a:p>
        </p:txBody>
      </p:sp>
      <p:sp>
        <p:nvSpPr>
          <p:cNvPr id="210952"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I knew this was the place where love abounds</a:t>
            </a:r>
          </a:p>
        </p:txBody>
      </p:sp>
      <p:sp>
        <p:nvSpPr>
          <p:cNvPr id="210953"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For this is the temple Jehovah God abides here</a:t>
            </a:r>
          </a:p>
        </p:txBody>
      </p:sp>
    </p:spTree>
    <p:extLst>
      <p:ext uri="{BB962C8B-B14F-4D97-AF65-F5344CB8AC3E}">
        <p14:creationId xmlns:p14="http://schemas.microsoft.com/office/powerpoint/2010/main" val="181645014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In His presence there is joy beyond measure</a:t>
            </a:r>
          </a:p>
        </p:txBody>
      </p:sp>
      <p:sp>
        <p:nvSpPr>
          <p:cNvPr id="21197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At His feet peace of mind can still be found</a:t>
            </a:r>
          </a:p>
        </p:txBody>
      </p:sp>
      <p:sp>
        <p:nvSpPr>
          <p:cNvPr id="21197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If you have a need, I know He has Your answer</a:t>
            </a:r>
          </a:p>
        </p:txBody>
      </p:sp>
      <p:sp>
        <p:nvSpPr>
          <p:cNvPr id="211978" name="Text Box 10"/>
          <p:cNvSpPr txBox="1">
            <a:spLocks noChangeArrowheads="1"/>
          </p:cNvSpPr>
          <p:nvPr/>
        </p:nvSpPr>
        <p:spPr bwMode="auto">
          <a:xfrm>
            <a:off x="0" y="1371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Just reach out and claim it, for we are standing on Holy Ground</a:t>
            </a:r>
          </a:p>
        </p:txBody>
      </p:sp>
    </p:spTree>
    <p:extLst>
      <p:ext uri="{BB962C8B-B14F-4D97-AF65-F5344CB8AC3E}">
        <p14:creationId xmlns:p14="http://schemas.microsoft.com/office/powerpoint/2010/main" val="275549950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Zion is calling us to a higher place of praise</a:t>
            </a:r>
          </a:p>
        </p:txBody>
      </p:sp>
      <p:sp>
        <p:nvSpPr>
          <p:cNvPr id="21300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To stand upon the mountain and magnify His name</a:t>
            </a:r>
          </a:p>
        </p:txBody>
      </p:sp>
      <p:sp>
        <p:nvSpPr>
          <p:cNvPr id="21300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To tell all the people, every nation that He reigns</a:t>
            </a:r>
          </a:p>
        </p:txBody>
      </p:sp>
      <p:sp>
        <p:nvSpPr>
          <p:cNvPr id="21300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Zion is calling us to a higher place of praise</a:t>
            </a:r>
          </a:p>
        </p:txBody>
      </p:sp>
    </p:spTree>
    <p:extLst>
      <p:ext uri="{BB962C8B-B14F-4D97-AF65-F5344CB8AC3E}">
        <p14:creationId xmlns:p14="http://schemas.microsoft.com/office/powerpoint/2010/main" val="325067718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3" name="Text Box 7"/>
          <p:cNvSpPr txBox="1">
            <a:spLocks noChangeArrowheads="1"/>
          </p:cNvSpPr>
          <p:nvPr/>
        </p:nvSpPr>
        <p:spPr bwMode="auto">
          <a:xfrm>
            <a:off x="0" y="1447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When all that I am responds to who You are</a:t>
            </a:r>
          </a:p>
        </p:txBody>
      </p:sp>
      <p:sp>
        <p:nvSpPr>
          <p:cNvPr id="214024" name="Text Box 8"/>
          <p:cNvSpPr txBox="1">
            <a:spLocks noChangeArrowheads="1"/>
          </p:cNvSpPr>
          <p:nvPr/>
        </p:nvSpPr>
        <p:spPr bwMode="auto">
          <a:xfrm>
            <a:off x="0" y="1905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This becomes my highest praise</a:t>
            </a:r>
          </a:p>
        </p:txBody>
      </p:sp>
      <p:sp>
        <p:nvSpPr>
          <p:cNvPr id="214025" name="Text Box 9"/>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Just to know You Lord</a:t>
            </a:r>
          </a:p>
        </p:txBody>
      </p:sp>
      <p:sp>
        <p:nvSpPr>
          <p:cNvPr id="214027" name="Text Box 11"/>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Praise, praise, praise Him!</a:t>
            </a:r>
          </a:p>
        </p:txBody>
      </p:sp>
      <p:sp>
        <p:nvSpPr>
          <p:cNvPr id="214028" name="Text Box 12"/>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(repeat)</a:t>
            </a:r>
          </a:p>
        </p:txBody>
      </p:sp>
      <p:sp>
        <p:nvSpPr>
          <p:cNvPr id="214030" name="Text Box 14"/>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This becomes my highest praise</a:t>
            </a:r>
          </a:p>
        </p:txBody>
      </p:sp>
    </p:spTree>
    <p:extLst>
      <p:ext uri="{BB962C8B-B14F-4D97-AF65-F5344CB8AC3E}">
        <p14:creationId xmlns:p14="http://schemas.microsoft.com/office/powerpoint/2010/main" val="347016432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8" name="Text Box 8"/>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Come sweet Spirit, come Holy Dove</a:t>
            </a:r>
          </a:p>
        </p:txBody>
      </p:sp>
      <p:sp>
        <p:nvSpPr>
          <p:cNvPr id="215049" name="Text Box 9"/>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Come sing over us, fill us with Your love</a:t>
            </a:r>
          </a:p>
        </p:txBody>
      </p:sp>
      <p:sp>
        <p:nvSpPr>
          <p:cNvPr id="215050" name="Text Box 10"/>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Make us holy, make us pure</a:t>
            </a:r>
          </a:p>
        </p:txBody>
      </p:sp>
      <p:sp>
        <p:nvSpPr>
          <p:cNvPr id="215051" name="Text Box 11"/>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Take us onward, Lord I’m yours</a:t>
            </a:r>
          </a:p>
        </p:txBody>
      </p:sp>
    </p:spTree>
    <p:extLst>
      <p:ext uri="{BB962C8B-B14F-4D97-AF65-F5344CB8AC3E}">
        <p14:creationId xmlns:p14="http://schemas.microsoft.com/office/powerpoint/2010/main" val="68581941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ext Box 2"/>
          <p:cNvSpPr txBox="1">
            <a:spLocks noChangeArrowheads="1"/>
          </p:cNvSpPr>
          <p:nvPr/>
        </p:nvSpPr>
        <p:spPr bwMode="auto">
          <a:xfrm>
            <a:off x="685800" y="1981200"/>
            <a:ext cx="7620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sz="5000" i="1">
              <a:solidFill>
                <a:srgbClr val="FFFFFF"/>
              </a:solidFill>
              <a:effectLst>
                <a:outerShdw blurRad="38100" dist="38100" dir="2700000" algn="tl">
                  <a:srgbClr val="000000"/>
                </a:outerShdw>
              </a:effectLst>
            </a:endParaRPr>
          </a:p>
        </p:txBody>
      </p:sp>
      <p:sp>
        <p:nvSpPr>
          <p:cNvPr id="216067" name="Text Box 3"/>
          <p:cNvSpPr txBox="1">
            <a:spLocks noChangeArrowheads="1"/>
          </p:cNvSpPr>
          <p:nvPr/>
        </p:nvSpPr>
        <p:spPr bwMode="auto">
          <a:xfrm>
            <a:off x="0" y="0"/>
            <a:ext cx="7620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000" b="1" i="1">
                <a:solidFill>
                  <a:srgbClr val="FFFFFF"/>
                </a:solidFill>
                <a:effectLst>
                  <a:outerShdw blurRad="38100" dist="38100" dir="2700000" algn="tl">
                    <a:srgbClr val="000000"/>
                  </a:outerShdw>
                </a:effectLst>
              </a:rPr>
              <a:t>Praise</a:t>
            </a:r>
          </a:p>
        </p:txBody>
      </p:sp>
      <p:sp>
        <p:nvSpPr>
          <p:cNvPr id="216068" name="Text Box 4"/>
          <p:cNvSpPr txBox="1">
            <a:spLocks noChangeArrowheads="1"/>
          </p:cNvSpPr>
          <p:nvPr/>
        </p:nvSpPr>
        <p:spPr bwMode="auto">
          <a:xfrm>
            <a:off x="1752600" y="685800"/>
            <a:ext cx="67818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000" b="1" i="1">
                <a:solidFill>
                  <a:srgbClr val="FFFFFF"/>
                </a:solidFill>
                <a:effectLst>
                  <a:outerShdw blurRad="38100" dist="38100" dir="2700000" algn="tl">
                    <a:srgbClr val="000000"/>
                  </a:outerShdw>
                </a:effectLst>
              </a:rPr>
              <a:t>Him</a:t>
            </a:r>
          </a:p>
        </p:txBody>
      </p:sp>
    </p:spTree>
    <p:extLst>
      <p:ext uri="{BB962C8B-B14F-4D97-AF65-F5344CB8AC3E}">
        <p14:creationId xmlns:p14="http://schemas.microsoft.com/office/powerpoint/2010/main" val="579615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4800600"/>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a:solidFill>
                  <a:srgbClr val="FFFFFF"/>
                </a:solidFill>
                <a:effectLst>
                  <a:outerShdw blurRad="38100" dist="38100" dir="2700000" algn="tl">
                    <a:srgbClr val="000000"/>
                  </a:outerShdw>
                </a:effectLst>
              </a:rPr>
              <a:t> </a:t>
            </a:r>
          </a:p>
        </p:txBody>
      </p:sp>
      <p:sp>
        <p:nvSpPr>
          <p:cNvPr id="22531" name="Text Box 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Who have I in heaven but You</a:t>
            </a:r>
          </a:p>
        </p:txBody>
      </p:sp>
      <p:sp>
        <p:nvSpPr>
          <p:cNvPr id="22532" name="Text Box 4"/>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There is nothing on earth I desire beside You</a:t>
            </a:r>
          </a:p>
        </p:txBody>
      </p:sp>
      <p:sp>
        <p:nvSpPr>
          <p:cNvPr id="22535" name="Text Box 7"/>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But there is one truth that always will prevail</a:t>
            </a:r>
          </a:p>
        </p:txBody>
      </p:sp>
      <p:sp>
        <p:nvSpPr>
          <p:cNvPr id="22536" name="Text Box 8"/>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My heart and my strength many times they fail</a:t>
            </a:r>
          </a:p>
        </p:txBody>
      </p:sp>
    </p:spTree>
    <p:extLst>
      <p:ext uri="{BB962C8B-B14F-4D97-AF65-F5344CB8AC3E}">
        <p14:creationId xmlns:p14="http://schemas.microsoft.com/office/powerpoint/2010/main" val="1932916777"/>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9" name="Text Box 11"/>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 have the spirit to praise the one we love</a:t>
            </a:r>
          </a:p>
        </p:txBody>
      </p:sp>
      <p:sp>
        <p:nvSpPr>
          <p:cNvPr id="217100" name="Text Box 12"/>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 join the chorus of the angels up above</a:t>
            </a:r>
          </a:p>
        </p:txBody>
      </p:sp>
      <p:sp>
        <p:nvSpPr>
          <p:cNvPr id="217101" name="Text Box 13"/>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They sing hosannas and their praises to our King</a:t>
            </a:r>
          </a:p>
        </p:txBody>
      </p:sp>
      <p:sp>
        <p:nvSpPr>
          <p:cNvPr id="217102" name="Text Box 14"/>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So let’s join our voices all together now and sing</a:t>
            </a:r>
          </a:p>
        </p:txBody>
      </p:sp>
    </p:spTree>
    <p:extLst>
      <p:ext uri="{BB962C8B-B14F-4D97-AF65-F5344CB8AC3E}">
        <p14:creationId xmlns:p14="http://schemas.microsoft.com/office/powerpoint/2010/main" val="292685376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ext Box 2"/>
          <p:cNvSpPr txBox="1">
            <a:spLocks noChangeArrowheads="1"/>
          </p:cNvSpPr>
          <p:nvPr/>
        </p:nvSpPr>
        <p:spPr bwMode="auto">
          <a:xfrm>
            <a:off x="685800" y="1981200"/>
            <a:ext cx="7620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sz="5000" i="1">
              <a:solidFill>
                <a:srgbClr val="FFFFFF"/>
              </a:solidFill>
              <a:effectLst>
                <a:outerShdw blurRad="38100" dist="38100" dir="2700000" algn="tl">
                  <a:srgbClr val="000000"/>
                </a:outerShdw>
              </a:effectLst>
            </a:endParaRPr>
          </a:p>
        </p:txBody>
      </p:sp>
      <p:sp>
        <p:nvSpPr>
          <p:cNvPr id="218115" name="Text Box 3"/>
          <p:cNvSpPr txBox="1">
            <a:spLocks noChangeArrowheads="1"/>
          </p:cNvSpPr>
          <p:nvPr/>
        </p:nvSpPr>
        <p:spPr bwMode="auto">
          <a:xfrm>
            <a:off x="0" y="0"/>
            <a:ext cx="7620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000" b="1" i="1">
                <a:solidFill>
                  <a:srgbClr val="FFFFFF"/>
                </a:solidFill>
                <a:effectLst>
                  <a:outerShdw blurRad="38100" dist="38100" dir="2700000" algn="tl">
                    <a:srgbClr val="000000"/>
                  </a:outerShdw>
                </a:effectLst>
              </a:rPr>
              <a:t>Praise</a:t>
            </a:r>
          </a:p>
        </p:txBody>
      </p:sp>
      <p:sp>
        <p:nvSpPr>
          <p:cNvPr id="218116" name="Text Box 4"/>
          <p:cNvSpPr txBox="1">
            <a:spLocks noChangeArrowheads="1"/>
          </p:cNvSpPr>
          <p:nvPr/>
        </p:nvSpPr>
        <p:spPr bwMode="auto">
          <a:xfrm>
            <a:off x="1828800" y="609600"/>
            <a:ext cx="67818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000" b="1" i="1">
                <a:solidFill>
                  <a:srgbClr val="FFFFFF"/>
                </a:solidFill>
                <a:effectLst>
                  <a:outerShdw blurRad="38100" dist="38100" dir="2700000" algn="tl">
                    <a:srgbClr val="000000"/>
                  </a:outerShdw>
                </a:effectLst>
              </a:rPr>
              <a:t>Him</a:t>
            </a:r>
          </a:p>
        </p:txBody>
      </p:sp>
    </p:spTree>
    <p:extLst>
      <p:ext uri="{BB962C8B-B14F-4D97-AF65-F5344CB8AC3E}">
        <p14:creationId xmlns:p14="http://schemas.microsoft.com/office/powerpoint/2010/main" val="96957010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47" name="Text Box 11"/>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 are Your children and we love to seek Your face</a:t>
            </a:r>
          </a:p>
        </p:txBody>
      </p:sp>
      <p:sp>
        <p:nvSpPr>
          <p:cNvPr id="219148" name="Text Box 12"/>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 have come boldly before Your throne of grace</a:t>
            </a:r>
          </a:p>
        </p:txBody>
      </p:sp>
      <p:sp>
        <p:nvSpPr>
          <p:cNvPr id="219149" name="Text Box 13"/>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To love and worship You and listen to Your voice</a:t>
            </a:r>
          </a:p>
        </p:txBody>
      </p:sp>
      <p:sp>
        <p:nvSpPr>
          <p:cNvPr id="219150" name="Text Box 14"/>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 are our Father and how our hearts rejoice</a:t>
            </a:r>
          </a:p>
        </p:txBody>
      </p:sp>
    </p:spTree>
    <p:extLst>
      <p:ext uri="{BB962C8B-B14F-4D97-AF65-F5344CB8AC3E}">
        <p14:creationId xmlns:p14="http://schemas.microsoft.com/office/powerpoint/2010/main" val="212436986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8" name="Text Box 8"/>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Oh Lord of all, on my knees I fall</a:t>
            </a:r>
          </a:p>
        </p:txBody>
      </p:sp>
      <p:sp>
        <p:nvSpPr>
          <p:cNvPr id="220169" name="Text Box 9"/>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Won’t you hear me when I call</a:t>
            </a:r>
          </a:p>
        </p:txBody>
      </p:sp>
      <p:sp>
        <p:nvSpPr>
          <p:cNvPr id="220172"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Holy prince of peace, sweet king of kings</a:t>
            </a:r>
          </a:p>
        </p:txBody>
      </p:sp>
      <p:sp>
        <p:nvSpPr>
          <p:cNvPr id="220173"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bring my offering</a:t>
            </a:r>
          </a:p>
        </p:txBody>
      </p:sp>
      <p:sp>
        <p:nvSpPr>
          <p:cNvPr id="220174"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Please accept my praise as my hands I raise</a:t>
            </a:r>
          </a:p>
        </p:txBody>
      </p:sp>
      <p:sp>
        <p:nvSpPr>
          <p:cNvPr id="220175"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surrender all to thee</a:t>
            </a:r>
          </a:p>
        </p:txBody>
      </p:sp>
    </p:spTree>
    <p:extLst>
      <p:ext uri="{BB962C8B-B14F-4D97-AF65-F5344CB8AC3E}">
        <p14:creationId xmlns:p14="http://schemas.microsoft.com/office/powerpoint/2010/main" val="157590573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94"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Send Your Spirit like a dove</a:t>
            </a:r>
          </a:p>
        </p:txBody>
      </p:sp>
      <p:sp>
        <p:nvSpPr>
          <p:cNvPr id="221195"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Send down fire from above</a:t>
            </a:r>
          </a:p>
        </p:txBody>
      </p:sp>
      <p:sp>
        <p:nvSpPr>
          <p:cNvPr id="221196"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Holy Spirit rain in our hearts again</a:t>
            </a:r>
          </a:p>
        </p:txBody>
      </p:sp>
      <p:sp>
        <p:nvSpPr>
          <p:cNvPr id="221197"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Spirit touch my heart</a:t>
            </a:r>
          </a:p>
        </p:txBody>
      </p:sp>
    </p:spTree>
    <p:extLst>
      <p:ext uri="{BB962C8B-B14F-4D97-AF65-F5344CB8AC3E}">
        <p14:creationId xmlns:p14="http://schemas.microsoft.com/office/powerpoint/2010/main" val="308080763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44"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Lord I come to worship You, bow before Your throne</a:t>
            </a:r>
          </a:p>
        </p:txBody>
      </p:sp>
      <p:sp>
        <p:nvSpPr>
          <p:cNvPr id="223245"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Lord I come to worship You</a:t>
            </a:r>
          </a:p>
        </p:txBody>
      </p:sp>
      <p:sp>
        <p:nvSpPr>
          <p:cNvPr id="223246"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Please make Your glory known</a:t>
            </a:r>
          </a:p>
        </p:txBody>
      </p:sp>
      <p:sp>
        <p:nvSpPr>
          <p:cNvPr id="223247"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Lord I come to worship You, and be with You alone</a:t>
            </a:r>
          </a:p>
        </p:txBody>
      </p:sp>
    </p:spTree>
    <p:extLst>
      <p:ext uri="{BB962C8B-B14F-4D97-AF65-F5344CB8AC3E}">
        <p14:creationId xmlns:p14="http://schemas.microsoft.com/office/powerpoint/2010/main" val="39325189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7" name="Text Box 9"/>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Lord I come to worship You and be with You alone</a:t>
            </a:r>
          </a:p>
        </p:txBody>
      </p:sp>
      <p:sp>
        <p:nvSpPr>
          <p:cNvPr id="222221" name="Text Box 1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Every knee must bow every tongue confess</a:t>
            </a:r>
          </a:p>
        </p:txBody>
      </p:sp>
      <p:sp>
        <p:nvSpPr>
          <p:cNvPr id="222222" name="Text Box 1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That You are Lord of all</a:t>
            </a:r>
          </a:p>
        </p:txBody>
      </p:sp>
      <p:sp>
        <p:nvSpPr>
          <p:cNvPr id="222223" name="Text Box 15"/>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 Holy  One let Your will be done</a:t>
            </a:r>
          </a:p>
        </p:txBody>
      </p:sp>
      <p:sp>
        <p:nvSpPr>
          <p:cNvPr id="222224" name="Text Box 16"/>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surrender all to you</a:t>
            </a:r>
          </a:p>
        </p:txBody>
      </p:sp>
    </p:spTree>
    <p:extLst>
      <p:ext uri="{BB962C8B-B14F-4D97-AF65-F5344CB8AC3E}">
        <p14:creationId xmlns:p14="http://schemas.microsoft.com/office/powerpoint/2010/main" val="219063353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66"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Sweet anointing of the Lord</a:t>
            </a:r>
          </a:p>
        </p:txBody>
      </p:sp>
      <p:sp>
        <p:nvSpPr>
          <p:cNvPr id="224267"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Fall on us, set us free</a:t>
            </a:r>
          </a:p>
        </p:txBody>
      </p:sp>
      <p:sp>
        <p:nvSpPr>
          <p:cNvPr id="224268"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Here we stand, our hearts cry out</a:t>
            </a:r>
          </a:p>
        </p:txBody>
      </p:sp>
      <p:sp>
        <p:nvSpPr>
          <p:cNvPr id="224269"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Fill us now Spirit of God</a:t>
            </a:r>
          </a:p>
        </p:txBody>
      </p:sp>
    </p:spTree>
    <p:extLst>
      <p:ext uri="{BB962C8B-B14F-4D97-AF65-F5344CB8AC3E}">
        <p14:creationId xmlns:p14="http://schemas.microsoft.com/office/powerpoint/2010/main" val="231465597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4" name="Text Box 14"/>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Spirit of God, we invite Your awesome presence</a:t>
            </a:r>
          </a:p>
        </p:txBody>
      </p:sp>
      <p:sp>
        <p:nvSpPr>
          <p:cNvPr id="225295" name="Text Box 15"/>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Spirit of God, descend on us we pray</a:t>
            </a:r>
          </a:p>
        </p:txBody>
      </p:sp>
      <p:sp>
        <p:nvSpPr>
          <p:cNvPr id="225296" name="Text Box 16"/>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Spirit of God, we bow down in Holy reverence</a:t>
            </a:r>
          </a:p>
        </p:txBody>
      </p:sp>
      <p:sp>
        <p:nvSpPr>
          <p:cNvPr id="225297" name="Text Box 17"/>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Spirit of God, have thine own way</a:t>
            </a:r>
          </a:p>
        </p:txBody>
      </p:sp>
    </p:spTree>
    <p:extLst>
      <p:ext uri="{BB962C8B-B14F-4D97-AF65-F5344CB8AC3E}">
        <p14:creationId xmlns:p14="http://schemas.microsoft.com/office/powerpoint/2010/main" val="3815513107"/>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15" name="Text Box 11"/>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Move freely among us and touch us with Your love</a:t>
            </a:r>
          </a:p>
        </p:txBody>
      </p:sp>
      <p:sp>
        <p:nvSpPr>
          <p:cNvPr id="226316" name="Text Box 12"/>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Cleanse with Your fire</a:t>
            </a:r>
          </a:p>
        </p:txBody>
      </p:sp>
      <p:sp>
        <p:nvSpPr>
          <p:cNvPr id="226317" name="Text Box 13"/>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do as You desire</a:t>
            </a:r>
          </a:p>
        </p:txBody>
      </p:sp>
      <p:sp>
        <p:nvSpPr>
          <p:cNvPr id="226318" name="Text Box 14"/>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Spirit of God</a:t>
            </a:r>
          </a:p>
        </p:txBody>
      </p:sp>
    </p:spTree>
    <p:extLst>
      <p:ext uri="{BB962C8B-B14F-4D97-AF65-F5344CB8AC3E}">
        <p14:creationId xmlns:p14="http://schemas.microsoft.com/office/powerpoint/2010/main" val="909583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5"/>
          <p:cNvSpPr txBox="1">
            <a:spLocks noChangeArrowheads="1"/>
          </p:cNvSpPr>
          <p:nvPr/>
        </p:nvSpPr>
        <p:spPr bwMode="auto">
          <a:xfrm>
            <a:off x="-9099" y="4572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dirty="0">
                <a:solidFill>
                  <a:srgbClr val="FFFFFF"/>
                </a:solidFill>
                <a:effectLst>
                  <a:outerShdw blurRad="38100" dist="38100" dir="2700000" algn="tl">
                    <a:srgbClr val="000000"/>
                  </a:outerShdw>
                </a:effectLst>
              </a:rPr>
              <a:t>Hallelujah!  Jesus is alive</a:t>
            </a:r>
          </a:p>
        </p:txBody>
      </p:sp>
      <p:sp>
        <p:nvSpPr>
          <p:cNvPr id="6150" name="Text Box 6"/>
          <p:cNvSpPr txBox="1">
            <a:spLocks noChangeArrowheads="1"/>
          </p:cNvSpPr>
          <p:nvPr/>
        </p:nvSpPr>
        <p:spPr bwMode="auto">
          <a:xfrm>
            <a:off x="0" y="1088705"/>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dirty="0">
                <a:solidFill>
                  <a:srgbClr val="FFFFFF"/>
                </a:solidFill>
                <a:effectLst>
                  <a:outerShdw blurRad="38100" dist="38100" dir="2700000" algn="tl">
                    <a:srgbClr val="000000"/>
                  </a:outerShdw>
                </a:effectLst>
              </a:rPr>
              <a:t>Death has lost its victory</a:t>
            </a:r>
          </a:p>
        </p:txBody>
      </p:sp>
      <p:sp>
        <p:nvSpPr>
          <p:cNvPr id="6151" name="Text Box 7"/>
          <p:cNvSpPr txBox="1">
            <a:spLocks noChangeArrowheads="1"/>
          </p:cNvSpPr>
          <p:nvPr/>
        </p:nvSpPr>
        <p:spPr bwMode="auto">
          <a:xfrm>
            <a:off x="1137" y="1668143"/>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dirty="0">
                <a:solidFill>
                  <a:srgbClr val="FFFFFF"/>
                </a:solidFill>
                <a:effectLst>
                  <a:outerShdw blurRad="38100" dist="38100" dir="2700000" algn="tl">
                    <a:srgbClr val="000000"/>
                  </a:outerShdw>
                </a:effectLst>
              </a:rPr>
              <a:t>And the grave has been denied</a:t>
            </a:r>
          </a:p>
        </p:txBody>
      </p:sp>
      <p:sp>
        <p:nvSpPr>
          <p:cNvPr id="6152" name="Text Box 8"/>
          <p:cNvSpPr txBox="1">
            <a:spLocks noChangeArrowheads="1"/>
          </p:cNvSpPr>
          <p:nvPr/>
        </p:nvSpPr>
        <p:spPr bwMode="auto">
          <a:xfrm>
            <a:off x="0" y="22860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dirty="0">
                <a:solidFill>
                  <a:srgbClr val="FFFFFF"/>
                </a:solidFill>
                <a:effectLst>
                  <a:outerShdw blurRad="38100" dist="38100" dir="2700000" algn="tl">
                    <a:srgbClr val="000000"/>
                  </a:outerShdw>
                </a:effectLst>
              </a:rPr>
              <a:t>Jesus lives forever</a:t>
            </a:r>
          </a:p>
        </p:txBody>
      </p:sp>
      <p:sp>
        <p:nvSpPr>
          <p:cNvPr id="6" name="Text Box 8"/>
          <p:cNvSpPr txBox="1">
            <a:spLocks noChangeArrowheads="1"/>
          </p:cNvSpPr>
          <p:nvPr/>
        </p:nvSpPr>
        <p:spPr bwMode="auto">
          <a:xfrm>
            <a:off x="-42081" y="2992225"/>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dirty="0" smtClean="0">
                <a:solidFill>
                  <a:srgbClr val="FFFFFF"/>
                </a:solidFill>
                <a:effectLst>
                  <a:outerShdw blurRad="38100" dist="38100" dir="2700000" algn="tl">
                    <a:srgbClr val="000000"/>
                  </a:outerShdw>
                </a:effectLst>
              </a:rPr>
              <a:t>He’s Alive….  He’s Alive!</a:t>
            </a:r>
            <a:endParaRPr lang="en-US" sz="4800" dirty="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39422334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0" y="609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God is the strength of my heart</a:t>
            </a:r>
          </a:p>
        </p:txBody>
      </p:sp>
      <p:sp>
        <p:nvSpPr>
          <p:cNvPr id="23555" name="Text Box 3"/>
          <p:cNvSpPr txBox="1">
            <a:spLocks noChangeArrowheads="1"/>
          </p:cNvSpPr>
          <p:nvPr/>
        </p:nvSpPr>
        <p:spPr bwMode="auto">
          <a:xfrm>
            <a:off x="0" y="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God is the strength of my</a:t>
            </a:r>
            <a:r>
              <a:rPr lang="en-US" sz="4800">
                <a:solidFill>
                  <a:srgbClr val="FFFFFF"/>
                </a:solidFill>
                <a:effectLst>
                  <a:outerShdw blurRad="38100" dist="38100" dir="2700000" algn="tl">
                    <a:srgbClr val="000000"/>
                  </a:outerShdw>
                </a:effectLst>
              </a:rPr>
              <a:t> </a:t>
            </a:r>
            <a:r>
              <a:rPr lang="en-US" sz="3200">
                <a:solidFill>
                  <a:srgbClr val="FFFFFF"/>
                </a:solidFill>
                <a:effectLst>
                  <a:outerShdw blurRad="38100" dist="38100" dir="2700000" algn="tl">
                    <a:srgbClr val="000000"/>
                  </a:outerShdw>
                </a:effectLst>
              </a:rPr>
              <a:t>heart</a:t>
            </a:r>
          </a:p>
        </p:txBody>
      </p:sp>
      <p:sp>
        <p:nvSpPr>
          <p:cNvPr id="23556" name="Text Box 4"/>
          <p:cNvSpPr txBox="1">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God is the strength of my heart</a:t>
            </a:r>
          </a:p>
        </p:txBody>
      </p:sp>
      <p:sp>
        <p:nvSpPr>
          <p:cNvPr id="23557" name="Text Box 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my portion forever</a:t>
            </a:r>
          </a:p>
        </p:txBody>
      </p:sp>
      <p:sp>
        <p:nvSpPr>
          <p:cNvPr id="23558" name="Text Box 6"/>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Forever</a:t>
            </a:r>
          </a:p>
        </p:txBody>
      </p:sp>
    </p:spTree>
    <p:extLst>
      <p:ext uri="{BB962C8B-B14F-4D97-AF65-F5344CB8AC3E}">
        <p14:creationId xmlns:p14="http://schemas.microsoft.com/office/powerpoint/2010/main" val="228763293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This grace is mine, this glory earth bound heaven sent</a:t>
            </a:r>
          </a:p>
        </p:txBody>
      </p:sp>
      <p:sp>
        <p:nvSpPr>
          <p:cNvPr id="22733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This plan divine, this life, this light</a:t>
            </a:r>
          </a:p>
        </p:txBody>
      </p:sp>
      <p:sp>
        <p:nvSpPr>
          <p:cNvPr id="22733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That breaks my night</a:t>
            </a:r>
          </a:p>
        </p:txBody>
      </p:sp>
      <p:sp>
        <p:nvSpPr>
          <p:cNvPr id="227338"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Spirit of God, heaven falls like a dove to my heart</a:t>
            </a:r>
          </a:p>
        </p:txBody>
      </p:sp>
    </p:spTree>
    <p:extLst>
      <p:ext uri="{BB962C8B-B14F-4D97-AF65-F5344CB8AC3E}">
        <p14:creationId xmlns:p14="http://schemas.microsoft.com/office/powerpoint/2010/main" val="3993483496"/>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power and the glory of Your name</a:t>
            </a:r>
          </a:p>
        </p:txBody>
      </p:sp>
      <p:sp>
        <p:nvSpPr>
          <p:cNvPr id="22836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power and the glory of Your name</a:t>
            </a:r>
          </a:p>
        </p:txBody>
      </p:sp>
      <p:sp>
        <p:nvSpPr>
          <p:cNvPr id="22836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power and the glory of Your name</a:t>
            </a:r>
          </a:p>
        </p:txBody>
      </p:sp>
      <p:sp>
        <p:nvSpPr>
          <p:cNvPr id="22836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name of the Lord, the Son of God</a:t>
            </a:r>
          </a:p>
        </p:txBody>
      </p:sp>
    </p:spTree>
    <p:extLst>
      <p:ext uri="{BB962C8B-B14F-4D97-AF65-F5344CB8AC3E}">
        <p14:creationId xmlns:p14="http://schemas.microsoft.com/office/powerpoint/2010/main" val="1493977262"/>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9"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Fills my heart</a:t>
            </a:r>
          </a:p>
        </p:txBody>
      </p:sp>
      <p:sp>
        <p:nvSpPr>
          <p:cNvPr id="229383"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This love is mine, so undeserved this glorious name</a:t>
            </a:r>
          </a:p>
        </p:txBody>
      </p:sp>
      <p:sp>
        <p:nvSpPr>
          <p:cNvPr id="229384" name="Text Box 8"/>
          <p:cNvSpPr txBox="1">
            <a:spLocks noChangeArrowheads="1"/>
          </p:cNvSpPr>
          <p:nvPr/>
        </p:nvSpPr>
        <p:spPr bwMode="auto">
          <a:xfrm>
            <a:off x="0" y="4572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This Son, this God, this life, this death, this victory won</a:t>
            </a:r>
          </a:p>
        </p:txBody>
      </p:sp>
      <p:sp>
        <p:nvSpPr>
          <p:cNvPr id="229386"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Forgiveness has flowed and this grace that is mine</a:t>
            </a:r>
          </a:p>
        </p:txBody>
      </p:sp>
    </p:spTree>
    <p:extLst>
      <p:ext uri="{BB962C8B-B14F-4D97-AF65-F5344CB8AC3E}">
        <p14:creationId xmlns:p14="http://schemas.microsoft.com/office/powerpoint/2010/main" val="1995744266"/>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31"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power and the glory of Your name</a:t>
            </a:r>
          </a:p>
        </p:txBody>
      </p:sp>
      <p:sp>
        <p:nvSpPr>
          <p:cNvPr id="231432"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power and the glory of Your name</a:t>
            </a:r>
          </a:p>
        </p:txBody>
      </p:sp>
      <p:sp>
        <p:nvSpPr>
          <p:cNvPr id="231433"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power and the glory of Your name</a:t>
            </a:r>
          </a:p>
        </p:txBody>
      </p:sp>
      <p:sp>
        <p:nvSpPr>
          <p:cNvPr id="231434"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name of the Lord, the Son of God</a:t>
            </a:r>
          </a:p>
        </p:txBody>
      </p:sp>
    </p:spTree>
    <p:extLst>
      <p:ext uri="{BB962C8B-B14F-4D97-AF65-F5344CB8AC3E}">
        <p14:creationId xmlns:p14="http://schemas.microsoft.com/office/powerpoint/2010/main" val="44836073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7"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This life is mine, so perfect and so pure this God in me</a:t>
            </a:r>
          </a:p>
        </p:txBody>
      </p:sp>
      <p:sp>
        <p:nvSpPr>
          <p:cNvPr id="23040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This glorious hope, from earth to heaven, death to life</a:t>
            </a:r>
          </a:p>
        </p:txBody>
      </p:sp>
      <p:sp>
        <p:nvSpPr>
          <p:cNvPr id="230409"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This future assured and secured by this love</a:t>
            </a:r>
          </a:p>
        </p:txBody>
      </p:sp>
      <p:sp>
        <p:nvSpPr>
          <p:cNvPr id="230410"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In my heart</a:t>
            </a:r>
          </a:p>
        </p:txBody>
      </p:sp>
    </p:spTree>
    <p:extLst>
      <p:ext uri="{BB962C8B-B14F-4D97-AF65-F5344CB8AC3E}">
        <p14:creationId xmlns:p14="http://schemas.microsoft.com/office/powerpoint/2010/main" val="3189399983"/>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power and the glory of Your name</a:t>
            </a:r>
          </a:p>
        </p:txBody>
      </p:sp>
      <p:sp>
        <p:nvSpPr>
          <p:cNvPr id="23245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power and the glory of Your name</a:t>
            </a:r>
          </a:p>
        </p:txBody>
      </p:sp>
      <p:sp>
        <p:nvSpPr>
          <p:cNvPr id="23245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power and the glory of Your name</a:t>
            </a:r>
          </a:p>
        </p:txBody>
      </p:sp>
      <p:sp>
        <p:nvSpPr>
          <p:cNvPr id="232458"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name of the Lord, the Son of God</a:t>
            </a:r>
          </a:p>
        </p:txBody>
      </p:sp>
    </p:spTree>
    <p:extLst>
      <p:ext uri="{BB962C8B-B14F-4D97-AF65-F5344CB8AC3E}">
        <p14:creationId xmlns:p14="http://schemas.microsoft.com/office/powerpoint/2010/main" val="1473131918"/>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82"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Show me Your ways</a:t>
            </a:r>
          </a:p>
        </p:txBody>
      </p:sp>
      <p:sp>
        <p:nvSpPr>
          <p:cNvPr id="233483"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That I may walk with You</a:t>
            </a:r>
          </a:p>
        </p:txBody>
      </p:sp>
      <p:sp>
        <p:nvSpPr>
          <p:cNvPr id="233484"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Show me Your ways</a:t>
            </a:r>
          </a:p>
        </p:txBody>
      </p:sp>
      <p:sp>
        <p:nvSpPr>
          <p:cNvPr id="233485"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put my trust in You</a:t>
            </a:r>
          </a:p>
        </p:txBody>
      </p:sp>
    </p:spTree>
    <p:extLst>
      <p:ext uri="{BB962C8B-B14F-4D97-AF65-F5344CB8AC3E}">
        <p14:creationId xmlns:p14="http://schemas.microsoft.com/office/powerpoint/2010/main" val="1051624393"/>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06"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cry of my heart is to love You more</a:t>
            </a:r>
          </a:p>
        </p:txBody>
      </p:sp>
      <p:sp>
        <p:nvSpPr>
          <p:cNvPr id="234507"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To live with the touch of Your Hand</a:t>
            </a:r>
          </a:p>
        </p:txBody>
      </p:sp>
    </p:spTree>
    <p:extLst>
      <p:ext uri="{BB962C8B-B14F-4D97-AF65-F5344CB8AC3E}">
        <p14:creationId xmlns:p14="http://schemas.microsoft.com/office/powerpoint/2010/main" val="124861512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8" name="Text Box 8"/>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Stronger each day</a:t>
            </a:r>
          </a:p>
        </p:txBody>
      </p:sp>
      <p:sp>
        <p:nvSpPr>
          <p:cNvPr id="235529" name="Text Box 9"/>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Show me Your ways</a:t>
            </a:r>
          </a:p>
        </p:txBody>
      </p:sp>
    </p:spTree>
    <p:extLst>
      <p:ext uri="{BB962C8B-B14F-4D97-AF65-F5344CB8AC3E}">
        <p14:creationId xmlns:p14="http://schemas.microsoft.com/office/powerpoint/2010/main" val="323787879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53" name="Text Box 9"/>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 have come into this temple</a:t>
            </a:r>
          </a:p>
        </p:txBody>
      </p:sp>
      <p:sp>
        <p:nvSpPr>
          <p:cNvPr id="236554" name="Text Box 10"/>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To give You all the praise</a:t>
            </a:r>
          </a:p>
        </p:txBody>
      </p:sp>
      <p:sp>
        <p:nvSpPr>
          <p:cNvPr id="236555" name="Text Box 11"/>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Come on in,</a:t>
            </a:r>
          </a:p>
        </p:txBody>
      </p:sp>
      <p:sp>
        <p:nvSpPr>
          <p:cNvPr id="236556" name="Text Box 12"/>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Come on in</a:t>
            </a:r>
          </a:p>
        </p:txBody>
      </p:sp>
    </p:spTree>
    <p:extLst>
      <p:ext uri="{BB962C8B-B14F-4D97-AF65-F5344CB8AC3E}">
        <p14:creationId xmlns:p14="http://schemas.microsoft.com/office/powerpoint/2010/main" val="14845315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You are deserving of all the praises Lord</a:t>
            </a:r>
          </a:p>
        </p:txBody>
      </p:sp>
      <p:sp>
        <p:nvSpPr>
          <p:cNvPr id="24580" name="Text Box 4"/>
          <p:cNvSpPr txBox="1">
            <a:spLocks noChangeArrowheads="1"/>
          </p:cNvSpPr>
          <p:nvPr/>
        </p:nvSpPr>
        <p:spPr bwMode="auto">
          <a:xfrm>
            <a:off x="0" y="304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My heart is yearning to be in Your presence once more</a:t>
            </a:r>
          </a:p>
        </p:txBody>
      </p:sp>
      <p:sp>
        <p:nvSpPr>
          <p:cNvPr id="24581" name="Text Box 5"/>
          <p:cNvSpPr txBox="1">
            <a:spLocks noChangeArrowheads="1"/>
          </p:cNvSpPr>
          <p:nvPr/>
        </p:nvSpPr>
        <p:spPr bwMode="auto">
          <a:xfrm>
            <a:off x="0" y="1447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And you’re the only one that I adore.</a:t>
            </a:r>
          </a:p>
        </p:txBody>
      </p:sp>
      <p:sp>
        <p:nvSpPr>
          <p:cNvPr id="24583" name="Text Box 7"/>
          <p:cNvSpPr txBox="1">
            <a:spLocks noChangeArrowheads="1"/>
          </p:cNvSpPr>
          <p:nvPr/>
        </p:nvSpPr>
        <p:spPr bwMode="auto">
          <a:xfrm>
            <a:off x="0" y="1066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I want to give you more,</a:t>
            </a:r>
          </a:p>
        </p:txBody>
      </p:sp>
      <p:sp>
        <p:nvSpPr>
          <p:cNvPr id="24584" name="Text Box 8"/>
          <p:cNvSpPr txBox="1">
            <a:spLocks noChangeArrowheads="1"/>
          </p:cNvSpPr>
          <p:nvPr/>
        </p:nvSpPr>
        <p:spPr bwMode="auto">
          <a:xfrm>
            <a:off x="0" y="685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Deep inside my heart is burning,</a:t>
            </a:r>
          </a:p>
        </p:txBody>
      </p:sp>
    </p:spTree>
    <p:extLst>
      <p:ext uri="{BB962C8B-B14F-4D97-AF65-F5344CB8AC3E}">
        <p14:creationId xmlns:p14="http://schemas.microsoft.com/office/powerpoint/2010/main" val="273311115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7" name="Text Box 9"/>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 invite the Holy Spirit</a:t>
            </a:r>
          </a:p>
        </p:txBody>
      </p:sp>
      <p:sp>
        <p:nvSpPr>
          <p:cNvPr id="237578" name="Text Box 10"/>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To abide with us today</a:t>
            </a:r>
          </a:p>
        </p:txBody>
      </p:sp>
      <p:sp>
        <p:nvSpPr>
          <p:cNvPr id="237579" name="Text Box 11"/>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Come on in, </a:t>
            </a:r>
          </a:p>
        </p:txBody>
      </p:sp>
      <p:sp>
        <p:nvSpPr>
          <p:cNvPr id="237580" name="Text Box 12"/>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Come on in</a:t>
            </a:r>
          </a:p>
        </p:txBody>
      </p:sp>
    </p:spTree>
    <p:extLst>
      <p:ext uri="{BB962C8B-B14F-4D97-AF65-F5344CB8AC3E}">
        <p14:creationId xmlns:p14="http://schemas.microsoft.com/office/powerpoint/2010/main" val="275078313"/>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602"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Come on in….</a:t>
            </a:r>
          </a:p>
        </p:txBody>
      </p:sp>
      <p:sp>
        <p:nvSpPr>
          <p:cNvPr id="238603"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  Dear Lord</a:t>
            </a:r>
          </a:p>
        </p:txBody>
      </p:sp>
      <p:sp>
        <p:nvSpPr>
          <p:cNvPr id="238604"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 need You here today,</a:t>
            </a:r>
          </a:p>
        </p:txBody>
      </p:sp>
    </p:spTree>
    <p:extLst>
      <p:ext uri="{BB962C8B-B14F-4D97-AF65-F5344CB8AC3E}">
        <p14:creationId xmlns:p14="http://schemas.microsoft.com/office/powerpoint/2010/main" val="2077750875"/>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26"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Come on in….</a:t>
            </a:r>
          </a:p>
        </p:txBody>
      </p:sp>
      <p:sp>
        <p:nvSpPr>
          <p:cNvPr id="239627"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       Dear Lord</a:t>
            </a:r>
          </a:p>
        </p:txBody>
      </p:sp>
      <p:sp>
        <p:nvSpPr>
          <p:cNvPr id="239628"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 need Your presence here to stay</a:t>
            </a:r>
          </a:p>
        </p:txBody>
      </p:sp>
    </p:spTree>
    <p:extLst>
      <p:ext uri="{BB962C8B-B14F-4D97-AF65-F5344CB8AC3E}">
        <p14:creationId xmlns:p14="http://schemas.microsoft.com/office/powerpoint/2010/main" val="1891785475"/>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50"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Standing here in Your sanctuary</a:t>
            </a:r>
          </a:p>
        </p:txBody>
      </p:sp>
      <p:sp>
        <p:nvSpPr>
          <p:cNvPr id="240651"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Waiting on Your Spirit, Lord</a:t>
            </a:r>
          </a:p>
        </p:txBody>
      </p:sp>
      <p:sp>
        <p:nvSpPr>
          <p:cNvPr id="240652"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 won’t go until You stop by</a:t>
            </a:r>
          </a:p>
        </p:txBody>
      </p:sp>
      <p:sp>
        <p:nvSpPr>
          <p:cNvPr id="240653"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fill this holy place</a:t>
            </a:r>
          </a:p>
        </p:txBody>
      </p:sp>
    </p:spTree>
    <p:extLst>
      <p:ext uri="{BB962C8B-B14F-4D97-AF65-F5344CB8AC3E}">
        <p14:creationId xmlns:p14="http://schemas.microsoft.com/office/powerpoint/2010/main" val="1609733757"/>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73" name="Text Box 9"/>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 have come into this temple</a:t>
            </a:r>
          </a:p>
        </p:txBody>
      </p:sp>
      <p:sp>
        <p:nvSpPr>
          <p:cNvPr id="241674" name="Text Box 10"/>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To give You all the praise</a:t>
            </a:r>
          </a:p>
        </p:txBody>
      </p:sp>
      <p:sp>
        <p:nvSpPr>
          <p:cNvPr id="241675" name="Text Box 11"/>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Come on in, </a:t>
            </a:r>
          </a:p>
        </p:txBody>
      </p:sp>
      <p:sp>
        <p:nvSpPr>
          <p:cNvPr id="241676" name="Text Box 12"/>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Come on in</a:t>
            </a:r>
          </a:p>
        </p:txBody>
      </p:sp>
    </p:spTree>
    <p:extLst>
      <p:ext uri="{BB962C8B-B14F-4D97-AF65-F5344CB8AC3E}">
        <p14:creationId xmlns:p14="http://schemas.microsoft.com/office/powerpoint/2010/main" val="1364200419"/>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7" name="Text Box 9"/>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 invite the Holy Spirit</a:t>
            </a:r>
          </a:p>
        </p:txBody>
      </p:sp>
      <p:sp>
        <p:nvSpPr>
          <p:cNvPr id="242698" name="Text Box 10"/>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To abide with us today</a:t>
            </a:r>
          </a:p>
        </p:txBody>
      </p:sp>
      <p:sp>
        <p:nvSpPr>
          <p:cNvPr id="242699" name="Text Box 11"/>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Come on in, </a:t>
            </a:r>
          </a:p>
        </p:txBody>
      </p:sp>
      <p:sp>
        <p:nvSpPr>
          <p:cNvPr id="242700" name="Text Box 12"/>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Come on in</a:t>
            </a:r>
          </a:p>
        </p:txBody>
      </p:sp>
    </p:spTree>
    <p:extLst>
      <p:ext uri="{BB962C8B-B14F-4D97-AF65-F5344CB8AC3E}">
        <p14:creationId xmlns:p14="http://schemas.microsoft.com/office/powerpoint/2010/main" val="245162516"/>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ext Box 2"/>
          <p:cNvSpPr txBox="1">
            <a:spLocks noChangeArrowheads="1"/>
          </p:cNvSpPr>
          <p:nvPr/>
        </p:nvSpPr>
        <p:spPr bwMode="auto">
          <a:xfrm>
            <a:off x="0" y="60960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9600" i="1">
                <a:solidFill>
                  <a:srgbClr val="FFFFFF"/>
                </a:solidFill>
              </a:rPr>
              <a:t>Come on in…</a:t>
            </a:r>
          </a:p>
        </p:txBody>
      </p:sp>
    </p:spTree>
    <p:extLst>
      <p:ext uri="{BB962C8B-B14F-4D97-AF65-F5344CB8AC3E}">
        <p14:creationId xmlns:p14="http://schemas.microsoft.com/office/powerpoint/2010/main" val="3224379535"/>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48"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need You to lead me, wherever You go</a:t>
            </a:r>
          </a:p>
        </p:txBody>
      </p:sp>
      <p:sp>
        <p:nvSpPr>
          <p:cNvPr id="244749"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Wherever You are, I don’t want to be far</a:t>
            </a:r>
          </a:p>
        </p:txBody>
      </p:sp>
      <p:sp>
        <p:nvSpPr>
          <p:cNvPr id="244750"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Open my eyes and let me see</a:t>
            </a:r>
          </a:p>
        </p:txBody>
      </p:sp>
      <p:sp>
        <p:nvSpPr>
          <p:cNvPr id="244751"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vision You have, my destiny</a:t>
            </a:r>
          </a:p>
        </p:txBody>
      </p:sp>
    </p:spTree>
    <p:extLst>
      <p:ext uri="{BB962C8B-B14F-4D97-AF65-F5344CB8AC3E}">
        <p14:creationId xmlns:p14="http://schemas.microsoft.com/office/powerpoint/2010/main" val="72894470"/>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Text Box 2"/>
          <p:cNvSpPr txBox="1">
            <a:spLocks noChangeArrowheads="1"/>
          </p:cNvSpPr>
          <p:nvPr/>
        </p:nvSpPr>
        <p:spPr bwMode="auto">
          <a:xfrm>
            <a:off x="1981200" y="685800"/>
            <a:ext cx="3581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b="1" i="1">
                <a:solidFill>
                  <a:srgbClr val="FFFFFF"/>
                </a:solidFill>
                <a:effectLst>
                  <a:outerShdw blurRad="38100" dist="38100" dir="2700000" algn="tl">
                    <a:srgbClr val="000000"/>
                  </a:outerShdw>
                </a:effectLst>
              </a:rPr>
              <a:t>I Need You To Lead Me</a:t>
            </a:r>
            <a:endParaRPr lang="en-US" sz="8000" b="1" i="1">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1289665798"/>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ext Box 2"/>
          <p:cNvSpPr txBox="1">
            <a:spLocks noChangeArrowheads="1"/>
          </p:cNvSpPr>
          <p:nvPr/>
        </p:nvSpPr>
        <p:spPr bwMode="auto">
          <a:xfrm>
            <a:off x="0" y="4572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rPr>
              <a:t>Someone asked the question, </a:t>
            </a:r>
          </a:p>
        </p:txBody>
      </p:sp>
      <p:sp>
        <p:nvSpPr>
          <p:cNvPr id="249859" name="Text Box 3"/>
          <p:cNvSpPr txBox="1">
            <a:spLocks noChangeArrowheads="1"/>
          </p:cNvSpPr>
          <p:nvPr/>
        </p:nvSpPr>
        <p:spPr bwMode="auto">
          <a:xfrm>
            <a:off x="0" y="11430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rPr>
              <a:t>“Why do we sing?”</a:t>
            </a:r>
          </a:p>
        </p:txBody>
      </p:sp>
    </p:spTree>
    <p:extLst>
      <p:ext uri="{BB962C8B-B14F-4D97-AF65-F5344CB8AC3E}">
        <p14:creationId xmlns:p14="http://schemas.microsoft.com/office/powerpoint/2010/main" val="2334283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How great you are, How great you are</a:t>
            </a:r>
          </a:p>
        </p:txBody>
      </p:sp>
      <p:sp>
        <p:nvSpPr>
          <p:cNvPr id="25604" name="Text Box 4"/>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You are the Mighty King</a:t>
            </a:r>
          </a:p>
        </p:txBody>
      </p:sp>
      <p:sp>
        <p:nvSpPr>
          <p:cNvPr id="25605" name="Text Box 5"/>
          <p:cNvSpPr txBox="1">
            <a:spLocks noChangeArrowheads="1"/>
          </p:cNvSpPr>
          <p:nvPr/>
        </p:nvSpPr>
        <p:spPr bwMode="auto">
          <a:xfrm>
            <a:off x="0" y="1524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I give You all the praises of my heart</a:t>
            </a:r>
          </a:p>
        </p:txBody>
      </p:sp>
      <p:sp>
        <p:nvSpPr>
          <p:cNvPr id="25607" name="Text Box 7"/>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How great You are, How great You are</a:t>
            </a:r>
          </a:p>
        </p:txBody>
      </p:sp>
      <p:sp>
        <p:nvSpPr>
          <p:cNvPr id="25608" name="Text Box 8"/>
          <p:cNvSpPr txBox="1">
            <a:spLocks noChangeArrowheads="1"/>
          </p:cNvSpPr>
          <p:nvPr/>
        </p:nvSpPr>
        <p:spPr bwMode="auto">
          <a:xfrm>
            <a:off x="0" y="762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And You’ve come to reign in me.</a:t>
            </a:r>
          </a:p>
        </p:txBody>
      </p:sp>
    </p:spTree>
    <p:extLst>
      <p:ext uri="{BB962C8B-B14F-4D97-AF65-F5344CB8AC3E}">
        <p14:creationId xmlns:p14="http://schemas.microsoft.com/office/powerpoint/2010/main" val="45057351"/>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ext Box 2"/>
          <p:cNvSpPr txBox="1">
            <a:spLocks noChangeArrowheads="1"/>
          </p:cNvSpPr>
          <p:nvPr/>
        </p:nvSpPr>
        <p:spPr bwMode="auto">
          <a:xfrm>
            <a:off x="0" y="3810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rPr>
              <a:t>When we lift our hands to Jesus</a:t>
            </a:r>
          </a:p>
        </p:txBody>
      </p:sp>
      <p:sp>
        <p:nvSpPr>
          <p:cNvPr id="250883" name="Text Box 3"/>
          <p:cNvSpPr txBox="1">
            <a:spLocks noChangeArrowheads="1"/>
          </p:cNvSpPr>
          <p:nvPr/>
        </p:nvSpPr>
        <p:spPr bwMode="auto">
          <a:xfrm>
            <a:off x="0" y="12192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rPr>
              <a:t>What do we really mean?</a:t>
            </a:r>
          </a:p>
        </p:txBody>
      </p:sp>
    </p:spTree>
    <p:extLst>
      <p:ext uri="{BB962C8B-B14F-4D97-AF65-F5344CB8AC3E}">
        <p14:creationId xmlns:p14="http://schemas.microsoft.com/office/powerpoint/2010/main" val="1396411767"/>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ext Box 2"/>
          <p:cNvSpPr txBox="1">
            <a:spLocks noChangeArrowheads="1"/>
          </p:cNvSpPr>
          <p:nvPr/>
        </p:nvSpPr>
        <p:spPr bwMode="auto">
          <a:xfrm>
            <a:off x="0" y="8382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rPr>
              <a:t>when we sing our song</a:t>
            </a:r>
          </a:p>
        </p:txBody>
      </p:sp>
      <p:sp>
        <p:nvSpPr>
          <p:cNvPr id="251907" name="Text Box 3"/>
          <p:cNvSpPr txBox="1">
            <a:spLocks noChangeArrowheads="1"/>
          </p:cNvSpPr>
          <p:nvPr/>
        </p:nvSpPr>
        <p:spPr bwMode="auto">
          <a:xfrm>
            <a:off x="0" y="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rPr>
              <a:t>Someone may be wond’ring</a:t>
            </a:r>
          </a:p>
        </p:txBody>
      </p:sp>
    </p:spTree>
    <p:extLst>
      <p:ext uri="{BB962C8B-B14F-4D97-AF65-F5344CB8AC3E}">
        <p14:creationId xmlns:p14="http://schemas.microsoft.com/office/powerpoint/2010/main" val="593873290"/>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Text Box 2"/>
          <p:cNvSpPr txBox="1">
            <a:spLocks noChangeArrowheads="1"/>
          </p:cNvSpPr>
          <p:nvPr/>
        </p:nvSpPr>
        <p:spPr bwMode="auto">
          <a:xfrm>
            <a:off x="0" y="8382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rPr>
              <a:t>and nothing’s really wrong</a:t>
            </a:r>
          </a:p>
        </p:txBody>
      </p:sp>
      <p:sp>
        <p:nvSpPr>
          <p:cNvPr id="252931" name="Text Box 3"/>
          <p:cNvSpPr txBox="1">
            <a:spLocks noChangeArrowheads="1"/>
          </p:cNvSpPr>
          <p:nvPr/>
        </p:nvSpPr>
        <p:spPr bwMode="auto">
          <a:xfrm>
            <a:off x="0" y="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rPr>
              <a:t>At times we may be crying</a:t>
            </a:r>
          </a:p>
        </p:txBody>
      </p:sp>
    </p:spTree>
    <p:extLst>
      <p:ext uri="{BB962C8B-B14F-4D97-AF65-F5344CB8AC3E}">
        <p14:creationId xmlns:p14="http://schemas.microsoft.com/office/powerpoint/2010/main" val="14518626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ext Box 2"/>
          <p:cNvSpPr txBox="1">
            <a:spLocks noChangeArrowheads="1"/>
          </p:cNvSpPr>
          <p:nvPr/>
        </p:nvSpPr>
        <p:spPr bwMode="auto">
          <a:xfrm>
            <a:off x="0" y="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9600">
                <a:solidFill>
                  <a:srgbClr val="FFFFFF"/>
                </a:solidFill>
              </a:rPr>
              <a:t>I sing because</a:t>
            </a:r>
          </a:p>
        </p:txBody>
      </p:sp>
      <p:sp>
        <p:nvSpPr>
          <p:cNvPr id="253955" name="Text Box 3"/>
          <p:cNvSpPr txBox="1">
            <a:spLocks noChangeArrowheads="1"/>
          </p:cNvSpPr>
          <p:nvPr/>
        </p:nvSpPr>
        <p:spPr bwMode="auto">
          <a:xfrm>
            <a:off x="0" y="129540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9600">
                <a:solidFill>
                  <a:srgbClr val="FFFFFF"/>
                </a:solidFill>
              </a:rPr>
              <a:t>I’m happy…</a:t>
            </a:r>
          </a:p>
        </p:txBody>
      </p:sp>
    </p:spTree>
    <p:extLst>
      <p:ext uri="{BB962C8B-B14F-4D97-AF65-F5344CB8AC3E}">
        <p14:creationId xmlns:p14="http://schemas.microsoft.com/office/powerpoint/2010/main" val="520673147"/>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ext Box 2"/>
          <p:cNvSpPr txBox="1">
            <a:spLocks noChangeArrowheads="1"/>
          </p:cNvSpPr>
          <p:nvPr/>
        </p:nvSpPr>
        <p:spPr bwMode="auto">
          <a:xfrm>
            <a:off x="0" y="129540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9600">
                <a:solidFill>
                  <a:srgbClr val="FFFFFF"/>
                </a:solidFill>
              </a:rPr>
              <a:t>I’m free</a:t>
            </a:r>
          </a:p>
        </p:txBody>
      </p:sp>
      <p:sp>
        <p:nvSpPr>
          <p:cNvPr id="254979" name="Text Box 3"/>
          <p:cNvSpPr txBox="1">
            <a:spLocks noChangeArrowheads="1"/>
          </p:cNvSpPr>
          <p:nvPr/>
        </p:nvSpPr>
        <p:spPr bwMode="auto">
          <a:xfrm>
            <a:off x="0" y="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9600">
                <a:solidFill>
                  <a:srgbClr val="FFFFFF"/>
                </a:solidFill>
              </a:rPr>
              <a:t>I sing because</a:t>
            </a:r>
          </a:p>
        </p:txBody>
      </p:sp>
    </p:spTree>
    <p:extLst>
      <p:ext uri="{BB962C8B-B14F-4D97-AF65-F5344CB8AC3E}">
        <p14:creationId xmlns:p14="http://schemas.microsoft.com/office/powerpoint/2010/main" val="3804463492"/>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Text Box 2"/>
          <p:cNvSpPr txBox="1">
            <a:spLocks noChangeArrowheads="1"/>
          </p:cNvSpPr>
          <p:nvPr/>
        </p:nvSpPr>
        <p:spPr bwMode="auto">
          <a:xfrm>
            <a:off x="0" y="144780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9600">
                <a:solidFill>
                  <a:srgbClr val="FFFFFF"/>
                </a:solidFill>
              </a:rPr>
              <a:t>the sparrow</a:t>
            </a:r>
          </a:p>
        </p:txBody>
      </p:sp>
      <p:sp>
        <p:nvSpPr>
          <p:cNvPr id="256003" name="Text Box 3"/>
          <p:cNvSpPr txBox="1">
            <a:spLocks noChangeArrowheads="1"/>
          </p:cNvSpPr>
          <p:nvPr/>
        </p:nvSpPr>
        <p:spPr bwMode="auto">
          <a:xfrm>
            <a:off x="0" y="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9600">
                <a:solidFill>
                  <a:srgbClr val="FFFFFF"/>
                </a:solidFill>
              </a:rPr>
              <a:t>His eye is on</a:t>
            </a:r>
          </a:p>
        </p:txBody>
      </p:sp>
    </p:spTree>
    <p:extLst>
      <p:ext uri="{BB962C8B-B14F-4D97-AF65-F5344CB8AC3E}">
        <p14:creationId xmlns:p14="http://schemas.microsoft.com/office/powerpoint/2010/main" val="3905189149"/>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ext Box 2"/>
          <p:cNvSpPr txBox="1">
            <a:spLocks noChangeArrowheads="1"/>
          </p:cNvSpPr>
          <p:nvPr/>
        </p:nvSpPr>
        <p:spPr bwMode="auto">
          <a:xfrm>
            <a:off x="0" y="0"/>
            <a:ext cx="9144000" cy="30194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9600">
                <a:solidFill>
                  <a:srgbClr val="FFFFFF"/>
                </a:solidFill>
              </a:rPr>
              <a:t>That’s the reason why I sing</a:t>
            </a:r>
          </a:p>
        </p:txBody>
      </p:sp>
    </p:spTree>
    <p:extLst>
      <p:ext uri="{BB962C8B-B14F-4D97-AF65-F5344CB8AC3E}">
        <p14:creationId xmlns:p14="http://schemas.microsoft.com/office/powerpoint/2010/main" val="2240611288"/>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Text Box 2"/>
          <p:cNvSpPr txBox="1">
            <a:spLocks noChangeArrowheads="1"/>
          </p:cNvSpPr>
          <p:nvPr/>
        </p:nvSpPr>
        <p:spPr bwMode="auto">
          <a:xfrm>
            <a:off x="0" y="106680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9600">
                <a:solidFill>
                  <a:srgbClr val="FFFFFF"/>
                </a:solidFill>
              </a:rPr>
              <a:t>Hallelujah! </a:t>
            </a:r>
          </a:p>
        </p:txBody>
      </p:sp>
      <p:sp>
        <p:nvSpPr>
          <p:cNvPr id="258051" name="Text Box 3"/>
          <p:cNvSpPr txBox="1">
            <a:spLocks noChangeArrowheads="1"/>
          </p:cNvSpPr>
          <p:nvPr/>
        </p:nvSpPr>
        <p:spPr bwMode="auto">
          <a:xfrm>
            <a:off x="0" y="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9600">
                <a:solidFill>
                  <a:srgbClr val="FFFFFF"/>
                </a:solidFill>
              </a:rPr>
              <a:t>Glory</a:t>
            </a:r>
          </a:p>
        </p:txBody>
      </p:sp>
    </p:spTree>
    <p:extLst>
      <p:ext uri="{BB962C8B-B14F-4D97-AF65-F5344CB8AC3E}">
        <p14:creationId xmlns:p14="http://schemas.microsoft.com/office/powerpoint/2010/main" val="4079158142"/>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Text Box 2"/>
          <p:cNvSpPr txBox="1">
            <a:spLocks noChangeArrowheads="1"/>
          </p:cNvSpPr>
          <p:nvPr/>
        </p:nvSpPr>
        <p:spPr bwMode="auto">
          <a:xfrm>
            <a:off x="0" y="129540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9600">
                <a:solidFill>
                  <a:srgbClr val="FFFFFF"/>
                </a:solidFill>
              </a:rPr>
              <a:t>to You</a:t>
            </a:r>
          </a:p>
        </p:txBody>
      </p:sp>
      <p:sp>
        <p:nvSpPr>
          <p:cNvPr id="259075" name="Text Box 3"/>
          <p:cNvSpPr txBox="1">
            <a:spLocks noChangeArrowheads="1"/>
          </p:cNvSpPr>
          <p:nvPr/>
        </p:nvSpPr>
        <p:spPr bwMode="auto">
          <a:xfrm>
            <a:off x="0" y="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9600">
                <a:solidFill>
                  <a:srgbClr val="FFFFFF"/>
                </a:solidFill>
              </a:rPr>
              <a:t>I give my praises</a:t>
            </a:r>
          </a:p>
        </p:txBody>
      </p:sp>
    </p:spTree>
    <p:extLst>
      <p:ext uri="{BB962C8B-B14F-4D97-AF65-F5344CB8AC3E}">
        <p14:creationId xmlns:p14="http://schemas.microsoft.com/office/powerpoint/2010/main" val="234919982"/>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Text Box 2"/>
          <p:cNvSpPr txBox="1">
            <a:spLocks noChangeArrowheads="1"/>
          </p:cNvSpPr>
          <p:nvPr/>
        </p:nvSpPr>
        <p:spPr bwMode="auto">
          <a:xfrm>
            <a:off x="0" y="106680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9600">
                <a:solidFill>
                  <a:srgbClr val="FFFFFF"/>
                </a:solidFill>
              </a:rPr>
              <a:t>Hallelujah! </a:t>
            </a:r>
          </a:p>
        </p:txBody>
      </p:sp>
      <p:sp>
        <p:nvSpPr>
          <p:cNvPr id="260099" name="Text Box 3"/>
          <p:cNvSpPr txBox="1">
            <a:spLocks noChangeArrowheads="1"/>
          </p:cNvSpPr>
          <p:nvPr/>
        </p:nvSpPr>
        <p:spPr bwMode="auto">
          <a:xfrm>
            <a:off x="0" y="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9600">
                <a:solidFill>
                  <a:srgbClr val="FFFFFF"/>
                </a:solidFill>
              </a:rPr>
              <a:t>Glory</a:t>
            </a:r>
          </a:p>
        </p:txBody>
      </p:sp>
    </p:spTree>
    <p:extLst>
      <p:ext uri="{BB962C8B-B14F-4D97-AF65-F5344CB8AC3E}">
        <p14:creationId xmlns:p14="http://schemas.microsoft.com/office/powerpoint/2010/main" val="3046128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rPr>
              <a:t>Jesus, Jesus I love you, it’s because you first loved me</a:t>
            </a:r>
            <a:endParaRPr lang="en-US" sz="2800">
              <a:solidFill>
                <a:srgbClr val="FF0000"/>
              </a:solidFill>
            </a:endParaRPr>
          </a:p>
        </p:txBody>
      </p:sp>
      <p:sp>
        <p:nvSpPr>
          <p:cNvPr id="26628" name="Text Box 4"/>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rPr>
              <a:t>That’s why I love you so, Your love, You died for me</a:t>
            </a:r>
            <a:endParaRPr lang="en-US" sz="2800">
              <a:solidFill>
                <a:srgbClr val="FF0000"/>
              </a:solidFill>
            </a:endParaRPr>
          </a:p>
        </p:txBody>
      </p:sp>
      <p:sp>
        <p:nvSpPr>
          <p:cNvPr id="26630" name="Text Box 6"/>
          <p:cNvSpPr txBox="1">
            <a:spLocks noChangeArrowheads="1"/>
          </p:cNvSpPr>
          <p:nvPr/>
        </p:nvSpPr>
        <p:spPr bwMode="auto">
          <a:xfrm>
            <a:off x="0" y="762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rPr>
              <a:t>When no one cared, You gave Your life so free </a:t>
            </a:r>
            <a:endParaRPr lang="en-US" sz="2800">
              <a:solidFill>
                <a:srgbClr val="FF0000"/>
              </a:solidFill>
            </a:endParaRPr>
          </a:p>
        </p:txBody>
      </p:sp>
      <p:sp>
        <p:nvSpPr>
          <p:cNvPr id="26632" name="Text Box 8"/>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rPr>
              <a:t>I’m Yours, and will always be</a:t>
            </a:r>
            <a:endParaRPr lang="en-US" sz="2800">
              <a:solidFill>
                <a:srgbClr val="FF0000"/>
              </a:solidFill>
            </a:endParaRPr>
          </a:p>
        </p:txBody>
      </p:sp>
      <p:sp>
        <p:nvSpPr>
          <p:cNvPr id="26633" name="Text Box 9"/>
          <p:cNvSpPr txBox="1">
            <a:spLocks noChangeArrowheads="1"/>
          </p:cNvSpPr>
          <p:nvPr/>
        </p:nvSpPr>
        <p:spPr bwMode="auto">
          <a:xfrm>
            <a:off x="0" y="1524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rPr>
              <a:t>Jesus, Jesus I love you  Oh, Oh yes I do</a:t>
            </a:r>
            <a:endParaRPr lang="en-US" sz="2800">
              <a:solidFill>
                <a:srgbClr val="FF0000"/>
              </a:solidFill>
            </a:endParaRPr>
          </a:p>
        </p:txBody>
      </p:sp>
    </p:spTree>
    <p:extLst>
      <p:ext uri="{BB962C8B-B14F-4D97-AF65-F5344CB8AC3E}">
        <p14:creationId xmlns:p14="http://schemas.microsoft.com/office/powerpoint/2010/main" val="3543293948"/>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Text Box 2"/>
          <p:cNvSpPr txBox="1">
            <a:spLocks noChangeArrowheads="1"/>
          </p:cNvSpPr>
          <p:nvPr/>
        </p:nvSpPr>
        <p:spPr bwMode="auto">
          <a:xfrm>
            <a:off x="0" y="0"/>
            <a:ext cx="9144000" cy="30194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9600">
                <a:solidFill>
                  <a:srgbClr val="FFFFFF"/>
                </a:solidFill>
              </a:rPr>
              <a:t>You’re the reason why I sing</a:t>
            </a:r>
          </a:p>
        </p:txBody>
      </p:sp>
    </p:spTree>
    <p:extLst>
      <p:ext uri="{BB962C8B-B14F-4D97-AF65-F5344CB8AC3E}">
        <p14:creationId xmlns:p14="http://schemas.microsoft.com/office/powerpoint/2010/main" val="3632300988"/>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Text Box 2"/>
          <p:cNvSpPr txBox="1">
            <a:spLocks noChangeArrowheads="1"/>
          </p:cNvSpPr>
          <p:nvPr/>
        </p:nvSpPr>
        <p:spPr bwMode="auto">
          <a:xfrm>
            <a:off x="0" y="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rPr>
              <a:t>When the song is over </a:t>
            </a:r>
          </a:p>
        </p:txBody>
      </p:sp>
      <p:sp>
        <p:nvSpPr>
          <p:cNvPr id="262147" name="Text Box 3"/>
          <p:cNvSpPr txBox="1">
            <a:spLocks noChangeArrowheads="1"/>
          </p:cNvSpPr>
          <p:nvPr/>
        </p:nvSpPr>
        <p:spPr bwMode="auto">
          <a:xfrm>
            <a:off x="0" y="6858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rPr>
              <a:t>We’ve all said AMEN,</a:t>
            </a:r>
          </a:p>
        </p:txBody>
      </p:sp>
    </p:spTree>
    <p:extLst>
      <p:ext uri="{BB962C8B-B14F-4D97-AF65-F5344CB8AC3E}">
        <p14:creationId xmlns:p14="http://schemas.microsoft.com/office/powerpoint/2010/main" val="186801414"/>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Text Box 2"/>
          <p:cNvSpPr txBox="1">
            <a:spLocks noChangeArrowheads="1"/>
          </p:cNvSpPr>
          <p:nvPr/>
        </p:nvSpPr>
        <p:spPr bwMode="auto">
          <a:xfrm>
            <a:off x="0" y="0"/>
            <a:ext cx="9144000" cy="1708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300">
                <a:solidFill>
                  <a:srgbClr val="FFFFFF"/>
                </a:solidFill>
              </a:rPr>
              <a:t>In your heart just keep on singing</a:t>
            </a:r>
          </a:p>
        </p:txBody>
      </p:sp>
      <p:sp>
        <p:nvSpPr>
          <p:cNvPr id="263171" name="Text Box 3"/>
          <p:cNvSpPr txBox="1">
            <a:spLocks noChangeArrowheads="1"/>
          </p:cNvSpPr>
          <p:nvPr/>
        </p:nvSpPr>
        <p:spPr bwMode="auto">
          <a:xfrm>
            <a:off x="0" y="14478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rPr>
              <a:t>And the song will never end</a:t>
            </a:r>
          </a:p>
        </p:txBody>
      </p:sp>
    </p:spTree>
    <p:extLst>
      <p:ext uri="{BB962C8B-B14F-4D97-AF65-F5344CB8AC3E}">
        <p14:creationId xmlns:p14="http://schemas.microsoft.com/office/powerpoint/2010/main" val="164858288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Text Box 2"/>
          <p:cNvSpPr txBox="1">
            <a:spLocks noChangeArrowheads="1"/>
          </p:cNvSpPr>
          <p:nvPr/>
        </p:nvSpPr>
        <p:spPr bwMode="auto">
          <a:xfrm>
            <a:off x="0" y="8382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rPr>
              <a:t>Was it just a show,</a:t>
            </a:r>
          </a:p>
        </p:txBody>
      </p:sp>
      <p:sp>
        <p:nvSpPr>
          <p:cNvPr id="264195" name="Text Box 3"/>
          <p:cNvSpPr txBox="1">
            <a:spLocks noChangeArrowheads="1"/>
          </p:cNvSpPr>
          <p:nvPr/>
        </p:nvSpPr>
        <p:spPr bwMode="auto">
          <a:xfrm>
            <a:off x="0" y="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rPr>
              <a:t>And if somebody asks you,</a:t>
            </a:r>
          </a:p>
        </p:txBody>
      </p:sp>
    </p:spTree>
    <p:extLst>
      <p:ext uri="{BB962C8B-B14F-4D97-AF65-F5344CB8AC3E}">
        <p14:creationId xmlns:p14="http://schemas.microsoft.com/office/powerpoint/2010/main" val="303447073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Text Box 2"/>
          <p:cNvSpPr txBox="1">
            <a:spLocks noChangeArrowheads="1"/>
          </p:cNvSpPr>
          <p:nvPr/>
        </p:nvSpPr>
        <p:spPr bwMode="auto">
          <a:xfrm>
            <a:off x="0" y="12954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rPr>
              <a:t>And tell the whole world NO.</a:t>
            </a:r>
          </a:p>
        </p:txBody>
      </p:sp>
      <p:sp>
        <p:nvSpPr>
          <p:cNvPr id="265219" name="Text Box 3"/>
          <p:cNvSpPr txBox="1">
            <a:spLocks noChangeArrowheads="1"/>
          </p:cNvSpPr>
          <p:nvPr/>
        </p:nvSpPr>
        <p:spPr bwMode="auto">
          <a:xfrm>
            <a:off x="0" y="4572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rPr>
              <a:t>Lift your hands and be a witness</a:t>
            </a:r>
          </a:p>
        </p:txBody>
      </p:sp>
    </p:spTree>
    <p:extLst>
      <p:ext uri="{BB962C8B-B14F-4D97-AF65-F5344CB8AC3E}">
        <p14:creationId xmlns:p14="http://schemas.microsoft.com/office/powerpoint/2010/main" val="2238817951"/>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2"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Come on everybody it’s time to start</a:t>
            </a:r>
          </a:p>
        </p:txBody>
      </p:sp>
      <p:sp>
        <p:nvSpPr>
          <p:cNvPr id="266253"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To praise the Lord your God with all your heart</a:t>
            </a:r>
          </a:p>
        </p:txBody>
      </p:sp>
      <p:sp>
        <p:nvSpPr>
          <p:cNvPr id="266254"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Every tongue and every race</a:t>
            </a:r>
          </a:p>
        </p:txBody>
      </p:sp>
      <p:sp>
        <p:nvSpPr>
          <p:cNvPr id="266255"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All of God’s children, take your place</a:t>
            </a:r>
          </a:p>
        </p:txBody>
      </p:sp>
    </p:spTree>
    <p:extLst>
      <p:ext uri="{BB962C8B-B14F-4D97-AF65-F5344CB8AC3E}">
        <p14:creationId xmlns:p14="http://schemas.microsoft.com/office/powerpoint/2010/main" val="2364748905"/>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Text Box 2"/>
          <p:cNvSpPr txBox="1">
            <a:spLocks noChangeArrowheads="1"/>
          </p:cNvSpPr>
          <p:nvPr/>
        </p:nvSpPr>
        <p:spPr bwMode="auto">
          <a:xfrm>
            <a:off x="0" y="533400"/>
            <a:ext cx="9144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000">
                <a:solidFill>
                  <a:srgbClr val="FFFFFF"/>
                </a:solidFill>
                <a:effectLst>
                  <a:outerShdw blurRad="38100" dist="38100" dir="2700000" algn="tl">
                    <a:srgbClr val="000000"/>
                  </a:outerShdw>
                </a:effectLst>
              </a:rPr>
              <a:t>Praise the Lord Everybody     Praise the Lord</a:t>
            </a:r>
          </a:p>
        </p:txBody>
      </p:sp>
    </p:spTree>
    <p:extLst>
      <p:ext uri="{BB962C8B-B14F-4D97-AF65-F5344CB8AC3E}">
        <p14:creationId xmlns:p14="http://schemas.microsoft.com/office/powerpoint/2010/main" val="1634369925"/>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300"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Lift up your hands to the sky…</a:t>
            </a:r>
          </a:p>
        </p:txBody>
      </p:sp>
      <p:sp>
        <p:nvSpPr>
          <p:cNvPr id="268301"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Every voice testify</a:t>
            </a:r>
          </a:p>
        </p:txBody>
      </p:sp>
      <p:sp>
        <p:nvSpPr>
          <p:cNvPr id="268302"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Tell of His goodness and His grace</a:t>
            </a:r>
          </a:p>
        </p:txBody>
      </p:sp>
      <p:sp>
        <p:nvSpPr>
          <p:cNvPr id="268303"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All of God’s children, take your place</a:t>
            </a:r>
          </a:p>
        </p:txBody>
      </p:sp>
    </p:spTree>
    <p:extLst>
      <p:ext uri="{BB962C8B-B14F-4D97-AF65-F5344CB8AC3E}">
        <p14:creationId xmlns:p14="http://schemas.microsoft.com/office/powerpoint/2010/main" val="1365157604"/>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Text Box 2"/>
          <p:cNvSpPr txBox="1">
            <a:spLocks noChangeArrowheads="1"/>
          </p:cNvSpPr>
          <p:nvPr/>
        </p:nvSpPr>
        <p:spPr bwMode="auto">
          <a:xfrm>
            <a:off x="0" y="533400"/>
            <a:ext cx="9144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000">
                <a:solidFill>
                  <a:srgbClr val="FFFFFF"/>
                </a:solidFill>
                <a:effectLst>
                  <a:outerShdw blurRad="38100" dist="38100" dir="2700000" algn="tl">
                    <a:srgbClr val="000000"/>
                  </a:outerShdw>
                </a:effectLst>
              </a:rPr>
              <a:t>Praise the Lord Everybody     Praise the Lord</a:t>
            </a:r>
          </a:p>
        </p:txBody>
      </p:sp>
    </p:spTree>
    <p:extLst>
      <p:ext uri="{BB962C8B-B14F-4D97-AF65-F5344CB8AC3E}">
        <p14:creationId xmlns:p14="http://schemas.microsoft.com/office/powerpoint/2010/main" val="2513479711"/>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45" name="Text Box 9"/>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 worship You, because You are Lord and King</a:t>
            </a:r>
          </a:p>
        </p:txBody>
      </p:sp>
      <p:sp>
        <p:nvSpPr>
          <p:cNvPr id="270346" name="Text Box 10"/>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 magnify You because You are the One who reigns</a:t>
            </a:r>
          </a:p>
        </p:txBody>
      </p:sp>
      <p:sp>
        <p:nvSpPr>
          <p:cNvPr id="270347" name="Text Box 11"/>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 glorify You because You always remain the same</a:t>
            </a:r>
          </a:p>
        </p:txBody>
      </p:sp>
    </p:spTree>
    <p:extLst>
      <p:ext uri="{BB962C8B-B14F-4D97-AF65-F5344CB8AC3E}">
        <p14:creationId xmlns:p14="http://schemas.microsoft.com/office/powerpoint/2010/main" val="350025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Thank You, Lord</a:t>
            </a:r>
          </a:p>
        </p:txBody>
      </p:sp>
      <p:sp>
        <p:nvSpPr>
          <p:cNvPr id="27652" name="Text Box 4"/>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I just want to Thank You</a:t>
            </a:r>
          </a:p>
        </p:txBody>
      </p:sp>
      <p:sp>
        <p:nvSpPr>
          <p:cNvPr id="27653" name="Text Box 5"/>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I just want to thank You Lord</a:t>
            </a:r>
          </a:p>
        </p:txBody>
      </p:sp>
      <p:sp>
        <p:nvSpPr>
          <p:cNvPr id="27655" name="Text Box 7"/>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Thank You, Lord</a:t>
            </a:r>
          </a:p>
        </p:txBody>
      </p:sp>
      <p:sp>
        <p:nvSpPr>
          <p:cNvPr id="27656" name="Text Box 8"/>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I just want to Thank You</a:t>
            </a:r>
          </a:p>
        </p:txBody>
      </p:sp>
    </p:spTree>
    <p:extLst>
      <p:ext uri="{BB962C8B-B14F-4D97-AF65-F5344CB8AC3E}">
        <p14:creationId xmlns:p14="http://schemas.microsoft.com/office/powerpoint/2010/main" val="3836534979"/>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Text Box 2"/>
          <p:cNvSpPr txBox="1">
            <a:spLocks noChangeArrowheads="1"/>
          </p:cNvSpPr>
          <p:nvPr/>
        </p:nvSpPr>
        <p:spPr bwMode="auto">
          <a:xfrm>
            <a:off x="0" y="533400"/>
            <a:ext cx="9144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000">
                <a:solidFill>
                  <a:srgbClr val="FFFFFF"/>
                </a:solidFill>
                <a:effectLst>
                  <a:outerShdw blurRad="38100" dist="38100" dir="2700000" algn="tl">
                    <a:srgbClr val="000000"/>
                  </a:outerShdw>
                </a:effectLst>
              </a:rPr>
              <a:t>Praise the Lord Everybody     Praise the Lord</a:t>
            </a:r>
          </a:p>
        </p:txBody>
      </p:sp>
    </p:spTree>
    <p:extLst>
      <p:ext uri="{BB962C8B-B14F-4D97-AF65-F5344CB8AC3E}">
        <p14:creationId xmlns:p14="http://schemas.microsoft.com/office/powerpoint/2010/main" val="1657457283"/>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Text Box 2"/>
          <p:cNvSpPr txBox="1">
            <a:spLocks noChangeArrowheads="1"/>
          </p:cNvSpPr>
          <p:nvPr/>
        </p:nvSpPr>
        <p:spPr bwMode="auto">
          <a:xfrm>
            <a:off x="0" y="533400"/>
            <a:ext cx="9144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000">
                <a:solidFill>
                  <a:srgbClr val="FFFFFF"/>
                </a:solidFill>
                <a:effectLst>
                  <a:outerShdw blurRad="38100" dist="38100" dir="2700000" algn="tl">
                    <a:srgbClr val="000000"/>
                  </a:outerShdw>
                </a:effectLst>
              </a:rPr>
              <a:t>Praise the Lord Everybody     Praise the Lord</a:t>
            </a:r>
          </a:p>
        </p:txBody>
      </p:sp>
    </p:spTree>
    <p:extLst>
      <p:ext uri="{BB962C8B-B14F-4D97-AF65-F5344CB8AC3E}">
        <p14:creationId xmlns:p14="http://schemas.microsoft.com/office/powerpoint/2010/main" val="1739833215"/>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Text Box 2"/>
          <p:cNvSpPr txBox="1">
            <a:spLocks noChangeArrowheads="1"/>
          </p:cNvSpPr>
          <p:nvPr/>
        </p:nvSpPr>
        <p:spPr bwMode="auto">
          <a:xfrm>
            <a:off x="0" y="533400"/>
            <a:ext cx="9144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000">
                <a:solidFill>
                  <a:srgbClr val="FFFFFF"/>
                </a:solidFill>
                <a:effectLst>
                  <a:outerShdw blurRad="38100" dist="38100" dir="2700000" algn="tl">
                    <a:srgbClr val="000000"/>
                  </a:outerShdw>
                </a:effectLst>
              </a:rPr>
              <a:t>Praise the Lord Everybody     Praise the Lord</a:t>
            </a:r>
          </a:p>
        </p:txBody>
      </p:sp>
    </p:spTree>
    <p:extLst>
      <p:ext uri="{BB962C8B-B14F-4D97-AF65-F5344CB8AC3E}">
        <p14:creationId xmlns:p14="http://schemas.microsoft.com/office/powerpoint/2010/main" val="383346391"/>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Praise Him,</a:t>
            </a:r>
          </a:p>
        </p:txBody>
      </p:sp>
      <p:sp>
        <p:nvSpPr>
          <p:cNvPr id="27444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Praise Him and lift Him up</a:t>
            </a:r>
          </a:p>
        </p:txBody>
      </p:sp>
      <p:sp>
        <p:nvSpPr>
          <p:cNvPr id="27444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Praise Him,</a:t>
            </a:r>
          </a:p>
        </p:txBody>
      </p:sp>
      <p:sp>
        <p:nvSpPr>
          <p:cNvPr id="27444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Exalt His name forever</a:t>
            </a:r>
          </a:p>
        </p:txBody>
      </p:sp>
    </p:spTree>
    <p:extLst>
      <p:ext uri="{BB962C8B-B14F-4D97-AF65-F5344CB8AC3E}">
        <p14:creationId xmlns:p14="http://schemas.microsoft.com/office/powerpoint/2010/main" val="2784235955"/>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63"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Holy, Holy, Holy…..Holy, Holy, Holy</a:t>
            </a:r>
          </a:p>
        </p:txBody>
      </p:sp>
      <p:sp>
        <p:nvSpPr>
          <p:cNvPr id="275464"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Holy is the Lord, God Almighty</a:t>
            </a:r>
          </a:p>
        </p:txBody>
      </p:sp>
      <p:sp>
        <p:nvSpPr>
          <p:cNvPr id="275465"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Worthy to receive glory, worthy to receive honor</a:t>
            </a:r>
          </a:p>
        </p:txBody>
      </p:sp>
      <p:sp>
        <p:nvSpPr>
          <p:cNvPr id="275466"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Worthy to receive all our praise today</a:t>
            </a:r>
          </a:p>
        </p:txBody>
      </p:sp>
    </p:spTree>
    <p:extLst>
      <p:ext uri="{BB962C8B-B14F-4D97-AF65-F5344CB8AC3E}">
        <p14:creationId xmlns:p14="http://schemas.microsoft.com/office/powerpoint/2010/main" val="115224177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7"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Praise Him,</a:t>
            </a:r>
          </a:p>
        </p:txBody>
      </p:sp>
      <p:sp>
        <p:nvSpPr>
          <p:cNvPr id="27648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Praise Him and lift Him up</a:t>
            </a:r>
          </a:p>
        </p:txBody>
      </p:sp>
      <p:sp>
        <p:nvSpPr>
          <p:cNvPr id="276489"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Praise Him, </a:t>
            </a:r>
          </a:p>
        </p:txBody>
      </p:sp>
      <p:sp>
        <p:nvSpPr>
          <p:cNvPr id="276490"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Exalt His name forever</a:t>
            </a:r>
          </a:p>
        </p:txBody>
      </p:sp>
    </p:spTree>
    <p:extLst>
      <p:ext uri="{BB962C8B-B14F-4D97-AF65-F5344CB8AC3E}">
        <p14:creationId xmlns:p14="http://schemas.microsoft.com/office/powerpoint/2010/main" val="2440436471"/>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14"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I’m looking for a miracle</a:t>
            </a:r>
          </a:p>
        </p:txBody>
      </p:sp>
      <p:sp>
        <p:nvSpPr>
          <p:cNvPr id="277515"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expect the impossible</a:t>
            </a:r>
          </a:p>
        </p:txBody>
      </p:sp>
      <p:sp>
        <p:nvSpPr>
          <p:cNvPr id="277516"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see the invisible</a:t>
            </a:r>
          </a:p>
        </p:txBody>
      </p:sp>
      <p:sp>
        <p:nvSpPr>
          <p:cNvPr id="277517"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feel the intangible</a:t>
            </a:r>
          </a:p>
        </p:txBody>
      </p:sp>
    </p:spTree>
    <p:extLst>
      <p:ext uri="{BB962C8B-B14F-4D97-AF65-F5344CB8AC3E}">
        <p14:creationId xmlns:p14="http://schemas.microsoft.com/office/powerpoint/2010/main" val="779674157"/>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Text Box 2"/>
          <p:cNvSpPr txBox="1">
            <a:spLocks noChangeArrowheads="1"/>
          </p:cNvSpPr>
          <p:nvPr/>
        </p:nvSpPr>
        <p:spPr bwMode="auto">
          <a:xfrm>
            <a:off x="838200" y="0"/>
            <a:ext cx="7543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1">
                <a:solidFill>
                  <a:srgbClr val="FFFFFF"/>
                </a:solidFill>
                <a:effectLst>
                  <a:outerShdw blurRad="38100" dist="38100" dir="2700000" algn="tl">
                    <a:srgbClr val="000000"/>
                  </a:outerShdw>
                </a:effectLst>
              </a:rPr>
              <a:t>The sky is the limit to what I can have!</a:t>
            </a:r>
          </a:p>
        </p:txBody>
      </p:sp>
      <p:sp>
        <p:nvSpPr>
          <p:cNvPr id="278531" name="Text Box 3"/>
          <p:cNvSpPr txBox="1">
            <a:spLocks noChangeArrowheads="1"/>
          </p:cNvSpPr>
          <p:nvPr/>
        </p:nvSpPr>
        <p:spPr bwMode="auto">
          <a:xfrm>
            <a:off x="838200" y="1676400"/>
            <a:ext cx="7543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1" i="1">
                <a:solidFill>
                  <a:srgbClr val="FFFFFF"/>
                </a:solidFill>
                <a:effectLst>
                  <a:outerShdw blurRad="38100" dist="38100" dir="2700000" algn="tl">
                    <a:srgbClr val="000000"/>
                  </a:outerShdw>
                </a:effectLst>
              </a:rPr>
              <a:t>Just believe and receive God will perform it today!</a:t>
            </a:r>
          </a:p>
        </p:txBody>
      </p:sp>
    </p:spTree>
    <p:extLst>
      <p:ext uri="{BB962C8B-B14F-4D97-AF65-F5344CB8AC3E}">
        <p14:creationId xmlns:p14="http://schemas.microsoft.com/office/powerpoint/2010/main" val="1598695861"/>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Text Box 2"/>
          <p:cNvSpPr txBox="1">
            <a:spLocks noChangeArrowheads="1"/>
          </p:cNvSpPr>
          <p:nvPr/>
        </p:nvSpPr>
        <p:spPr bwMode="auto">
          <a:xfrm>
            <a:off x="838200" y="381000"/>
            <a:ext cx="7543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1" i="1">
                <a:solidFill>
                  <a:srgbClr val="FFFFFF"/>
                </a:solidFill>
                <a:effectLst>
                  <a:outerShdw blurRad="38100" dist="38100" dir="2700000" algn="tl">
                    <a:srgbClr val="000000"/>
                  </a:outerShdw>
                </a:effectLst>
              </a:rPr>
              <a:t>Life is a miracle, everyday</a:t>
            </a:r>
          </a:p>
        </p:txBody>
      </p:sp>
      <p:sp>
        <p:nvSpPr>
          <p:cNvPr id="279555" name="Text Box 3"/>
          <p:cNvSpPr txBox="1">
            <a:spLocks noChangeArrowheads="1"/>
          </p:cNvSpPr>
          <p:nvPr/>
        </p:nvSpPr>
        <p:spPr bwMode="auto">
          <a:xfrm>
            <a:off x="762000" y="1066800"/>
            <a:ext cx="7543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1">
                <a:solidFill>
                  <a:srgbClr val="FFFFFF"/>
                </a:solidFill>
                <a:effectLst>
                  <a:outerShdw blurRad="38100" dist="38100" dir="2700000" algn="tl">
                    <a:srgbClr val="000000"/>
                  </a:outerShdw>
                </a:effectLst>
              </a:rPr>
              <a:t>God will make a way out of no way</a:t>
            </a:r>
          </a:p>
        </p:txBody>
      </p:sp>
    </p:spTree>
    <p:extLst>
      <p:ext uri="{BB962C8B-B14F-4D97-AF65-F5344CB8AC3E}">
        <p14:creationId xmlns:p14="http://schemas.microsoft.com/office/powerpoint/2010/main" val="360981667"/>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Text Box 2"/>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I’m glad that Jesus loves me</a:t>
            </a:r>
          </a:p>
        </p:txBody>
      </p:sp>
      <p:sp>
        <p:nvSpPr>
          <p:cNvPr id="282627" name="Text Box 3"/>
          <p:cNvSpPr txBox="1">
            <a:spLocks noChangeArrowheads="1"/>
          </p:cNvSpPr>
          <p:nvPr/>
        </p:nvSpPr>
        <p:spPr bwMode="auto">
          <a:xfrm>
            <a:off x="0" y="609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I’m glad that Jesus loves me</a:t>
            </a:r>
          </a:p>
        </p:txBody>
      </p:sp>
      <p:sp>
        <p:nvSpPr>
          <p:cNvPr id="282628" name="Text Box 4"/>
          <p:cNvSpPr txBox="1">
            <a:spLocks noChangeArrowheads="1"/>
          </p:cNvSpPr>
          <p:nvPr/>
        </p:nvSpPr>
        <p:spPr bwMode="auto">
          <a:xfrm>
            <a:off x="0" y="1295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I’m glad He loves me now</a:t>
            </a:r>
          </a:p>
        </p:txBody>
      </p:sp>
      <p:sp>
        <p:nvSpPr>
          <p:cNvPr id="282629" name="Text Box 5"/>
          <p:cNvSpPr txBox="1">
            <a:spLocks noChangeArrowheads="1"/>
          </p:cNvSpPr>
          <p:nvPr/>
        </p:nvSpPr>
        <p:spPr bwMode="auto">
          <a:xfrm>
            <a:off x="0" y="1981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Oh yeah, I’m glad He loves me now</a:t>
            </a:r>
          </a:p>
        </p:txBody>
      </p:sp>
    </p:spTree>
    <p:extLst>
      <p:ext uri="{BB962C8B-B14F-4D97-AF65-F5344CB8AC3E}">
        <p14:creationId xmlns:p14="http://schemas.microsoft.com/office/powerpoint/2010/main" val="1199342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I just want to take a little time right now</a:t>
            </a:r>
          </a:p>
        </p:txBody>
      </p:sp>
      <p:sp>
        <p:nvSpPr>
          <p:cNvPr id="28676" name="Text Box 4"/>
          <p:cNvSpPr txBox="1">
            <a:spLocks noChangeArrowheads="1"/>
          </p:cNvSpPr>
          <p:nvPr/>
        </p:nvSpPr>
        <p:spPr bwMode="auto">
          <a:xfrm>
            <a:off x="0" y="304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To say Thank You, Lord </a:t>
            </a:r>
          </a:p>
        </p:txBody>
      </p:sp>
      <p:sp>
        <p:nvSpPr>
          <p:cNvPr id="28677" name="Text Box 5"/>
          <p:cNvSpPr txBox="1">
            <a:spLocks noChangeArrowheads="1"/>
          </p:cNvSpPr>
          <p:nvPr/>
        </p:nvSpPr>
        <p:spPr bwMode="auto">
          <a:xfrm>
            <a:off x="0" y="1447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To say Thank You, Lord </a:t>
            </a:r>
          </a:p>
        </p:txBody>
      </p:sp>
      <p:sp>
        <p:nvSpPr>
          <p:cNvPr id="28678" name="Text Box 6"/>
          <p:cNvSpPr txBox="1">
            <a:spLocks noChangeArrowheads="1"/>
          </p:cNvSpPr>
          <p:nvPr/>
        </p:nvSpPr>
        <p:spPr bwMode="auto">
          <a:xfrm>
            <a:off x="0" y="1828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For all You’ve done for me</a:t>
            </a:r>
          </a:p>
        </p:txBody>
      </p:sp>
      <p:sp>
        <p:nvSpPr>
          <p:cNvPr id="28679" name="Text Box 7"/>
          <p:cNvSpPr txBox="1">
            <a:spLocks noChangeArrowheads="1"/>
          </p:cNvSpPr>
          <p:nvPr/>
        </p:nvSpPr>
        <p:spPr bwMode="auto">
          <a:xfrm>
            <a:off x="0" y="1066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I just want to take a little time right now</a:t>
            </a:r>
          </a:p>
        </p:txBody>
      </p:sp>
      <p:sp>
        <p:nvSpPr>
          <p:cNvPr id="28680" name="Text Box 8"/>
          <p:cNvSpPr txBox="1">
            <a:spLocks noChangeArrowheads="1"/>
          </p:cNvSpPr>
          <p:nvPr/>
        </p:nvSpPr>
        <p:spPr bwMode="auto">
          <a:xfrm>
            <a:off x="0" y="685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For all You’ve done for me</a:t>
            </a:r>
          </a:p>
        </p:txBody>
      </p:sp>
    </p:spTree>
    <p:extLst>
      <p:ext uri="{BB962C8B-B14F-4D97-AF65-F5344CB8AC3E}">
        <p14:creationId xmlns:p14="http://schemas.microsoft.com/office/powerpoint/2010/main" val="1855656087"/>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Bad times, evil ways </a:t>
            </a:r>
          </a:p>
        </p:txBody>
      </p:sp>
      <p:sp>
        <p:nvSpPr>
          <p:cNvPr id="283651"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Count all the money and it slips away</a:t>
            </a:r>
          </a:p>
        </p:txBody>
      </p:sp>
      <p:sp>
        <p:nvSpPr>
          <p:cNvPr id="283652" name="Text Box 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Earthquakes, rumors of war</a:t>
            </a:r>
          </a:p>
        </p:txBody>
      </p:sp>
      <p:sp>
        <p:nvSpPr>
          <p:cNvPr id="283653" name="Text Box 5"/>
          <p:cNvSpPr txBox="1">
            <a:spLocks noChangeArrowheads="1"/>
          </p:cNvSpPr>
          <p:nvPr/>
        </p:nvSpPr>
        <p:spPr bwMode="auto">
          <a:xfrm>
            <a:off x="0" y="1447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Never satisfied, always tryin’ for more</a:t>
            </a:r>
          </a:p>
        </p:txBody>
      </p:sp>
      <p:sp>
        <p:nvSpPr>
          <p:cNvPr id="283654" name="Text Box 6"/>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Oh, but I’ve got a Friend , who is with me to the end</a:t>
            </a:r>
          </a:p>
        </p:txBody>
      </p:sp>
      <p:sp>
        <p:nvSpPr>
          <p:cNvPr id="283656" name="Text Box 8"/>
          <p:cNvSpPr txBox="1">
            <a:spLocks noChangeArrowheads="1"/>
          </p:cNvSpPr>
          <p:nvPr/>
        </p:nvSpPr>
        <p:spPr bwMode="auto">
          <a:xfrm>
            <a:off x="0" y="2590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And without a single doubt I can stand and shout</a:t>
            </a:r>
          </a:p>
        </p:txBody>
      </p:sp>
    </p:spTree>
    <p:extLst>
      <p:ext uri="{BB962C8B-B14F-4D97-AF65-F5344CB8AC3E}">
        <p14:creationId xmlns:p14="http://schemas.microsoft.com/office/powerpoint/2010/main" val="4289209378"/>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2498" name="Text Box 2"/>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I’m glad that Jesus loves me</a:t>
            </a:r>
          </a:p>
        </p:txBody>
      </p:sp>
      <p:sp>
        <p:nvSpPr>
          <p:cNvPr id="1642499" name="Text Box 3"/>
          <p:cNvSpPr txBox="1">
            <a:spLocks noChangeArrowheads="1"/>
          </p:cNvSpPr>
          <p:nvPr/>
        </p:nvSpPr>
        <p:spPr bwMode="auto">
          <a:xfrm>
            <a:off x="0" y="609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I’m glad that Jesus loves me</a:t>
            </a:r>
          </a:p>
        </p:txBody>
      </p:sp>
      <p:sp>
        <p:nvSpPr>
          <p:cNvPr id="1642500" name="Text Box 4"/>
          <p:cNvSpPr txBox="1">
            <a:spLocks noChangeArrowheads="1"/>
          </p:cNvSpPr>
          <p:nvPr/>
        </p:nvSpPr>
        <p:spPr bwMode="auto">
          <a:xfrm>
            <a:off x="0" y="1219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I’m glad He loves me now</a:t>
            </a:r>
          </a:p>
        </p:txBody>
      </p:sp>
      <p:sp>
        <p:nvSpPr>
          <p:cNvPr id="1642501" name="Text Box 5"/>
          <p:cNvSpPr txBox="1">
            <a:spLocks noChangeArrowheads="1"/>
          </p:cNvSpPr>
          <p:nvPr/>
        </p:nvSpPr>
        <p:spPr bwMode="auto">
          <a:xfrm>
            <a:off x="0" y="1905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Oh yeah, I’m glad He loves me now</a:t>
            </a:r>
          </a:p>
        </p:txBody>
      </p:sp>
    </p:spTree>
    <p:extLst>
      <p:ext uri="{BB962C8B-B14F-4D97-AF65-F5344CB8AC3E}">
        <p14:creationId xmlns:p14="http://schemas.microsoft.com/office/powerpoint/2010/main" val="311866560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Searching from east to west</a:t>
            </a:r>
          </a:p>
        </p:txBody>
      </p:sp>
      <p:sp>
        <p:nvSpPr>
          <p:cNvPr id="284675"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Tryin’ to find love like all the rest</a:t>
            </a:r>
          </a:p>
        </p:txBody>
      </p:sp>
      <p:sp>
        <p:nvSpPr>
          <p:cNvPr id="284676" name="Text Box 4"/>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Gotta make it happen, ooh it never turns out right</a:t>
            </a:r>
          </a:p>
        </p:txBody>
      </p:sp>
      <p:sp>
        <p:nvSpPr>
          <p:cNvPr id="284678" name="Text Box 6"/>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Oh, but I’ve got a Friend , who is with me to the end</a:t>
            </a:r>
          </a:p>
        </p:txBody>
      </p:sp>
      <p:sp>
        <p:nvSpPr>
          <p:cNvPr id="284680" name="Text Box 8"/>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And without a single doubt I can stand and shout</a:t>
            </a:r>
          </a:p>
        </p:txBody>
      </p:sp>
    </p:spTree>
    <p:extLst>
      <p:ext uri="{BB962C8B-B14F-4D97-AF65-F5344CB8AC3E}">
        <p14:creationId xmlns:p14="http://schemas.microsoft.com/office/powerpoint/2010/main" val="2367651803"/>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3522" name="Text Box 2"/>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I’m glad that Jesus loves me</a:t>
            </a:r>
          </a:p>
        </p:txBody>
      </p:sp>
      <p:sp>
        <p:nvSpPr>
          <p:cNvPr id="1643523" name="Text Box 3"/>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I’m glad that Jesus loves me</a:t>
            </a:r>
          </a:p>
        </p:txBody>
      </p:sp>
      <p:sp>
        <p:nvSpPr>
          <p:cNvPr id="1643524" name="Text Box 4"/>
          <p:cNvSpPr txBox="1">
            <a:spLocks noChangeArrowheads="1"/>
          </p:cNvSpPr>
          <p:nvPr/>
        </p:nvSpPr>
        <p:spPr bwMode="auto">
          <a:xfrm>
            <a:off x="0" y="1371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I’m glad He loves me now</a:t>
            </a:r>
          </a:p>
        </p:txBody>
      </p:sp>
      <p:sp>
        <p:nvSpPr>
          <p:cNvPr id="1643525" name="Text Box 5"/>
          <p:cNvSpPr txBox="1">
            <a:spLocks noChangeArrowheads="1"/>
          </p:cNvSpPr>
          <p:nvPr/>
        </p:nvSpPr>
        <p:spPr bwMode="auto">
          <a:xfrm>
            <a:off x="0" y="2057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Oh yeah, I’m glad He loves me now</a:t>
            </a:r>
          </a:p>
        </p:txBody>
      </p:sp>
    </p:spTree>
    <p:extLst>
      <p:ext uri="{BB962C8B-B14F-4D97-AF65-F5344CB8AC3E}">
        <p14:creationId xmlns:p14="http://schemas.microsoft.com/office/powerpoint/2010/main" val="3893485910"/>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Text Box 2"/>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I’m glad He loves me, glad He loves me</a:t>
            </a:r>
          </a:p>
        </p:txBody>
      </p:sp>
      <p:sp>
        <p:nvSpPr>
          <p:cNvPr id="285699" name="Text Box 3"/>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(repeat 4x’s)</a:t>
            </a:r>
          </a:p>
        </p:txBody>
      </p:sp>
      <p:sp>
        <p:nvSpPr>
          <p:cNvPr id="285702" name="Text Box 6"/>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i="1">
                <a:solidFill>
                  <a:srgbClr val="FFFFFF"/>
                </a:solidFill>
              </a:rPr>
              <a:t>Picked me up, He turned me ‘round</a:t>
            </a:r>
          </a:p>
        </p:txBody>
      </p:sp>
      <p:sp>
        <p:nvSpPr>
          <p:cNvPr id="285703" name="Text Box 7"/>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i="1">
                <a:solidFill>
                  <a:srgbClr val="FFFFFF"/>
                </a:solidFill>
              </a:rPr>
              <a:t>Set my feet on solid ground</a:t>
            </a:r>
          </a:p>
        </p:txBody>
      </p:sp>
      <p:sp>
        <p:nvSpPr>
          <p:cNvPr id="285704" name="Text Box 8"/>
          <p:cNvSpPr txBox="1">
            <a:spLocks noChangeArrowheads="1"/>
          </p:cNvSpPr>
          <p:nvPr/>
        </p:nvSpPr>
        <p:spPr bwMode="auto">
          <a:xfrm>
            <a:off x="0" y="2743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Well I’m glad, glad, well I’m glad, glad</a:t>
            </a:r>
          </a:p>
        </p:txBody>
      </p:sp>
    </p:spTree>
    <p:extLst>
      <p:ext uri="{BB962C8B-B14F-4D97-AF65-F5344CB8AC3E}">
        <p14:creationId xmlns:p14="http://schemas.microsoft.com/office/powerpoint/2010/main" val="2075798186"/>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4" name="Text Box 14"/>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Just like Mary poured her oil on You</a:t>
            </a:r>
          </a:p>
        </p:txBody>
      </p:sp>
      <p:sp>
        <p:nvSpPr>
          <p:cNvPr id="286735" name="Text Box 15"/>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Just like David danced with a heart renewed</a:t>
            </a:r>
          </a:p>
        </p:txBody>
      </p:sp>
      <p:sp>
        <p:nvSpPr>
          <p:cNvPr id="286736" name="Text Box 16"/>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Just like Miriam with a tambourine and shout</a:t>
            </a:r>
          </a:p>
        </p:txBody>
      </p:sp>
      <p:sp>
        <p:nvSpPr>
          <p:cNvPr id="286737" name="Text Box 17"/>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Paul and Silas sang their way right out</a:t>
            </a:r>
          </a:p>
        </p:txBody>
      </p:sp>
    </p:spTree>
    <p:extLst>
      <p:ext uri="{BB962C8B-B14F-4D97-AF65-F5344CB8AC3E}">
        <p14:creationId xmlns:p14="http://schemas.microsoft.com/office/powerpoint/2010/main" val="2622961879"/>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54" name="Text Box 10"/>
          <p:cNvSpPr txBox="1">
            <a:spLocks noChangeArrowheads="1"/>
          </p:cNvSpPr>
          <p:nvPr/>
        </p:nvSpPr>
        <p:spPr bwMode="auto">
          <a:xfrm>
            <a:off x="0" y="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a:solidFill>
                  <a:srgbClr val="FFFFFF"/>
                </a:solidFill>
                <a:effectLst>
                  <a:outerShdw blurRad="38100" dist="38100" dir="2700000" algn="tl">
                    <a:srgbClr val="000000"/>
                  </a:outerShdw>
                </a:effectLst>
              </a:rPr>
              <a:t>Oh, I have learned from those before</a:t>
            </a:r>
          </a:p>
        </p:txBody>
      </p:sp>
      <p:sp>
        <p:nvSpPr>
          <p:cNvPr id="287755" name="Text Box 11"/>
          <p:cNvSpPr txBox="1">
            <a:spLocks noChangeArrowheads="1"/>
          </p:cNvSpPr>
          <p:nvPr/>
        </p:nvSpPr>
        <p:spPr bwMode="auto">
          <a:xfrm>
            <a:off x="0" y="45720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a:solidFill>
                  <a:srgbClr val="FFFFFF"/>
                </a:solidFill>
                <a:effectLst>
                  <a:outerShdw blurRad="38100" dist="38100" dir="2700000" algn="tl">
                    <a:srgbClr val="000000"/>
                  </a:outerShdw>
                </a:effectLst>
              </a:rPr>
              <a:t>Deliverance comes when we praise you Lord!</a:t>
            </a:r>
          </a:p>
        </p:txBody>
      </p:sp>
    </p:spTree>
    <p:extLst>
      <p:ext uri="{BB962C8B-B14F-4D97-AF65-F5344CB8AC3E}">
        <p14:creationId xmlns:p14="http://schemas.microsoft.com/office/powerpoint/2010/main" val="3760599588"/>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Text Box 2"/>
          <p:cNvSpPr txBox="1">
            <a:spLocks noChangeArrowheads="1"/>
          </p:cNvSpPr>
          <p:nvPr/>
        </p:nvSpPr>
        <p:spPr bwMode="auto">
          <a:xfrm>
            <a:off x="0" y="0"/>
            <a:ext cx="9144000" cy="854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000" b="1">
                <a:solidFill>
                  <a:srgbClr val="FFFFFF"/>
                </a:solidFill>
                <a:effectLst>
                  <a:outerShdw blurRad="38100" dist="38100" dir="2700000" algn="tl">
                    <a:srgbClr val="000000"/>
                  </a:outerShdw>
                </a:effectLst>
              </a:rPr>
              <a:t>Praises, Praises</a:t>
            </a:r>
            <a:r>
              <a:rPr lang="en-US" sz="5000" i="1">
                <a:solidFill>
                  <a:srgbClr val="FFFFFF"/>
                </a:solidFill>
                <a:effectLst>
                  <a:outerShdw blurRad="38100" dist="38100" dir="2700000" algn="tl">
                    <a:srgbClr val="000000"/>
                  </a:outerShdw>
                </a:effectLst>
              </a:rPr>
              <a:t>  </a:t>
            </a:r>
          </a:p>
        </p:txBody>
      </p:sp>
      <p:sp>
        <p:nvSpPr>
          <p:cNvPr id="288771" name="Text Box 3"/>
          <p:cNvSpPr txBox="1">
            <a:spLocks noChangeArrowheads="1"/>
          </p:cNvSpPr>
          <p:nvPr/>
        </p:nvSpPr>
        <p:spPr bwMode="auto">
          <a:xfrm>
            <a:off x="0" y="685800"/>
            <a:ext cx="9144000" cy="1616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000" b="1">
                <a:solidFill>
                  <a:srgbClr val="FFFFFF"/>
                </a:solidFill>
                <a:effectLst>
                  <a:outerShdw blurRad="38100" dist="38100" dir="2700000" algn="tl">
                    <a:srgbClr val="000000"/>
                  </a:outerShdw>
                </a:effectLst>
              </a:rPr>
              <a:t>All Your children give You praise</a:t>
            </a:r>
            <a:r>
              <a:rPr lang="en-US" sz="5000" i="1">
                <a:solidFill>
                  <a:srgbClr val="FFFFFF"/>
                </a:solidFill>
                <a:effectLst>
                  <a:outerShdw blurRad="38100" dist="38100" dir="2700000" algn="tl">
                    <a:srgbClr val="000000"/>
                  </a:outerShdw>
                </a:effectLst>
              </a:rPr>
              <a:t>  </a:t>
            </a:r>
          </a:p>
        </p:txBody>
      </p:sp>
      <p:sp>
        <p:nvSpPr>
          <p:cNvPr id="288773" name="Text Box 5"/>
          <p:cNvSpPr txBox="1">
            <a:spLocks noChangeArrowheads="1"/>
          </p:cNvSpPr>
          <p:nvPr/>
        </p:nvSpPr>
        <p:spPr bwMode="auto">
          <a:xfrm>
            <a:off x="0" y="2133600"/>
            <a:ext cx="9144000" cy="854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000" b="1">
                <a:solidFill>
                  <a:srgbClr val="FFFFFF"/>
                </a:solidFill>
                <a:effectLst>
                  <a:outerShdw blurRad="38100" dist="38100" dir="2700000" algn="tl">
                    <a:srgbClr val="000000"/>
                  </a:outerShdw>
                </a:effectLst>
              </a:rPr>
              <a:t>PRAISE!</a:t>
            </a:r>
            <a:r>
              <a:rPr lang="en-US" sz="5000" i="1">
                <a:solidFill>
                  <a:srgbClr val="FFFFFF"/>
                </a:solidFill>
                <a:effectLst>
                  <a:outerShdw blurRad="38100" dist="38100" dir="2700000" algn="tl">
                    <a:srgbClr val="000000"/>
                  </a:outerShdw>
                </a:effectLst>
              </a:rPr>
              <a:t>  </a:t>
            </a:r>
          </a:p>
        </p:txBody>
      </p:sp>
    </p:spTree>
    <p:extLst>
      <p:ext uri="{BB962C8B-B14F-4D97-AF65-F5344CB8AC3E}">
        <p14:creationId xmlns:p14="http://schemas.microsoft.com/office/powerpoint/2010/main" val="2693918796"/>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Text Box 2"/>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a:solidFill>
                  <a:srgbClr val="FFFFFF"/>
                </a:solidFill>
                <a:effectLst>
                  <a:outerShdw blurRad="38100" dist="38100" dir="2700000" algn="tl">
                    <a:srgbClr val="000000"/>
                  </a:outerShdw>
                </a:effectLst>
              </a:rPr>
              <a:t>I feel like prasin’ Him</a:t>
            </a:r>
          </a:p>
        </p:txBody>
      </p:sp>
      <p:sp>
        <p:nvSpPr>
          <p:cNvPr id="289795" name="Text Box 3"/>
          <p:cNvSpPr txBox="1">
            <a:spLocks noChangeArrowheads="1"/>
          </p:cNvSpPr>
          <p:nvPr/>
        </p:nvSpPr>
        <p:spPr bwMode="auto">
          <a:xfrm>
            <a:off x="0" y="609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a:solidFill>
                  <a:srgbClr val="FFFFFF"/>
                </a:solidFill>
                <a:effectLst>
                  <a:outerShdw blurRad="38100" dist="38100" dir="2700000" algn="tl">
                    <a:srgbClr val="000000"/>
                  </a:outerShdw>
                </a:effectLst>
              </a:rPr>
              <a:t>(repeat 6x’s)</a:t>
            </a:r>
          </a:p>
        </p:txBody>
      </p:sp>
      <p:sp>
        <p:nvSpPr>
          <p:cNvPr id="289796" name="Text Box 4"/>
          <p:cNvSpPr txBox="1">
            <a:spLocks noChangeArrowheads="1"/>
          </p:cNvSpPr>
          <p:nvPr/>
        </p:nvSpPr>
        <p:spPr bwMode="auto">
          <a:xfrm>
            <a:off x="76200" y="1371600"/>
            <a:ext cx="90678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a:solidFill>
                  <a:srgbClr val="FFFFFF"/>
                </a:solidFill>
                <a:effectLst>
                  <a:outerShdw blurRad="38100" dist="38100" dir="2700000" algn="tl">
                    <a:srgbClr val="000000"/>
                  </a:outerShdw>
                </a:effectLst>
              </a:rPr>
              <a:t>I don’t care what the world may do</a:t>
            </a:r>
          </a:p>
        </p:txBody>
      </p:sp>
      <p:sp>
        <p:nvSpPr>
          <p:cNvPr id="289797" name="Text Box 5"/>
          <p:cNvSpPr txBox="1">
            <a:spLocks noChangeArrowheads="1"/>
          </p:cNvSpPr>
          <p:nvPr/>
        </p:nvSpPr>
        <p:spPr bwMode="auto">
          <a:xfrm>
            <a:off x="76200" y="2057400"/>
            <a:ext cx="90678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a:solidFill>
                  <a:srgbClr val="FFFFFF"/>
                </a:solidFill>
                <a:effectLst>
                  <a:outerShdw blurRad="38100" dist="38100" dir="2700000" algn="tl">
                    <a:srgbClr val="000000"/>
                  </a:outerShdw>
                </a:effectLst>
              </a:rPr>
              <a:t>I don’t care what the world may say</a:t>
            </a:r>
          </a:p>
        </p:txBody>
      </p:sp>
      <p:sp>
        <p:nvSpPr>
          <p:cNvPr id="289798" name="Text Box 6"/>
          <p:cNvSpPr txBox="1">
            <a:spLocks noChangeArrowheads="1"/>
          </p:cNvSpPr>
          <p:nvPr/>
        </p:nvSpPr>
        <p:spPr bwMode="auto">
          <a:xfrm>
            <a:off x="76200" y="2667000"/>
            <a:ext cx="90678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a:solidFill>
                  <a:srgbClr val="FFFFFF"/>
                </a:solidFill>
                <a:effectLst>
                  <a:outerShdw blurRad="38100" dist="38100" dir="2700000" algn="tl">
                    <a:srgbClr val="000000"/>
                  </a:outerShdw>
                </a:effectLst>
              </a:rPr>
              <a:t>I’m gonna stand and praise His name</a:t>
            </a:r>
          </a:p>
        </p:txBody>
      </p:sp>
    </p:spTree>
    <p:extLst>
      <p:ext uri="{BB962C8B-B14F-4D97-AF65-F5344CB8AC3E}">
        <p14:creationId xmlns:p14="http://schemas.microsoft.com/office/powerpoint/2010/main" val="724538396"/>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Text Box 2"/>
          <p:cNvSpPr txBox="1">
            <a:spLocks noChangeArrowheads="1"/>
          </p:cNvSpPr>
          <p:nvPr/>
        </p:nvSpPr>
        <p:spPr bwMode="auto">
          <a:xfrm>
            <a:off x="0" y="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000">
                <a:solidFill>
                  <a:srgbClr val="FFFFFF"/>
                </a:solidFill>
                <a:effectLst>
                  <a:outerShdw blurRad="38100" dist="38100" dir="2700000" algn="tl">
                    <a:srgbClr val="000000"/>
                  </a:outerShdw>
                </a:effectLst>
              </a:rPr>
              <a:t>We’re Praising</a:t>
            </a:r>
          </a:p>
        </p:txBody>
      </p:sp>
      <p:sp>
        <p:nvSpPr>
          <p:cNvPr id="290819" name="Text Box 3"/>
          <p:cNvSpPr txBox="1">
            <a:spLocks noChangeArrowheads="1"/>
          </p:cNvSpPr>
          <p:nvPr/>
        </p:nvSpPr>
        <p:spPr bwMode="auto">
          <a:xfrm>
            <a:off x="0" y="8382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000">
                <a:solidFill>
                  <a:srgbClr val="FFFFFF"/>
                </a:solidFill>
                <a:effectLst>
                  <a:outerShdw blurRad="38100" dist="38100" dir="2700000" algn="tl">
                    <a:srgbClr val="000000"/>
                  </a:outerShdw>
                </a:effectLst>
              </a:rPr>
              <a:t>Praising</a:t>
            </a:r>
          </a:p>
        </p:txBody>
      </p:sp>
      <p:sp>
        <p:nvSpPr>
          <p:cNvPr id="290820" name="Text Box 4"/>
          <p:cNvSpPr txBox="1">
            <a:spLocks noChangeArrowheads="1"/>
          </p:cNvSpPr>
          <p:nvPr/>
        </p:nvSpPr>
        <p:spPr bwMode="auto">
          <a:xfrm>
            <a:off x="0" y="16764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000">
                <a:solidFill>
                  <a:srgbClr val="FFFFFF"/>
                </a:solidFill>
                <a:effectLst>
                  <a:outerShdw blurRad="38100" dist="38100" dir="2700000" algn="tl">
                    <a:srgbClr val="000000"/>
                  </a:outerShdw>
                </a:effectLst>
              </a:rPr>
              <a:t>The Power Down!</a:t>
            </a:r>
          </a:p>
        </p:txBody>
      </p:sp>
    </p:spTree>
    <p:extLst>
      <p:ext uri="{BB962C8B-B14F-4D97-AF65-F5344CB8AC3E}">
        <p14:creationId xmlns:p14="http://schemas.microsoft.com/office/powerpoint/2010/main" val="28650629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3"/>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There is none like You</a:t>
            </a:r>
          </a:p>
        </p:txBody>
      </p:sp>
      <p:sp>
        <p:nvSpPr>
          <p:cNvPr id="29700" name="Text Box 4"/>
          <p:cNvSpPr txBox="1">
            <a:spLocks noChangeArrowheads="1"/>
          </p:cNvSpPr>
          <p:nvPr/>
        </p:nvSpPr>
        <p:spPr bwMode="auto">
          <a:xfrm>
            <a:off x="0" y="304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No one else can touch my heart like You do</a:t>
            </a:r>
          </a:p>
        </p:txBody>
      </p:sp>
      <p:sp>
        <p:nvSpPr>
          <p:cNvPr id="29703" name="Text Box 7"/>
          <p:cNvSpPr txBox="1">
            <a:spLocks noChangeArrowheads="1"/>
          </p:cNvSpPr>
          <p:nvPr/>
        </p:nvSpPr>
        <p:spPr bwMode="auto">
          <a:xfrm>
            <a:off x="0" y="1066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There is none like You</a:t>
            </a:r>
          </a:p>
        </p:txBody>
      </p:sp>
      <p:sp>
        <p:nvSpPr>
          <p:cNvPr id="29704" name="Text Box 8"/>
          <p:cNvSpPr txBox="1">
            <a:spLocks noChangeArrowheads="1"/>
          </p:cNvSpPr>
          <p:nvPr/>
        </p:nvSpPr>
        <p:spPr bwMode="auto">
          <a:xfrm>
            <a:off x="0" y="685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I can search for all eternity Lord and find</a:t>
            </a:r>
          </a:p>
        </p:txBody>
      </p:sp>
    </p:spTree>
    <p:extLst>
      <p:ext uri="{BB962C8B-B14F-4D97-AF65-F5344CB8AC3E}">
        <p14:creationId xmlns:p14="http://schemas.microsoft.com/office/powerpoint/2010/main" val="3655224715"/>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Text Box 2"/>
          <p:cNvSpPr txBox="1">
            <a:spLocks noChangeArrowheads="1"/>
          </p:cNvSpPr>
          <p:nvPr/>
        </p:nvSpPr>
        <p:spPr bwMode="auto">
          <a:xfrm>
            <a:off x="0" y="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1">
                <a:solidFill>
                  <a:srgbClr val="FFFFFF"/>
                </a:solidFill>
                <a:effectLst>
                  <a:outerShdw blurRad="38100" dist="38100" dir="2700000" algn="tl">
                    <a:srgbClr val="000000"/>
                  </a:outerShdw>
                </a:effectLst>
              </a:rPr>
              <a:t>We are not ashamed</a:t>
            </a:r>
          </a:p>
        </p:txBody>
      </p:sp>
      <p:sp>
        <p:nvSpPr>
          <p:cNvPr id="291843" name="Text Box 3"/>
          <p:cNvSpPr txBox="1">
            <a:spLocks noChangeArrowheads="1"/>
          </p:cNvSpPr>
          <p:nvPr/>
        </p:nvSpPr>
        <p:spPr bwMode="auto">
          <a:xfrm>
            <a:off x="0" y="7620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1">
                <a:solidFill>
                  <a:srgbClr val="FFFFFF"/>
                </a:solidFill>
                <a:effectLst>
                  <a:outerShdw blurRad="38100" dist="38100" dir="2700000" algn="tl">
                    <a:srgbClr val="000000"/>
                  </a:outerShdw>
                </a:effectLst>
              </a:rPr>
              <a:t>We’re lifting up His name</a:t>
            </a:r>
          </a:p>
        </p:txBody>
      </p:sp>
      <p:sp>
        <p:nvSpPr>
          <p:cNvPr id="291845" name="Text Box 5"/>
          <p:cNvSpPr txBox="1">
            <a:spLocks noChangeArrowheads="1"/>
          </p:cNvSpPr>
          <p:nvPr/>
        </p:nvSpPr>
        <p:spPr bwMode="auto">
          <a:xfrm>
            <a:off x="0" y="13716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1">
                <a:solidFill>
                  <a:srgbClr val="FFFFFF"/>
                </a:solidFill>
                <a:effectLst>
                  <a:outerShdw blurRad="38100" dist="38100" dir="2700000" algn="tl">
                    <a:srgbClr val="000000"/>
                  </a:outerShdw>
                </a:effectLst>
              </a:rPr>
              <a:t>Praising, Praising the power Down!</a:t>
            </a:r>
          </a:p>
        </p:txBody>
      </p:sp>
    </p:spTree>
    <p:extLst>
      <p:ext uri="{BB962C8B-B14F-4D97-AF65-F5344CB8AC3E}">
        <p14:creationId xmlns:p14="http://schemas.microsoft.com/office/powerpoint/2010/main" val="1046818898"/>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9" name="Text Box 5"/>
          <p:cNvSpPr txBox="1">
            <a:spLocks noChangeArrowheads="1"/>
          </p:cNvSpPr>
          <p:nvPr/>
        </p:nvSpPr>
        <p:spPr bwMode="auto">
          <a:xfrm>
            <a:off x="6096000" y="1828800"/>
            <a:ext cx="25146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600" b="1">
                <a:solidFill>
                  <a:srgbClr val="FFFFFF"/>
                </a:solidFill>
                <a:effectLst>
                  <a:outerShdw blurRad="38100" dist="38100" dir="2700000" algn="tl">
                    <a:srgbClr val="000000"/>
                  </a:outerShdw>
                </a:effectLst>
              </a:rPr>
              <a:t>Sing...</a:t>
            </a:r>
          </a:p>
        </p:txBody>
      </p:sp>
      <p:sp>
        <p:nvSpPr>
          <p:cNvPr id="292870" name="Text Box 6"/>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400" b="1" i="1">
                <a:solidFill>
                  <a:srgbClr val="FFFFFF"/>
                </a:solidFill>
                <a:effectLst>
                  <a:outerShdw blurRad="38100" dist="38100" dir="2700000" algn="tl">
                    <a:srgbClr val="000000"/>
                  </a:outerShdw>
                </a:effectLst>
              </a:rPr>
              <a:t>I’m gonna clap my hands...My hands!</a:t>
            </a:r>
          </a:p>
        </p:txBody>
      </p:sp>
      <p:sp>
        <p:nvSpPr>
          <p:cNvPr id="292871" name="Text Box 7"/>
          <p:cNvSpPr txBox="1">
            <a:spLocks noChangeArrowheads="1"/>
          </p:cNvSpPr>
          <p:nvPr/>
        </p:nvSpPr>
        <p:spPr bwMode="auto">
          <a:xfrm>
            <a:off x="0" y="6096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400" b="1" i="1">
                <a:solidFill>
                  <a:srgbClr val="FFFFFF"/>
                </a:solidFill>
                <a:effectLst>
                  <a:outerShdw blurRad="38100" dist="38100" dir="2700000" algn="tl">
                    <a:srgbClr val="000000"/>
                  </a:outerShdw>
                </a:effectLst>
              </a:rPr>
              <a:t>I’m gonna stomp my feet...My feet!</a:t>
            </a:r>
          </a:p>
        </p:txBody>
      </p:sp>
      <p:sp>
        <p:nvSpPr>
          <p:cNvPr id="292872" name="Text Box 8"/>
          <p:cNvSpPr txBox="1">
            <a:spLocks noChangeArrowheads="1"/>
          </p:cNvSpPr>
          <p:nvPr/>
        </p:nvSpPr>
        <p:spPr bwMode="auto">
          <a:xfrm>
            <a:off x="0" y="12192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400" b="1" i="1">
                <a:solidFill>
                  <a:srgbClr val="FFFFFF"/>
                </a:solidFill>
                <a:effectLst>
                  <a:outerShdw blurRad="38100" dist="38100" dir="2700000" algn="tl">
                    <a:srgbClr val="000000"/>
                  </a:outerShdw>
                </a:effectLst>
              </a:rPr>
              <a:t>I’m gonna shout for joy...more joy!</a:t>
            </a:r>
          </a:p>
        </p:txBody>
      </p:sp>
      <p:sp>
        <p:nvSpPr>
          <p:cNvPr id="292873" name="Text Box 9"/>
          <p:cNvSpPr txBox="1">
            <a:spLocks noChangeArrowheads="1"/>
          </p:cNvSpPr>
          <p:nvPr/>
        </p:nvSpPr>
        <p:spPr bwMode="auto">
          <a:xfrm>
            <a:off x="609600" y="1905000"/>
            <a:ext cx="5715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400" b="1">
                <a:solidFill>
                  <a:srgbClr val="FFFFFF"/>
                </a:solidFill>
                <a:effectLst>
                  <a:outerShdw blurRad="38100" dist="38100" dir="2700000" algn="tl">
                    <a:srgbClr val="000000"/>
                  </a:outerShdw>
                </a:effectLst>
              </a:rPr>
              <a:t>Come everybody and</a:t>
            </a:r>
            <a:endParaRPr lang="en-US" sz="4400" b="1" i="1">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1788941839"/>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There is a louder shout to come</a:t>
            </a:r>
          </a:p>
        </p:txBody>
      </p:sp>
      <p:sp>
        <p:nvSpPr>
          <p:cNvPr id="293891" name="Text Box 3"/>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There’s a sweeter song to hear</a:t>
            </a:r>
          </a:p>
        </p:txBody>
      </p:sp>
      <p:sp>
        <p:nvSpPr>
          <p:cNvPr id="293892" name="Text Box 4"/>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All the nations with one voice,</a:t>
            </a:r>
          </a:p>
        </p:txBody>
      </p:sp>
      <p:sp>
        <p:nvSpPr>
          <p:cNvPr id="293893" name="Text Box 5"/>
          <p:cNvSpPr txBox="1">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All the people with one fear.</a:t>
            </a:r>
          </a:p>
        </p:txBody>
      </p:sp>
    </p:spTree>
    <p:extLst>
      <p:ext uri="{BB962C8B-B14F-4D97-AF65-F5344CB8AC3E}">
        <p14:creationId xmlns:p14="http://schemas.microsoft.com/office/powerpoint/2010/main" val="2971291527"/>
      </p:ext>
    </p:extLst>
  </p:cSld>
  <p:clrMapOvr>
    <a:masterClrMapping/>
  </p:clrMapOvr>
  <p:transition>
    <p:zoom/>
  </p:transition>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Bowing down before your throne,</a:t>
            </a:r>
          </a:p>
        </p:txBody>
      </p:sp>
      <p:sp>
        <p:nvSpPr>
          <p:cNvPr id="294915" name="Text Box 3"/>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Every tribe and tongue will be:</a:t>
            </a:r>
          </a:p>
        </p:txBody>
      </p:sp>
      <p:sp>
        <p:nvSpPr>
          <p:cNvPr id="294916" name="Text Box 4"/>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All the nations with one voice,</a:t>
            </a:r>
          </a:p>
        </p:txBody>
      </p:sp>
      <p:sp>
        <p:nvSpPr>
          <p:cNvPr id="294917" name="Text Box 5"/>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All The people with one King.</a:t>
            </a:r>
          </a:p>
        </p:txBody>
      </p:sp>
    </p:spTree>
    <p:extLst>
      <p:ext uri="{BB962C8B-B14F-4D97-AF65-F5344CB8AC3E}">
        <p14:creationId xmlns:p14="http://schemas.microsoft.com/office/powerpoint/2010/main" val="2071869144"/>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Text Box 2"/>
          <p:cNvSpPr txBox="1">
            <a:spLocks noChangeArrowheads="1"/>
          </p:cNvSpPr>
          <p:nvPr/>
        </p:nvSpPr>
        <p:spPr bwMode="auto">
          <a:xfrm>
            <a:off x="0" y="2286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000">
                <a:solidFill>
                  <a:srgbClr val="FFFFFF"/>
                </a:solidFill>
                <a:effectLst>
                  <a:outerShdw blurRad="38100" dist="38100" dir="2700000" algn="tl">
                    <a:srgbClr val="000000"/>
                  </a:outerShdw>
                </a:effectLst>
              </a:rPr>
              <a:t>And what a song</a:t>
            </a:r>
          </a:p>
        </p:txBody>
      </p:sp>
      <p:sp>
        <p:nvSpPr>
          <p:cNvPr id="295939" name="Text Box 3"/>
          <p:cNvSpPr txBox="1">
            <a:spLocks noChangeArrowheads="1"/>
          </p:cNvSpPr>
          <p:nvPr/>
        </p:nvSpPr>
        <p:spPr bwMode="auto">
          <a:xfrm>
            <a:off x="0" y="9906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000">
                <a:solidFill>
                  <a:srgbClr val="FFFFFF"/>
                </a:solidFill>
                <a:effectLst>
                  <a:outerShdw blurRad="38100" dist="38100" dir="2700000" algn="tl">
                    <a:srgbClr val="000000"/>
                  </a:outerShdw>
                </a:effectLst>
              </a:rPr>
              <a:t>We’ll sing upon that day…</a:t>
            </a:r>
          </a:p>
        </p:txBody>
      </p:sp>
    </p:spTree>
    <p:extLst>
      <p:ext uri="{BB962C8B-B14F-4D97-AF65-F5344CB8AC3E}">
        <p14:creationId xmlns:p14="http://schemas.microsoft.com/office/powerpoint/2010/main" val="636894705"/>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Oh what a song We’ll sing and</a:t>
            </a:r>
          </a:p>
        </p:txBody>
      </p:sp>
      <p:sp>
        <p:nvSpPr>
          <p:cNvPr id="296963"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Oh, what a tune we’ll bear.</a:t>
            </a:r>
          </a:p>
        </p:txBody>
      </p:sp>
      <p:sp>
        <p:nvSpPr>
          <p:cNvPr id="296964" name="Text Box 4"/>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 deserve an anthem of</a:t>
            </a:r>
          </a:p>
        </p:txBody>
      </p:sp>
      <p:sp>
        <p:nvSpPr>
          <p:cNvPr id="296965" name="Text Box 5"/>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highest praise</a:t>
            </a:r>
          </a:p>
        </p:txBody>
      </p:sp>
    </p:spTree>
    <p:extLst>
      <p:ext uri="{BB962C8B-B14F-4D97-AF65-F5344CB8AC3E}">
        <p14:creationId xmlns:p14="http://schemas.microsoft.com/office/powerpoint/2010/main" val="2999503910"/>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Oh, what a joy will rise and </a:t>
            </a:r>
          </a:p>
        </p:txBody>
      </p:sp>
      <p:sp>
        <p:nvSpPr>
          <p:cNvPr id="297987" name="Text Box 3"/>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Oh, what a sound we’ll make.</a:t>
            </a:r>
          </a:p>
        </p:txBody>
      </p:sp>
      <p:sp>
        <p:nvSpPr>
          <p:cNvPr id="297988" name="Text Box 4"/>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 deserve an anthem</a:t>
            </a:r>
          </a:p>
        </p:txBody>
      </p:sp>
      <p:sp>
        <p:nvSpPr>
          <p:cNvPr id="297989" name="Text Box 5"/>
          <p:cNvSpPr txBox="1">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of the highest praise.</a:t>
            </a:r>
          </a:p>
        </p:txBody>
      </p:sp>
    </p:spTree>
    <p:extLst>
      <p:ext uri="{BB962C8B-B14F-4D97-AF65-F5344CB8AC3E}">
        <p14:creationId xmlns:p14="http://schemas.microsoft.com/office/powerpoint/2010/main" val="1088695783"/>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Now we see a part of this;</a:t>
            </a:r>
          </a:p>
        </p:txBody>
      </p:sp>
      <p:sp>
        <p:nvSpPr>
          <p:cNvPr id="299011" name="Text Box 3"/>
          <p:cNvSpPr txBox="1">
            <a:spLocks noChangeArrowheads="1"/>
          </p:cNvSpPr>
          <p:nvPr/>
        </p:nvSpPr>
        <p:spPr bwMode="auto">
          <a:xfrm>
            <a:off x="0" y="609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One day we shall see in full</a:t>
            </a:r>
          </a:p>
        </p:txBody>
      </p:sp>
      <p:sp>
        <p:nvSpPr>
          <p:cNvPr id="299012" name="Text Box 4"/>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All the nations with one voice,</a:t>
            </a:r>
          </a:p>
        </p:txBody>
      </p:sp>
      <p:sp>
        <p:nvSpPr>
          <p:cNvPr id="299013" name="Text Box 5"/>
          <p:cNvSpPr txBox="1">
            <a:spLocks noChangeArrowheads="1"/>
          </p:cNvSpPr>
          <p:nvPr/>
        </p:nvSpPr>
        <p:spPr bwMode="auto">
          <a:xfrm>
            <a:off x="0" y="1905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All The people with one Love.</a:t>
            </a:r>
          </a:p>
        </p:txBody>
      </p:sp>
    </p:spTree>
    <p:extLst>
      <p:ext uri="{BB962C8B-B14F-4D97-AF65-F5344CB8AC3E}">
        <p14:creationId xmlns:p14="http://schemas.microsoft.com/office/powerpoint/2010/main" val="865791515"/>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No one else will share your praise,</a:t>
            </a:r>
          </a:p>
        </p:txBody>
      </p:sp>
      <p:sp>
        <p:nvSpPr>
          <p:cNvPr id="300035" name="Text Box 3"/>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Nothing else cant take your place:</a:t>
            </a:r>
          </a:p>
        </p:txBody>
      </p:sp>
      <p:sp>
        <p:nvSpPr>
          <p:cNvPr id="300036" name="Text Box 4"/>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All the nations with one voice,</a:t>
            </a:r>
          </a:p>
        </p:txBody>
      </p:sp>
      <p:sp>
        <p:nvSpPr>
          <p:cNvPr id="300037" name="Text Box 5"/>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All The people with one Lord.</a:t>
            </a:r>
          </a:p>
        </p:txBody>
      </p:sp>
    </p:spTree>
    <p:extLst>
      <p:ext uri="{BB962C8B-B14F-4D97-AF65-F5344CB8AC3E}">
        <p14:creationId xmlns:p14="http://schemas.microsoft.com/office/powerpoint/2010/main" val="1576981639"/>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Text Box 2"/>
          <p:cNvSpPr txBox="1">
            <a:spLocks noChangeArrowheads="1"/>
          </p:cNvSpPr>
          <p:nvPr/>
        </p:nvSpPr>
        <p:spPr bwMode="auto">
          <a:xfrm>
            <a:off x="0" y="2286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000">
                <a:solidFill>
                  <a:srgbClr val="FFFFFF"/>
                </a:solidFill>
                <a:effectLst>
                  <a:outerShdw blurRad="38100" dist="38100" dir="2700000" algn="tl">
                    <a:srgbClr val="000000"/>
                  </a:outerShdw>
                </a:effectLst>
              </a:rPr>
              <a:t>And what a song</a:t>
            </a:r>
          </a:p>
        </p:txBody>
      </p:sp>
      <p:sp>
        <p:nvSpPr>
          <p:cNvPr id="301059" name="Text Box 3"/>
          <p:cNvSpPr txBox="1">
            <a:spLocks noChangeArrowheads="1"/>
          </p:cNvSpPr>
          <p:nvPr/>
        </p:nvSpPr>
        <p:spPr bwMode="auto">
          <a:xfrm>
            <a:off x="0" y="11430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000">
                <a:solidFill>
                  <a:srgbClr val="FFFFFF"/>
                </a:solidFill>
                <a:effectLst>
                  <a:outerShdw blurRad="38100" dist="38100" dir="2700000" algn="tl">
                    <a:srgbClr val="000000"/>
                  </a:outerShdw>
                </a:effectLst>
              </a:rPr>
              <a:t>We’ll sing upon that day…</a:t>
            </a:r>
          </a:p>
        </p:txBody>
      </p:sp>
    </p:spTree>
    <p:extLst>
      <p:ext uri="{BB962C8B-B14F-4D97-AF65-F5344CB8AC3E}">
        <p14:creationId xmlns:p14="http://schemas.microsoft.com/office/powerpoint/2010/main" val="4086667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Your mercy flows like a river wide </a:t>
            </a:r>
          </a:p>
        </p:txBody>
      </p:sp>
      <p:sp>
        <p:nvSpPr>
          <p:cNvPr id="30724" name="Text Box 4"/>
          <p:cNvSpPr txBox="1">
            <a:spLocks noChangeArrowheads="1"/>
          </p:cNvSpPr>
          <p:nvPr/>
        </p:nvSpPr>
        <p:spPr bwMode="auto">
          <a:xfrm>
            <a:off x="0" y="304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And healing comes in Your hands </a:t>
            </a:r>
          </a:p>
        </p:txBody>
      </p:sp>
      <p:sp>
        <p:nvSpPr>
          <p:cNvPr id="30727" name="Text Box 7"/>
          <p:cNvSpPr txBox="1">
            <a:spLocks noChangeArrowheads="1"/>
          </p:cNvSpPr>
          <p:nvPr/>
        </p:nvSpPr>
        <p:spPr bwMode="auto">
          <a:xfrm>
            <a:off x="0" y="1066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There is none like You </a:t>
            </a:r>
          </a:p>
        </p:txBody>
      </p:sp>
      <p:sp>
        <p:nvSpPr>
          <p:cNvPr id="30728" name="Text Box 8"/>
          <p:cNvSpPr txBox="1">
            <a:spLocks noChangeArrowheads="1"/>
          </p:cNvSpPr>
          <p:nvPr/>
        </p:nvSpPr>
        <p:spPr bwMode="auto">
          <a:xfrm>
            <a:off x="0" y="685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The suffering children are safe in Your arms</a:t>
            </a:r>
          </a:p>
        </p:txBody>
      </p:sp>
    </p:spTree>
    <p:extLst>
      <p:ext uri="{BB962C8B-B14F-4D97-AF65-F5344CB8AC3E}">
        <p14:creationId xmlns:p14="http://schemas.microsoft.com/office/powerpoint/2010/main" val="206312320"/>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Oh what A song We’ll sing and</a:t>
            </a:r>
          </a:p>
        </p:txBody>
      </p:sp>
      <p:sp>
        <p:nvSpPr>
          <p:cNvPr id="302083" name="Text Box 3"/>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Oh, what a tune We’ll bear.</a:t>
            </a:r>
          </a:p>
        </p:txBody>
      </p:sp>
      <p:sp>
        <p:nvSpPr>
          <p:cNvPr id="302084" name="Text Box 4"/>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 deserve an anthem</a:t>
            </a:r>
          </a:p>
        </p:txBody>
      </p:sp>
      <p:sp>
        <p:nvSpPr>
          <p:cNvPr id="302085" name="Text Box 5"/>
          <p:cNvSpPr txBox="1">
            <a:spLocks noChangeArrowheads="1"/>
          </p:cNvSpPr>
          <p:nvPr/>
        </p:nvSpPr>
        <p:spPr bwMode="auto">
          <a:xfrm>
            <a:off x="0" y="1905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of the highest praise</a:t>
            </a:r>
          </a:p>
        </p:txBody>
      </p:sp>
    </p:spTree>
    <p:extLst>
      <p:ext uri="{BB962C8B-B14F-4D97-AF65-F5344CB8AC3E}">
        <p14:creationId xmlns:p14="http://schemas.microsoft.com/office/powerpoint/2010/main" val="1528797056"/>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Text Box 2"/>
          <p:cNvSpPr txBox="1">
            <a:spLocks noChangeArrowheads="1"/>
          </p:cNvSpPr>
          <p:nvPr/>
        </p:nvSpPr>
        <p:spPr bwMode="auto">
          <a:xfrm>
            <a:off x="0" y="304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Oh, what a joy will rise and </a:t>
            </a:r>
          </a:p>
        </p:txBody>
      </p:sp>
      <p:sp>
        <p:nvSpPr>
          <p:cNvPr id="303107" name="Text Box 3"/>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Oh, what a sound we’ll make.</a:t>
            </a:r>
          </a:p>
        </p:txBody>
      </p:sp>
      <p:sp>
        <p:nvSpPr>
          <p:cNvPr id="303108" name="Text Box 4"/>
          <p:cNvSpPr txBox="1">
            <a:spLocks noChangeArrowheads="1"/>
          </p:cNvSpPr>
          <p:nvPr/>
        </p:nvSpPr>
        <p:spPr bwMode="auto">
          <a:xfrm>
            <a:off x="0" y="1447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 deserve an anthem</a:t>
            </a:r>
          </a:p>
        </p:txBody>
      </p:sp>
      <p:sp>
        <p:nvSpPr>
          <p:cNvPr id="303109" name="Text Box 5"/>
          <p:cNvSpPr txBox="1">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of the highest praise.</a:t>
            </a:r>
          </a:p>
        </p:txBody>
      </p:sp>
    </p:spTree>
    <p:extLst>
      <p:ext uri="{BB962C8B-B14F-4D97-AF65-F5344CB8AC3E}">
        <p14:creationId xmlns:p14="http://schemas.microsoft.com/office/powerpoint/2010/main" val="3775003106"/>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Text Box 2"/>
          <p:cNvSpPr txBox="1">
            <a:spLocks noChangeArrowheads="1"/>
          </p:cNvSpPr>
          <p:nvPr/>
        </p:nvSpPr>
        <p:spPr bwMode="auto">
          <a:xfrm>
            <a:off x="0" y="304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Even now upon the earth</a:t>
            </a:r>
          </a:p>
        </p:txBody>
      </p:sp>
      <p:sp>
        <p:nvSpPr>
          <p:cNvPr id="304131" name="Text Box 3"/>
          <p:cNvSpPr txBox="1">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There’s a glimpse of all to come:</a:t>
            </a:r>
          </a:p>
        </p:txBody>
      </p:sp>
      <p:sp>
        <p:nvSpPr>
          <p:cNvPr id="304132" name="Text Box 4"/>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Many people with one voice,</a:t>
            </a:r>
          </a:p>
        </p:txBody>
      </p:sp>
      <p:sp>
        <p:nvSpPr>
          <p:cNvPr id="304133" name="Text Box 5"/>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Harmony of many tongues.</a:t>
            </a:r>
          </a:p>
        </p:txBody>
      </p:sp>
    </p:spTree>
    <p:extLst>
      <p:ext uri="{BB962C8B-B14F-4D97-AF65-F5344CB8AC3E}">
        <p14:creationId xmlns:p14="http://schemas.microsoft.com/office/powerpoint/2010/main" val="2000486006"/>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Text Box 2"/>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 will all confess Your name;</a:t>
            </a:r>
          </a:p>
        </p:txBody>
      </p:sp>
      <p:sp>
        <p:nvSpPr>
          <p:cNvPr id="305155" name="Text Box 3"/>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 will be our only praise:</a:t>
            </a:r>
          </a:p>
        </p:txBody>
      </p:sp>
      <p:sp>
        <p:nvSpPr>
          <p:cNvPr id="305156" name="Text Box 4"/>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All the nations with one voice,</a:t>
            </a:r>
          </a:p>
        </p:txBody>
      </p:sp>
      <p:sp>
        <p:nvSpPr>
          <p:cNvPr id="305157" name="Text Box 5"/>
          <p:cNvSpPr txBox="1">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All The people with one God.</a:t>
            </a:r>
          </a:p>
        </p:txBody>
      </p:sp>
    </p:spTree>
    <p:extLst>
      <p:ext uri="{BB962C8B-B14F-4D97-AF65-F5344CB8AC3E}">
        <p14:creationId xmlns:p14="http://schemas.microsoft.com/office/powerpoint/2010/main" val="3518604350"/>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Text Box 2"/>
          <p:cNvSpPr txBox="1">
            <a:spLocks noChangeArrowheads="1"/>
          </p:cNvSpPr>
          <p:nvPr/>
        </p:nvSpPr>
        <p:spPr bwMode="auto">
          <a:xfrm>
            <a:off x="0" y="2286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000">
                <a:solidFill>
                  <a:srgbClr val="FFFFFF"/>
                </a:solidFill>
                <a:effectLst>
                  <a:outerShdw blurRad="38100" dist="38100" dir="2700000" algn="tl">
                    <a:srgbClr val="000000"/>
                  </a:outerShdw>
                </a:effectLst>
              </a:rPr>
              <a:t>And what a song</a:t>
            </a:r>
          </a:p>
        </p:txBody>
      </p:sp>
      <p:sp>
        <p:nvSpPr>
          <p:cNvPr id="306179" name="Text Box 3"/>
          <p:cNvSpPr txBox="1">
            <a:spLocks noChangeArrowheads="1"/>
          </p:cNvSpPr>
          <p:nvPr/>
        </p:nvSpPr>
        <p:spPr bwMode="auto">
          <a:xfrm>
            <a:off x="0" y="11430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000">
                <a:solidFill>
                  <a:srgbClr val="FFFFFF"/>
                </a:solidFill>
                <a:effectLst>
                  <a:outerShdw blurRad="38100" dist="38100" dir="2700000" algn="tl">
                    <a:srgbClr val="000000"/>
                  </a:outerShdw>
                </a:effectLst>
              </a:rPr>
              <a:t>We’ll sing upon that day…</a:t>
            </a:r>
          </a:p>
        </p:txBody>
      </p:sp>
    </p:spTree>
    <p:extLst>
      <p:ext uri="{BB962C8B-B14F-4D97-AF65-F5344CB8AC3E}">
        <p14:creationId xmlns:p14="http://schemas.microsoft.com/office/powerpoint/2010/main" val="646262464"/>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Oh what A song we’ll sing and</a:t>
            </a:r>
          </a:p>
        </p:txBody>
      </p:sp>
      <p:sp>
        <p:nvSpPr>
          <p:cNvPr id="307203" name="Text Box 3"/>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Oh, what a tune we’ll bear.</a:t>
            </a:r>
          </a:p>
        </p:txBody>
      </p:sp>
      <p:sp>
        <p:nvSpPr>
          <p:cNvPr id="307204" name="Text Box 4"/>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 deserve an anthem</a:t>
            </a:r>
          </a:p>
        </p:txBody>
      </p:sp>
      <p:sp>
        <p:nvSpPr>
          <p:cNvPr id="307205" name="Text Box 5"/>
          <p:cNvSpPr txBox="1">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of the highest praise</a:t>
            </a:r>
          </a:p>
        </p:txBody>
      </p:sp>
    </p:spTree>
    <p:extLst>
      <p:ext uri="{BB962C8B-B14F-4D97-AF65-F5344CB8AC3E}">
        <p14:creationId xmlns:p14="http://schemas.microsoft.com/office/powerpoint/2010/main" val="1683511296"/>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Oh, what a joy will rise and </a:t>
            </a:r>
          </a:p>
        </p:txBody>
      </p:sp>
      <p:sp>
        <p:nvSpPr>
          <p:cNvPr id="308227" name="Text Box 3"/>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Oh, what a sound we’ll make.</a:t>
            </a:r>
          </a:p>
        </p:txBody>
      </p:sp>
      <p:sp>
        <p:nvSpPr>
          <p:cNvPr id="308228" name="Text Box 4"/>
          <p:cNvSpPr txBox="1">
            <a:spLocks noChangeArrowheads="1"/>
          </p:cNvSpPr>
          <p:nvPr/>
        </p:nvSpPr>
        <p:spPr bwMode="auto">
          <a:xfrm>
            <a:off x="0" y="1447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 deserve an anthem</a:t>
            </a:r>
          </a:p>
        </p:txBody>
      </p:sp>
      <p:sp>
        <p:nvSpPr>
          <p:cNvPr id="308229" name="Text Box 5"/>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of the highest praise.</a:t>
            </a:r>
          </a:p>
        </p:txBody>
      </p:sp>
    </p:spTree>
    <p:extLst>
      <p:ext uri="{BB962C8B-B14F-4D97-AF65-F5344CB8AC3E}">
        <p14:creationId xmlns:p14="http://schemas.microsoft.com/office/powerpoint/2010/main" val="3072817435"/>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1"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(Repeat)</a:t>
            </a:r>
          </a:p>
        </p:txBody>
      </p:sp>
      <p:sp>
        <p:nvSpPr>
          <p:cNvPr id="30925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Make a joyful noise all ye people</a:t>
            </a:r>
          </a:p>
        </p:txBody>
      </p:sp>
      <p:sp>
        <p:nvSpPr>
          <p:cNvPr id="30925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Sing a song to the Lord</a:t>
            </a:r>
          </a:p>
        </p:txBody>
      </p:sp>
      <p:sp>
        <p:nvSpPr>
          <p:cNvPr id="30925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Of His goodness and His mercy</a:t>
            </a:r>
          </a:p>
        </p:txBody>
      </p:sp>
      <p:sp>
        <p:nvSpPr>
          <p:cNvPr id="309258"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Of His faithfulness and love</a:t>
            </a:r>
          </a:p>
        </p:txBody>
      </p:sp>
    </p:spTree>
    <p:extLst>
      <p:ext uri="{BB962C8B-B14F-4D97-AF65-F5344CB8AC3E}">
        <p14:creationId xmlns:p14="http://schemas.microsoft.com/office/powerpoint/2010/main" val="1641544248"/>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Worship the Lord</a:t>
            </a:r>
          </a:p>
        </p:txBody>
      </p:sp>
      <p:sp>
        <p:nvSpPr>
          <p:cNvPr id="31028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praise His holy name</a:t>
            </a:r>
          </a:p>
        </p:txBody>
      </p:sp>
      <p:sp>
        <p:nvSpPr>
          <p:cNvPr id="31028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Worship the Lord</a:t>
            </a:r>
          </a:p>
        </p:txBody>
      </p:sp>
      <p:sp>
        <p:nvSpPr>
          <p:cNvPr id="31028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Let’s magnify His name!</a:t>
            </a:r>
          </a:p>
        </p:txBody>
      </p:sp>
    </p:spTree>
    <p:extLst>
      <p:ext uri="{BB962C8B-B14F-4D97-AF65-F5344CB8AC3E}">
        <p14:creationId xmlns:p14="http://schemas.microsoft.com/office/powerpoint/2010/main" val="3362319555"/>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Text Box 2"/>
          <p:cNvSpPr txBox="1">
            <a:spLocks noChangeArrowheads="1"/>
          </p:cNvSpPr>
          <p:nvPr/>
        </p:nvSpPr>
        <p:spPr bwMode="auto">
          <a:xfrm>
            <a:off x="-457200" y="0"/>
            <a:ext cx="102108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000">
                <a:solidFill>
                  <a:srgbClr val="FFFFFF"/>
                </a:solidFill>
                <a:effectLst>
                  <a:outerShdw blurRad="38100" dist="38100" dir="2700000" algn="tl">
                    <a:srgbClr val="000000"/>
                  </a:outerShdw>
                </a:effectLst>
              </a:rPr>
              <a:t>Can’t Stop Praising His Name</a:t>
            </a:r>
          </a:p>
        </p:txBody>
      </p:sp>
      <p:sp>
        <p:nvSpPr>
          <p:cNvPr id="317443" name="Text Box 3"/>
          <p:cNvSpPr txBox="1">
            <a:spLocks noChangeArrowheads="1"/>
          </p:cNvSpPr>
          <p:nvPr/>
        </p:nvSpPr>
        <p:spPr bwMode="auto">
          <a:xfrm>
            <a:off x="0" y="7620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400">
                <a:solidFill>
                  <a:srgbClr val="FFFFFF"/>
                </a:solidFill>
                <a:effectLst>
                  <a:outerShdw blurRad="38100" dist="38100" dir="2700000" algn="tl">
                    <a:srgbClr val="000000"/>
                  </a:outerShdw>
                </a:effectLst>
              </a:rPr>
              <a:t>I just can’t stop praising His Name</a:t>
            </a:r>
            <a:endParaRPr lang="en-US" sz="5400">
              <a:solidFill>
                <a:srgbClr val="FFFFFF"/>
              </a:solidFill>
              <a:effectLst>
                <a:outerShdw blurRad="38100" dist="38100" dir="2700000" algn="tl">
                  <a:srgbClr val="000000"/>
                </a:outerShdw>
              </a:effectLst>
            </a:endParaRPr>
          </a:p>
        </p:txBody>
      </p:sp>
      <p:sp>
        <p:nvSpPr>
          <p:cNvPr id="317444" name="Text Box 4"/>
          <p:cNvSpPr txBox="1">
            <a:spLocks noChangeArrowheads="1"/>
          </p:cNvSpPr>
          <p:nvPr/>
        </p:nvSpPr>
        <p:spPr bwMode="auto">
          <a:xfrm>
            <a:off x="0" y="13716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400">
                <a:solidFill>
                  <a:srgbClr val="FFFFFF"/>
                </a:solidFill>
                <a:effectLst>
                  <a:outerShdw blurRad="38100" dist="38100" dir="2700000" algn="tl">
                    <a:srgbClr val="000000"/>
                  </a:outerShdw>
                </a:effectLst>
              </a:rPr>
              <a:t>I just can’t stop praising His Name</a:t>
            </a:r>
          </a:p>
        </p:txBody>
      </p:sp>
      <p:sp>
        <p:nvSpPr>
          <p:cNvPr id="317445" name="Text Box 5"/>
          <p:cNvSpPr txBox="1">
            <a:spLocks noChangeArrowheads="1"/>
          </p:cNvSpPr>
          <p:nvPr/>
        </p:nvSpPr>
        <p:spPr bwMode="auto">
          <a:xfrm>
            <a:off x="0" y="21336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000">
                <a:solidFill>
                  <a:srgbClr val="FFFFFF"/>
                </a:solidFill>
                <a:effectLst>
                  <a:outerShdw blurRad="38100" dist="38100" dir="2700000" algn="tl">
                    <a:srgbClr val="000000"/>
                  </a:outerShdw>
                </a:effectLst>
              </a:rPr>
              <a:t>JESUS!</a:t>
            </a:r>
          </a:p>
        </p:txBody>
      </p:sp>
    </p:spTree>
    <p:extLst>
      <p:ext uri="{BB962C8B-B14F-4D97-AF65-F5344CB8AC3E}">
        <p14:creationId xmlns:p14="http://schemas.microsoft.com/office/powerpoint/2010/main" val="676042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Gentle hand, guiding me so carefully</a:t>
            </a:r>
          </a:p>
        </p:txBody>
      </p:sp>
      <p:sp>
        <p:nvSpPr>
          <p:cNvPr id="31747" name="Text Box 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Gentle hand, holding on to me</a:t>
            </a:r>
          </a:p>
        </p:txBody>
      </p:sp>
      <p:sp>
        <p:nvSpPr>
          <p:cNvPr id="31748" name="Text Box 4"/>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Oh they lead me down through paths</a:t>
            </a:r>
          </a:p>
        </p:txBody>
      </p:sp>
      <p:sp>
        <p:nvSpPr>
          <p:cNvPr id="31749"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I don’t always understand</a:t>
            </a:r>
          </a:p>
        </p:txBody>
      </p:sp>
      <p:sp>
        <p:nvSpPr>
          <p:cNvPr id="31750" name="Text Box 6"/>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I  have fear for I’m in gentle hands</a:t>
            </a:r>
          </a:p>
        </p:txBody>
      </p:sp>
    </p:spTree>
    <p:extLst>
      <p:ext uri="{BB962C8B-B14F-4D97-AF65-F5344CB8AC3E}">
        <p14:creationId xmlns:p14="http://schemas.microsoft.com/office/powerpoint/2010/main" val="2639322141"/>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9" name="Text Box 5"/>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He’s the Prince of Peace, he’s the Great I Am</a:t>
            </a:r>
          </a:p>
        </p:txBody>
      </p:sp>
      <p:sp>
        <p:nvSpPr>
          <p:cNvPr id="313350" name="Text Box 6"/>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Jesus Christ is Lord forever</a:t>
            </a:r>
          </a:p>
        </p:txBody>
      </p:sp>
      <p:sp>
        <p:nvSpPr>
          <p:cNvPr id="313353" name="Text Box 9"/>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Every knee shall bow, every  tongue confess</a:t>
            </a:r>
          </a:p>
        </p:txBody>
      </p:sp>
      <p:sp>
        <p:nvSpPr>
          <p:cNvPr id="313354" name="Text Box 10"/>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Jesus Christ is Lord forever! </a:t>
            </a:r>
          </a:p>
        </p:txBody>
      </p:sp>
      <p:sp>
        <p:nvSpPr>
          <p:cNvPr id="313355" name="Text Box 11"/>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He’s the King of Kings, He’s the Lord of Lords</a:t>
            </a:r>
          </a:p>
        </p:txBody>
      </p:sp>
      <p:sp>
        <p:nvSpPr>
          <p:cNvPr id="313356" name="Text Box 12"/>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Jesus Christ is Lord forever</a:t>
            </a:r>
          </a:p>
        </p:txBody>
      </p:sp>
    </p:spTree>
    <p:extLst>
      <p:ext uri="{BB962C8B-B14F-4D97-AF65-F5344CB8AC3E}">
        <p14:creationId xmlns:p14="http://schemas.microsoft.com/office/powerpoint/2010/main" val="3927977946"/>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Text Box 2"/>
          <p:cNvSpPr txBox="1">
            <a:spLocks noChangeArrowheads="1"/>
          </p:cNvSpPr>
          <p:nvPr/>
        </p:nvSpPr>
        <p:spPr bwMode="auto">
          <a:xfrm>
            <a:off x="-457200" y="0"/>
            <a:ext cx="102108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000">
                <a:solidFill>
                  <a:srgbClr val="FFFFFF"/>
                </a:solidFill>
                <a:effectLst>
                  <a:outerShdw blurRad="38100" dist="38100" dir="2700000" algn="tl">
                    <a:srgbClr val="000000"/>
                  </a:outerShdw>
                </a:effectLst>
              </a:rPr>
              <a:t>Can’t Stop Praising His Name</a:t>
            </a:r>
          </a:p>
        </p:txBody>
      </p:sp>
      <p:sp>
        <p:nvSpPr>
          <p:cNvPr id="314371" name="Text Box 3"/>
          <p:cNvSpPr txBox="1">
            <a:spLocks noChangeArrowheads="1"/>
          </p:cNvSpPr>
          <p:nvPr/>
        </p:nvSpPr>
        <p:spPr bwMode="auto">
          <a:xfrm>
            <a:off x="0" y="6096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400">
                <a:solidFill>
                  <a:srgbClr val="FFFFFF"/>
                </a:solidFill>
                <a:effectLst>
                  <a:outerShdw blurRad="38100" dist="38100" dir="2700000" algn="tl">
                    <a:srgbClr val="000000"/>
                  </a:outerShdw>
                </a:effectLst>
              </a:rPr>
              <a:t>I just can’t stop praising His Name</a:t>
            </a:r>
            <a:endParaRPr lang="en-US" sz="5400">
              <a:solidFill>
                <a:srgbClr val="FFFFFF"/>
              </a:solidFill>
              <a:effectLst>
                <a:outerShdw blurRad="38100" dist="38100" dir="2700000" algn="tl">
                  <a:srgbClr val="000000"/>
                </a:outerShdw>
              </a:effectLst>
            </a:endParaRPr>
          </a:p>
        </p:txBody>
      </p:sp>
      <p:sp>
        <p:nvSpPr>
          <p:cNvPr id="314372" name="Text Box 4"/>
          <p:cNvSpPr txBox="1">
            <a:spLocks noChangeArrowheads="1"/>
          </p:cNvSpPr>
          <p:nvPr/>
        </p:nvSpPr>
        <p:spPr bwMode="auto">
          <a:xfrm>
            <a:off x="0" y="12192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400">
                <a:solidFill>
                  <a:srgbClr val="FFFFFF"/>
                </a:solidFill>
                <a:effectLst>
                  <a:outerShdw blurRad="38100" dist="38100" dir="2700000" algn="tl">
                    <a:srgbClr val="000000"/>
                  </a:outerShdw>
                </a:effectLst>
              </a:rPr>
              <a:t>I just can’t stop praising His Name</a:t>
            </a:r>
          </a:p>
        </p:txBody>
      </p:sp>
      <p:sp>
        <p:nvSpPr>
          <p:cNvPr id="314373" name="Text Box 5"/>
          <p:cNvSpPr txBox="1">
            <a:spLocks noChangeArrowheads="1"/>
          </p:cNvSpPr>
          <p:nvPr/>
        </p:nvSpPr>
        <p:spPr bwMode="auto">
          <a:xfrm>
            <a:off x="0" y="19812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000">
                <a:solidFill>
                  <a:srgbClr val="FFFFFF"/>
                </a:solidFill>
                <a:effectLst>
                  <a:outerShdw blurRad="38100" dist="38100" dir="2700000" algn="tl">
                    <a:srgbClr val="000000"/>
                  </a:outerShdw>
                </a:effectLst>
              </a:rPr>
              <a:t>JESUS!</a:t>
            </a:r>
          </a:p>
        </p:txBody>
      </p:sp>
    </p:spTree>
    <p:extLst>
      <p:ext uri="{BB962C8B-B14F-4D97-AF65-F5344CB8AC3E}">
        <p14:creationId xmlns:p14="http://schemas.microsoft.com/office/powerpoint/2010/main" val="1934885559"/>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will praise the Lord</a:t>
            </a:r>
          </a:p>
        </p:txBody>
      </p:sp>
      <p:sp>
        <p:nvSpPr>
          <p:cNvPr id="31540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will praise the Lord</a:t>
            </a:r>
          </a:p>
        </p:txBody>
      </p:sp>
      <p:sp>
        <p:nvSpPr>
          <p:cNvPr id="31540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With my whole heart, and all of my strength</a:t>
            </a:r>
          </a:p>
        </p:txBody>
      </p:sp>
      <p:sp>
        <p:nvSpPr>
          <p:cNvPr id="31540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will praise the Lord</a:t>
            </a:r>
          </a:p>
        </p:txBody>
      </p:sp>
    </p:spTree>
    <p:extLst>
      <p:ext uri="{BB962C8B-B14F-4D97-AF65-F5344CB8AC3E}">
        <p14:creationId xmlns:p14="http://schemas.microsoft.com/office/powerpoint/2010/main" val="1868924466"/>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If you confess the Lord…..Call Him up!</a:t>
            </a:r>
            <a:endParaRPr lang="en-US" sz="3600">
              <a:solidFill>
                <a:srgbClr val="FF0000"/>
              </a:solidFill>
              <a:effectLst>
                <a:outerShdw blurRad="38100" dist="38100" dir="2700000" algn="tl">
                  <a:srgbClr val="000000"/>
                </a:outerShdw>
              </a:effectLst>
            </a:endParaRPr>
          </a:p>
        </p:txBody>
      </p:sp>
      <p:sp>
        <p:nvSpPr>
          <p:cNvPr id="311300" name="Text Box 4"/>
          <p:cNvSpPr txBox="1">
            <a:spLocks noChangeArrowheads="1"/>
          </p:cNvSpPr>
          <p:nvPr/>
        </p:nvSpPr>
        <p:spPr bwMode="auto">
          <a:xfrm>
            <a:off x="0" y="762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If you confess the Lord….Call Him up! </a:t>
            </a:r>
            <a:endParaRPr lang="en-US" sz="3600">
              <a:solidFill>
                <a:srgbClr val="FF0000"/>
              </a:solidFill>
              <a:effectLst>
                <a:outerShdw blurRad="38100" dist="38100" dir="2700000" algn="tl">
                  <a:srgbClr val="000000"/>
                </a:outerShdw>
              </a:effectLst>
            </a:endParaRPr>
          </a:p>
        </p:txBody>
      </p:sp>
      <p:sp>
        <p:nvSpPr>
          <p:cNvPr id="311302" name="Text Box 6"/>
          <p:cNvSpPr txBox="1">
            <a:spLocks noChangeArrowheads="1"/>
          </p:cNvSpPr>
          <p:nvPr/>
        </p:nvSpPr>
        <p:spPr bwMode="auto">
          <a:xfrm>
            <a:off x="0" y="1447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If you believe in the Father</a:t>
            </a:r>
            <a:endParaRPr lang="en-US" sz="3600">
              <a:solidFill>
                <a:srgbClr val="FF0000"/>
              </a:solidFill>
              <a:effectLst>
                <a:outerShdw blurRad="38100" dist="38100" dir="2700000" algn="tl">
                  <a:srgbClr val="000000"/>
                </a:outerShdw>
              </a:effectLst>
            </a:endParaRPr>
          </a:p>
        </p:txBody>
      </p:sp>
      <p:sp>
        <p:nvSpPr>
          <p:cNvPr id="311303" name="Text Box 7"/>
          <p:cNvSpPr txBox="1">
            <a:spLocks noChangeArrowheads="1"/>
          </p:cNvSpPr>
          <p:nvPr/>
        </p:nvSpPr>
        <p:spPr bwMode="auto">
          <a:xfrm>
            <a:off x="0" y="1981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Son and the Holy Ghost</a:t>
            </a:r>
            <a:endParaRPr lang="en-US" sz="3600">
              <a:solidFill>
                <a:srgbClr val="FF0000"/>
              </a:solidFill>
              <a:effectLst>
                <a:outerShdw blurRad="38100" dist="38100" dir="2700000" algn="tl">
                  <a:srgbClr val="000000"/>
                </a:outerShdw>
              </a:effectLst>
            </a:endParaRPr>
          </a:p>
        </p:txBody>
      </p:sp>
      <p:sp>
        <p:nvSpPr>
          <p:cNvPr id="311304" name="Text Box 8"/>
          <p:cNvSpPr txBox="1">
            <a:spLocks noChangeArrowheads="1"/>
          </p:cNvSpPr>
          <p:nvPr/>
        </p:nvSpPr>
        <p:spPr bwMode="auto">
          <a:xfrm>
            <a:off x="0" y="2514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Call Him up and tell Him what you want</a:t>
            </a:r>
            <a:endParaRPr lang="en-US" sz="3600">
              <a:solidFill>
                <a:srgbClr val="FF0000"/>
              </a:solidFill>
              <a:effectLst>
                <a:outerShdw blurRad="38100" dist="38100" dir="2700000" algn="tl">
                  <a:srgbClr val="000000"/>
                </a:outerShdw>
              </a:effectLst>
            </a:endParaRPr>
          </a:p>
        </p:txBody>
      </p:sp>
    </p:spTree>
    <p:extLst>
      <p:ext uri="{BB962C8B-B14F-4D97-AF65-F5344CB8AC3E}">
        <p14:creationId xmlns:p14="http://schemas.microsoft.com/office/powerpoint/2010/main" val="4131104176"/>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When darkness comes your way…Call Him up!</a:t>
            </a:r>
            <a:endParaRPr lang="en-US" sz="3600">
              <a:solidFill>
                <a:srgbClr val="FF0000"/>
              </a:solidFill>
              <a:effectLst>
                <a:outerShdw blurRad="38100" dist="38100" dir="2700000" algn="tl">
                  <a:srgbClr val="000000"/>
                </a:outerShdw>
              </a:effectLst>
            </a:endParaRPr>
          </a:p>
        </p:txBody>
      </p:sp>
      <p:sp>
        <p:nvSpPr>
          <p:cNvPr id="312324" name="Text Box 4"/>
          <p:cNvSpPr txBox="1">
            <a:spLocks noChangeArrowheads="1"/>
          </p:cNvSpPr>
          <p:nvPr/>
        </p:nvSpPr>
        <p:spPr bwMode="auto">
          <a:xfrm>
            <a:off x="0" y="762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He’ll brighten up your day….Call Him up!</a:t>
            </a:r>
            <a:endParaRPr lang="en-US" sz="3600">
              <a:solidFill>
                <a:srgbClr val="FF0000"/>
              </a:solidFill>
              <a:effectLst>
                <a:outerShdw blurRad="38100" dist="38100" dir="2700000" algn="tl">
                  <a:srgbClr val="000000"/>
                </a:outerShdw>
              </a:effectLst>
            </a:endParaRPr>
          </a:p>
        </p:txBody>
      </p:sp>
      <p:sp>
        <p:nvSpPr>
          <p:cNvPr id="312326" name="Text Box 6"/>
          <p:cNvSpPr txBox="1">
            <a:spLocks noChangeArrowheads="1"/>
          </p:cNvSpPr>
          <p:nvPr/>
        </p:nvSpPr>
        <p:spPr bwMode="auto">
          <a:xfrm>
            <a:off x="0" y="1600200"/>
            <a:ext cx="9144000" cy="1190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If you believe in the Father, Son and the Holy Ghost</a:t>
            </a:r>
            <a:endParaRPr lang="en-US" sz="3600">
              <a:solidFill>
                <a:srgbClr val="FF0000"/>
              </a:solidFill>
              <a:effectLst>
                <a:outerShdw blurRad="38100" dist="38100" dir="2700000" algn="tl">
                  <a:srgbClr val="000000"/>
                </a:outerShdw>
              </a:effectLst>
            </a:endParaRPr>
          </a:p>
        </p:txBody>
      </p:sp>
      <p:sp>
        <p:nvSpPr>
          <p:cNvPr id="312328" name="Text Box 8"/>
          <p:cNvSpPr txBox="1">
            <a:spLocks noChangeArrowheads="1"/>
          </p:cNvSpPr>
          <p:nvPr/>
        </p:nvSpPr>
        <p:spPr bwMode="auto">
          <a:xfrm>
            <a:off x="0" y="2667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Call Him up and tell Him what you want</a:t>
            </a:r>
            <a:endParaRPr lang="en-US" sz="3600">
              <a:solidFill>
                <a:srgbClr val="FF0000"/>
              </a:solidFill>
              <a:effectLst>
                <a:outerShdw blurRad="38100" dist="38100" dir="2700000" algn="tl">
                  <a:srgbClr val="000000"/>
                </a:outerShdw>
              </a:effectLst>
            </a:endParaRPr>
          </a:p>
        </p:txBody>
      </p:sp>
    </p:spTree>
    <p:extLst>
      <p:ext uri="{BB962C8B-B14F-4D97-AF65-F5344CB8AC3E}">
        <p14:creationId xmlns:p14="http://schemas.microsoft.com/office/powerpoint/2010/main" val="2852021390"/>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Text Box 2"/>
          <p:cNvSpPr txBox="1">
            <a:spLocks noChangeArrowheads="1"/>
          </p:cNvSpPr>
          <p:nvPr/>
        </p:nvSpPr>
        <p:spPr bwMode="auto">
          <a:xfrm>
            <a:off x="-457200" y="0"/>
            <a:ext cx="102108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000">
                <a:solidFill>
                  <a:srgbClr val="FFFFFF"/>
                </a:solidFill>
                <a:effectLst>
                  <a:outerShdw blurRad="38100" dist="38100" dir="2700000" algn="tl">
                    <a:srgbClr val="000000"/>
                  </a:outerShdw>
                </a:effectLst>
              </a:rPr>
              <a:t>Can’t Stop Praising His Name</a:t>
            </a:r>
          </a:p>
        </p:txBody>
      </p:sp>
      <p:sp>
        <p:nvSpPr>
          <p:cNvPr id="319491" name="Text Box 3"/>
          <p:cNvSpPr txBox="1">
            <a:spLocks noChangeArrowheads="1"/>
          </p:cNvSpPr>
          <p:nvPr/>
        </p:nvSpPr>
        <p:spPr bwMode="auto">
          <a:xfrm>
            <a:off x="0" y="7620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400">
                <a:solidFill>
                  <a:srgbClr val="FFFFFF"/>
                </a:solidFill>
                <a:effectLst>
                  <a:outerShdw blurRad="38100" dist="38100" dir="2700000" algn="tl">
                    <a:srgbClr val="000000"/>
                  </a:outerShdw>
                </a:effectLst>
              </a:rPr>
              <a:t>I just can’t stop praising His Name</a:t>
            </a:r>
            <a:endParaRPr lang="en-US" sz="5400">
              <a:solidFill>
                <a:srgbClr val="FFFFFF"/>
              </a:solidFill>
              <a:effectLst>
                <a:outerShdw blurRad="38100" dist="38100" dir="2700000" algn="tl">
                  <a:srgbClr val="000000"/>
                </a:outerShdw>
              </a:effectLst>
            </a:endParaRPr>
          </a:p>
        </p:txBody>
      </p:sp>
      <p:sp>
        <p:nvSpPr>
          <p:cNvPr id="319492" name="Text Box 4"/>
          <p:cNvSpPr txBox="1">
            <a:spLocks noChangeArrowheads="1"/>
          </p:cNvSpPr>
          <p:nvPr/>
        </p:nvSpPr>
        <p:spPr bwMode="auto">
          <a:xfrm>
            <a:off x="0" y="13716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400">
                <a:solidFill>
                  <a:srgbClr val="FFFFFF"/>
                </a:solidFill>
                <a:effectLst>
                  <a:outerShdw blurRad="38100" dist="38100" dir="2700000" algn="tl">
                    <a:srgbClr val="000000"/>
                  </a:outerShdw>
                </a:effectLst>
              </a:rPr>
              <a:t>I just can’t stop praising His Name</a:t>
            </a:r>
          </a:p>
        </p:txBody>
      </p:sp>
      <p:sp>
        <p:nvSpPr>
          <p:cNvPr id="319493" name="Text Box 5"/>
          <p:cNvSpPr txBox="1">
            <a:spLocks noChangeArrowheads="1"/>
          </p:cNvSpPr>
          <p:nvPr/>
        </p:nvSpPr>
        <p:spPr bwMode="auto">
          <a:xfrm>
            <a:off x="0" y="20574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000">
                <a:solidFill>
                  <a:srgbClr val="FFFFFF"/>
                </a:solidFill>
                <a:effectLst>
                  <a:outerShdw blurRad="38100" dist="38100" dir="2700000" algn="tl">
                    <a:srgbClr val="000000"/>
                  </a:outerShdw>
                </a:effectLst>
              </a:rPr>
              <a:t>JESUS!</a:t>
            </a:r>
          </a:p>
        </p:txBody>
      </p:sp>
    </p:spTree>
    <p:extLst>
      <p:ext uri="{BB962C8B-B14F-4D97-AF65-F5344CB8AC3E}">
        <p14:creationId xmlns:p14="http://schemas.microsoft.com/office/powerpoint/2010/main" val="993994527"/>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30" name="Text Box 14"/>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Call Him up and tell Him what you want</a:t>
            </a:r>
          </a:p>
        </p:txBody>
      </p:sp>
      <p:sp>
        <p:nvSpPr>
          <p:cNvPr id="316434" name="Text Box 18"/>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Delight thyself in the Lord</a:t>
            </a:r>
          </a:p>
        </p:txBody>
      </p:sp>
      <p:sp>
        <p:nvSpPr>
          <p:cNvPr id="316435" name="Text Box 19"/>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He will give you the desires of Your heart</a:t>
            </a:r>
          </a:p>
        </p:txBody>
      </p:sp>
      <p:sp>
        <p:nvSpPr>
          <p:cNvPr id="316436" name="Text Box 20"/>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Even though sometimes you stumble</a:t>
            </a:r>
          </a:p>
        </p:txBody>
      </p:sp>
      <p:sp>
        <p:nvSpPr>
          <p:cNvPr id="316437" name="Text Box 21"/>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Even though sometimes you fall</a:t>
            </a:r>
          </a:p>
        </p:txBody>
      </p:sp>
    </p:spTree>
    <p:extLst>
      <p:ext uri="{BB962C8B-B14F-4D97-AF65-F5344CB8AC3E}">
        <p14:creationId xmlns:p14="http://schemas.microsoft.com/office/powerpoint/2010/main" val="2573022021"/>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Text Box 2"/>
          <p:cNvSpPr txBox="1">
            <a:spLocks noChangeArrowheads="1"/>
          </p:cNvSpPr>
          <p:nvPr/>
        </p:nvSpPr>
        <p:spPr bwMode="auto">
          <a:xfrm>
            <a:off x="-457200" y="0"/>
            <a:ext cx="1021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a:solidFill>
                  <a:srgbClr val="FFFFFF"/>
                </a:solidFill>
                <a:effectLst>
                  <a:outerShdw blurRad="38100" dist="38100" dir="2700000" algn="tl">
                    <a:srgbClr val="000000"/>
                  </a:outerShdw>
                </a:effectLst>
              </a:rPr>
              <a:t>Can’t Stop Praising His Name</a:t>
            </a:r>
          </a:p>
        </p:txBody>
      </p:sp>
      <p:sp>
        <p:nvSpPr>
          <p:cNvPr id="318467" name="Text Box 3"/>
          <p:cNvSpPr txBox="1">
            <a:spLocks noChangeArrowheads="1"/>
          </p:cNvSpPr>
          <p:nvPr/>
        </p:nvSpPr>
        <p:spPr bwMode="auto">
          <a:xfrm>
            <a:off x="0" y="6096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a:solidFill>
                  <a:srgbClr val="FFFFFF"/>
                </a:solidFill>
                <a:effectLst>
                  <a:outerShdw blurRad="38100" dist="38100" dir="2700000" algn="tl">
                    <a:srgbClr val="000000"/>
                  </a:outerShdw>
                </a:effectLst>
              </a:rPr>
              <a:t>I just can’t stop praising His Name</a:t>
            </a:r>
          </a:p>
        </p:txBody>
      </p:sp>
      <p:sp>
        <p:nvSpPr>
          <p:cNvPr id="318468" name="Text Box 4"/>
          <p:cNvSpPr txBox="1">
            <a:spLocks noChangeArrowheads="1"/>
          </p:cNvSpPr>
          <p:nvPr/>
        </p:nvSpPr>
        <p:spPr bwMode="auto">
          <a:xfrm>
            <a:off x="0" y="12192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a:solidFill>
                  <a:srgbClr val="FFFFFF"/>
                </a:solidFill>
                <a:effectLst>
                  <a:outerShdw blurRad="38100" dist="38100" dir="2700000" algn="tl">
                    <a:srgbClr val="000000"/>
                  </a:outerShdw>
                </a:effectLst>
              </a:rPr>
              <a:t>I just can’t stop praising His Name</a:t>
            </a:r>
          </a:p>
        </p:txBody>
      </p:sp>
      <p:sp>
        <p:nvSpPr>
          <p:cNvPr id="318469" name="Text Box 5"/>
          <p:cNvSpPr txBox="1">
            <a:spLocks noChangeArrowheads="1"/>
          </p:cNvSpPr>
          <p:nvPr/>
        </p:nvSpPr>
        <p:spPr bwMode="auto">
          <a:xfrm>
            <a:off x="0" y="19050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000">
                <a:solidFill>
                  <a:srgbClr val="FFFFFF"/>
                </a:solidFill>
                <a:effectLst>
                  <a:outerShdw blurRad="38100" dist="38100" dir="2700000" algn="tl">
                    <a:srgbClr val="000000"/>
                  </a:outerShdw>
                </a:effectLst>
              </a:rPr>
              <a:t>JESUS!</a:t>
            </a:r>
          </a:p>
        </p:txBody>
      </p:sp>
    </p:spTree>
    <p:extLst>
      <p:ext uri="{BB962C8B-B14F-4D97-AF65-F5344CB8AC3E}">
        <p14:creationId xmlns:p14="http://schemas.microsoft.com/office/powerpoint/2010/main" val="3131843996"/>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5" name="Text Box 3"/>
          <p:cNvSpPr txBox="1">
            <a:spLocks noChangeArrowheads="1"/>
          </p:cNvSpPr>
          <p:nvPr/>
        </p:nvSpPr>
        <p:spPr bwMode="auto">
          <a:xfrm>
            <a:off x="0" y="1752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Worship in the Spirit, worship in the Spirit of the Lord!</a:t>
            </a:r>
          </a:p>
        </p:txBody>
      </p:sp>
      <p:sp>
        <p:nvSpPr>
          <p:cNvPr id="32051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Worship in the Spirit, worship in the Spirit of the Lord</a:t>
            </a:r>
          </a:p>
        </p:txBody>
      </p:sp>
      <p:sp>
        <p:nvSpPr>
          <p:cNvPr id="32052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(repeat)</a:t>
            </a:r>
          </a:p>
        </p:txBody>
      </p:sp>
      <p:sp>
        <p:nvSpPr>
          <p:cNvPr id="32052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Free to laugh, free to cry</a:t>
            </a:r>
          </a:p>
        </p:txBody>
      </p:sp>
      <p:sp>
        <p:nvSpPr>
          <p:cNvPr id="32052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Free to raise my hands up high!</a:t>
            </a:r>
          </a:p>
        </p:txBody>
      </p:sp>
    </p:spTree>
    <p:extLst>
      <p:ext uri="{BB962C8B-B14F-4D97-AF65-F5344CB8AC3E}">
        <p14:creationId xmlns:p14="http://schemas.microsoft.com/office/powerpoint/2010/main" val="3026283132"/>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9"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Singing in the Spirit, singing in the Spirit of the Lord!</a:t>
            </a:r>
          </a:p>
        </p:txBody>
      </p:sp>
      <p:sp>
        <p:nvSpPr>
          <p:cNvPr id="321540" name="Text Box 4"/>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Singing in the Spirit, singing in the Spirit of the Lord</a:t>
            </a:r>
          </a:p>
        </p:txBody>
      </p:sp>
      <p:sp>
        <p:nvSpPr>
          <p:cNvPr id="321541" name="Text Box 5"/>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(repeat)</a:t>
            </a:r>
          </a:p>
        </p:txBody>
      </p:sp>
      <p:sp>
        <p:nvSpPr>
          <p:cNvPr id="321542" name="Text Box 6"/>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Free to laugh, free to cry</a:t>
            </a:r>
          </a:p>
        </p:txBody>
      </p:sp>
      <p:sp>
        <p:nvSpPr>
          <p:cNvPr id="321543" name="Text Box 7"/>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Free to raise my hands up high!</a:t>
            </a:r>
          </a:p>
        </p:txBody>
      </p:sp>
    </p:spTree>
    <p:extLst>
      <p:ext uri="{BB962C8B-B14F-4D97-AF65-F5344CB8AC3E}">
        <p14:creationId xmlns:p14="http://schemas.microsoft.com/office/powerpoint/2010/main" val="3108807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3"/>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Like the woman with the issue of blood</a:t>
            </a:r>
          </a:p>
        </p:txBody>
      </p:sp>
      <p:sp>
        <p:nvSpPr>
          <p:cNvPr id="32772" name="Text Box 4"/>
          <p:cNvSpPr txBox="1">
            <a:spLocks noChangeArrowheads="1"/>
          </p:cNvSpPr>
          <p:nvPr/>
        </p:nvSpPr>
        <p:spPr bwMode="auto">
          <a:xfrm>
            <a:off x="0" y="304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We press in, we press in </a:t>
            </a:r>
          </a:p>
        </p:txBody>
      </p:sp>
      <p:sp>
        <p:nvSpPr>
          <p:cNvPr id="32775" name="Text Box 7"/>
          <p:cNvSpPr txBox="1">
            <a:spLocks noChangeArrowheads="1"/>
          </p:cNvSpPr>
          <p:nvPr/>
        </p:nvSpPr>
        <p:spPr bwMode="auto">
          <a:xfrm>
            <a:off x="0" y="1066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We press in through the crowd</a:t>
            </a:r>
          </a:p>
        </p:txBody>
      </p:sp>
      <p:sp>
        <p:nvSpPr>
          <p:cNvPr id="32776" name="Text Box 8"/>
          <p:cNvSpPr txBox="1">
            <a:spLocks noChangeArrowheads="1"/>
          </p:cNvSpPr>
          <p:nvPr/>
        </p:nvSpPr>
        <p:spPr bwMode="auto">
          <a:xfrm>
            <a:off x="0" y="685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Like the blind man who waited patiently</a:t>
            </a:r>
          </a:p>
        </p:txBody>
      </p:sp>
    </p:spTree>
    <p:extLst>
      <p:ext uri="{BB962C8B-B14F-4D97-AF65-F5344CB8AC3E}">
        <p14:creationId xmlns:p14="http://schemas.microsoft.com/office/powerpoint/2010/main" val="2283244898"/>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3" name="Text Box 3"/>
          <p:cNvSpPr txBox="1">
            <a:spLocks noChangeArrowheads="1"/>
          </p:cNvSpPr>
          <p:nvPr/>
        </p:nvSpPr>
        <p:spPr bwMode="auto">
          <a:xfrm>
            <a:off x="0" y="1752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Dancing in the Spirit, dancing in the Spirit of the Lord!</a:t>
            </a:r>
          </a:p>
        </p:txBody>
      </p:sp>
      <p:sp>
        <p:nvSpPr>
          <p:cNvPr id="322564" name="Text Box 4"/>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Dancing in the Spirit, dancing in the Spirit of the Lord</a:t>
            </a:r>
          </a:p>
        </p:txBody>
      </p:sp>
      <p:sp>
        <p:nvSpPr>
          <p:cNvPr id="322565" name="Text Box 5"/>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(repeat)</a:t>
            </a:r>
          </a:p>
        </p:txBody>
      </p:sp>
      <p:sp>
        <p:nvSpPr>
          <p:cNvPr id="322566" name="Text Box 6"/>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Free to laugh, free to cry</a:t>
            </a:r>
          </a:p>
        </p:txBody>
      </p:sp>
      <p:sp>
        <p:nvSpPr>
          <p:cNvPr id="322567" name="Text Box 7"/>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Free to raise my hands up high!</a:t>
            </a:r>
          </a:p>
        </p:txBody>
      </p:sp>
    </p:spTree>
    <p:extLst>
      <p:ext uri="{BB962C8B-B14F-4D97-AF65-F5344CB8AC3E}">
        <p14:creationId xmlns:p14="http://schemas.microsoft.com/office/powerpoint/2010/main" val="1762619572"/>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93" name="Text Box 9"/>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For great is Thy faithfulness</a:t>
            </a:r>
          </a:p>
        </p:txBody>
      </p:sp>
      <p:sp>
        <p:nvSpPr>
          <p:cNvPr id="323597" name="Text Box 1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Lord’s loving kindnesses</a:t>
            </a:r>
          </a:p>
        </p:txBody>
      </p:sp>
      <p:sp>
        <p:nvSpPr>
          <p:cNvPr id="323598" name="Text Box 1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Indeed will never cease</a:t>
            </a:r>
          </a:p>
        </p:txBody>
      </p:sp>
      <p:sp>
        <p:nvSpPr>
          <p:cNvPr id="323599" name="Text Box 15"/>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His compassions will never fade away</a:t>
            </a:r>
          </a:p>
        </p:txBody>
      </p:sp>
      <p:sp>
        <p:nvSpPr>
          <p:cNvPr id="323600" name="Text Box 16"/>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They are new every morning, they are new every day</a:t>
            </a:r>
          </a:p>
        </p:txBody>
      </p:sp>
      <p:sp>
        <p:nvSpPr>
          <p:cNvPr id="323601" name="Text Box 17"/>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Great is Thy faithfulness</a:t>
            </a:r>
          </a:p>
        </p:txBody>
      </p:sp>
    </p:spTree>
    <p:extLst>
      <p:ext uri="{BB962C8B-B14F-4D97-AF65-F5344CB8AC3E}">
        <p14:creationId xmlns:p14="http://schemas.microsoft.com/office/powerpoint/2010/main" val="2745268572"/>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7" name="Text Box 9"/>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For great is Thy faithfulness</a:t>
            </a:r>
          </a:p>
        </p:txBody>
      </p:sp>
      <p:sp>
        <p:nvSpPr>
          <p:cNvPr id="324618" name="Text Box 10"/>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Great is Thy faithfulness</a:t>
            </a:r>
          </a:p>
        </p:txBody>
      </p:sp>
      <p:sp>
        <p:nvSpPr>
          <p:cNvPr id="324621" name="Text Box 1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Lord’s amazing grace</a:t>
            </a:r>
          </a:p>
        </p:txBody>
      </p:sp>
      <p:sp>
        <p:nvSpPr>
          <p:cNvPr id="324622" name="Text Box 1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It abounds to us every day</a:t>
            </a:r>
          </a:p>
        </p:txBody>
      </p:sp>
      <p:sp>
        <p:nvSpPr>
          <p:cNvPr id="324623" name="Text Box 15"/>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His great mercies will never fade away</a:t>
            </a:r>
          </a:p>
        </p:txBody>
      </p:sp>
      <p:sp>
        <p:nvSpPr>
          <p:cNvPr id="324624" name="Text Box 16"/>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They are new every morning, they are new every day</a:t>
            </a:r>
          </a:p>
        </p:txBody>
      </p:sp>
    </p:spTree>
    <p:extLst>
      <p:ext uri="{BB962C8B-B14F-4D97-AF65-F5344CB8AC3E}">
        <p14:creationId xmlns:p14="http://schemas.microsoft.com/office/powerpoint/2010/main" val="307987153"/>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5" name="Text Box 3"/>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When the river starts to flowin….</a:t>
            </a:r>
          </a:p>
        </p:txBody>
      </p:sp>
      <p:sp>
        <p:nvSpPr>
          <p:cNvPr id="325636" name="Text Box 4"/>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When the fire starts to fallin…..</a:t>
            </a:r>
          </a:p>
        </p:txBody>
      </p:sp>
      <p:sp>
        <p:nvSpPr>
          <p:cNvPr id="32563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When the Spirit gets to movin</a:t>
            </a:r>
          </a:p>
        </p:txBody>
      </p:sp>
      <p:sp>
        <p:nvSpPr>
          <p:cNvPr id="32564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When the Spirit gets to movin</a:t>
            </a:r>
          </a:p>
        </p:txBody>
      </p:sp>
      <p:sp>
        <p:nvSpPr>
          <p:cNvPr id="32564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When the Spirit gets to movin</a:t>
            </a:r>
          </a:p>
        </p:txBody>
      </p:sp>
      <p:sp>
        <p:nvSpPr>
          <p:cNvPr id="325642" name="Text Box 10"/>
          <p:cNvSpPr txBox="1">
            <a:spLocks noChangeArrowheads="1"/>
          </p:cNvSpPr>
          <p:nvPr/>
        </p:nvSpPr>
        <p:spPr bwMode="auto">
          <a:xfrm>
            <a:off x="0" y="1447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When the Spirit gets to movin, Let it Move!</a:t>
            </a:r>
          </a:p>
        </p:txBody>
      </p:sp>
    </p:spTree>
    <p:extLst>
      <p:ext uri="{BB962C8B-B14F-4D97-AF65-F5344CB8AC3E}">
        <p14:creationId xmlns:p14="http://schemas.microsoft.com/office/powerpoint/2010/main" val="3454954059"/>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60" name="Text Box 4"/>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Oh, what a change in my life</a:t>
            </a:r>
          </a:p>
        </p:txBody>
      </p:sp>
      <p:sp>
        <p:nvSpPr>
          <p:cNvPr id="326661" name="Text Box 5"/>
          <p:cNvSpPr txBox="1">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V-2: It’s Jesus on the inside….</a:t>
            </a:r>
          </a:p>
        </p:txBody>
      </p:sp>
      <p:sp>
        <p:nvSpPr>
          <p:cNvPr id="326662" name="Text Box 6"/>
          <p:cNvSpPr txBox="1">
            <a:spLocks noChangeArrowheads="1"/>
          </p:cNvSpPr>
          <p:nvPr/>
        </p:nvSpPr>
        <p:spPr bwMode="auto">
          <a:xfrm>
            <a:off x="0" y="2971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V-3: I’ve got the Holy Ghost…</a:t>
            </a:r>
          </a:p>
        </p:txBody>
      </p:sp>
      <p:sp>
        <p:nvSpPr>
          <p:cNvPr id="326664" name="Text Box 8"/>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I’ve got something on the inside, </a:t>
            </a:r>
          </a:p>
        </p:txBody>
      </p:sp>
      <p:sp>
        <p:nvSpPr>
          <p:cNvPr id="326665" name="Text Box 9"/>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Working on the outside</a:t>
            </a:r>
          </a:p>
        </p:txBody>
      </p:sp>
      <p:sp>
        <p:nvSpPr>
          <p:cNvPr id="326666" name="Text Box 10"/>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Oh, what a change in my life</a:t>
            </a:r>
          </a:p>
        </p:txBody>
      </p:sp>
      <p:sp>
        <p:nvSpPr>
          <p:cNvPr id="326667" name="Text Box 11"/>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(repeat)</a:t>
            </a:r>
          </a:p>
        </p:txBody>
      </p:sp>
    </p:spTree>
    <p:extLst>
      <p:ext uri="{BB962C8B-B14F-4D97-AF65-F5344CB8AC3E}">
        <p14:creationId xmlns:p14="http://schemas.microsoft.com/office/powerpoint/2010/main" val="2994693164"/>
      </p:ext>
    </p:extLst>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3"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Let the people be glad, that our God reigns!</a:t>
            </a:r>
          </a:p>
        </p:txBody>
      </p:sp>
      <p:sp>
        <p:nvSpPr>
          <p:cNvPr id="327687"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Lord reigns, the Lord reigns</a:t>
            </a:r>
          </a:p>
        </p:txBody>
      </p:sp>
      <p:sp>
        <p:nvSpPr>
          <p:cNvPr id="32768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Lord reigns</a:t>
            </a:r>
          </a:p>
        </p:txBody>
      </p:sp>
      <p:sp>
        <p:nvSpPr>
          <p:cNvPr id="327689"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Let the earth rejoice, let the earth rejoice</a:t>
            </a:r>
          </a:p>
        </p:txBody>
      </p:sp>
      <p:sp>
        <p:nvSpPr>
          <p:cNvPr id="327690"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Let the earth rejoice</a:t>
            </a:r>
          </a:p>
        </p:txBody>
      </p:sp>
    </p:spTree>
    <p:extLst>
      <p:ext uri="{BB962C8B-B14F-4D97-AF65-F5344CB8AC3E}">
        <p14:creationId xmlns:p14="http://schemas.microsoft.com/office/powerpoint/2010/main" val="1381813004"/>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11"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 fire goes before Him</a:t>
            </a:r>
          </a:p>
        </p:txBody>
      </p:sp>
      <p:sp>
        <p:nvSpPr>
          <p:cNvPr id="328712"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burns up all His enemies</a:t>
            </a:r>
          </a:p>
        </p:txBody>
      </p:sp>
      <p:sp>
        <p:nvSpPr>
          <p:cNvPr id="328713"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hills melt like wax at the presence of the Lord</a:t>
            </a:r>
          </a:p>
        </p:txBody>
      </p:sp>
      <p:sp>
        <p:nvSpPr>
          <p:cNvPr id="328714"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At the presence of the Lord!</a:t>
            </a:r>
          </a:p>
        </p:txBody>
      </p:sp>
    </p:spTree>
    <p:extLst>
      <p:ext uri="{BB962C8B-B14F-4D97-AF65-F5344CB8AC3E}">
        <p14:creationId xmlns:p14="http://schemas.microsoft.com/office/powerpoint/2010/main" val="4047138831"/>
      </p:ext>
    </p:extLst>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heavens declare His righteousness</a:t>
            </a:r>
          </a:p>
        </p:txBody>
      </p:sp>
      <p:sp>
        <p:nvSpPr>
          <p:cNvPr id="32973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people see His glory</a:t>
            </a:r>
          </a:p>
        </p:txBody>
      </p:sp>
      <p:sp>
        <p:nvSpPr>
          <p:cNvPr id="32973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For you, O Lord are exalted over all the earth</a:t>
            </a:r>
          </a:p>
        </p:txBody>
      </p:sp>
    </p:spTree>
    <p:extLst>
      <p:ext uri="{BB962C8B-B14F-4D97-AF65-F5344CB8AC3E}">
        <p14:creationId xmlns:p14="http://schemas.microsoft.com/office/powerpoint/2010/main" val="2837400527"/>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65" name="Text Box 13"/>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Blessing and honor, glory and power</a:t>
            </a:r>
          </a:p>
        </p:txBody>
      </p:sp>
      <p:sp>
        <p:nvSpPr>
          <p:cNvPr id="330766" name="Text Box 14"/>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Be unto the Ancient of Days</a:t>
            </a:r>
          </a:p>
        </p:txBody>
      </p:sp>
      <p:sp>
        <p:nvSpPr>
          <p:cNvPr id="330767" name="Text Box 15"/>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From every nation, all of creation</a:t>
            </a:r>
          </a:p>
        </p:txBody>
      </p:sp>
      <p:sp>
        <p:nvSpPr>
          <p:cNvPr id="330768" name="Text Box 16"/>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Bow before the Ancient of Days</a:t>
            </a:r>
          </a:p>
        </p:txBody>
      </p:sp>
    </p:spTree>
    <p:extLst>
      <p:ext uri="{BB962C8B-B14F-4D97-AF65-F5344CB8AC3E}">
        <p14:creationId xmlns:p14="http://schemas.microsoft.com/office/powerpoint/2010/main" val="3841707760"/>
      </p:ext>
    </p:extLst>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86" name="Text Box 10"/>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Your kingdom will not pass away</a:t>
            </a:r>
          </a:p>
        </p:txBody>
      </p:sp>
      <p:sp>
        <p:nvSpPr>
          <p:cNvPr id="331787" name="Text Box 11"/>
          <p:cNvSpPr txBox="1">
            <a:spLocks noChangeArrowheads="1"/>
          </p:cNvSpPr>
          <p:nvPr/>
        </p:nvSpPr>
        <p:spPr bwMode="auto">
          <a:xfrm>
            <a:off x="0" y="3124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Oh, Ancient of Days</a:t>
            </a:r>
          </a:p>
        </p:txBody>
      </p:sp>
      <p:sp>
        <p:nvSpPr>
          <p:cNvPr id="331790"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Every tongue in heaven and earth</a:t>
            </a:r>
          </a:p>
        </p:txBody>
      </p:sp>
      <p:sp>
        <p:nvSpPr>
          <p:cNvPr id="331791"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Shall declare Your glory</a:t>
            </a:r>
          </a:p>
        </p:txBody>
      </p:sp>
      <p:sp>
        <p:nvSpPr>
          <p:cNvPr id="331792" name="Text Box 16"/>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Every knee will bow at Your throne, in worship</a:t>
            </a:r>
          </a:p>
        </p:txBody>
      </p:sp>
      <p:sp>
        <p:nvSpPr>
          <p:cNvPr id="331793" name="Text Box 17"/>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 will be exalted Oh God</a:t>
            </a:r>
          </a:p>
        </p:txBody>
      </p:sp>
    </p:spTree>
    <p:extLst>
      <p:ext uri="{BB962C8B-B14F-4D97-AF65-F5344CB8AC3E}">
        <p14:creationId xmlns:p14="http://schemas.microsoft.com/office/powerpoint/2010/main" val="39023673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762000"/>
            <a:ext cx="91440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8800" dirty="0">
                <a:solidFill>
                  <a:srgbClr val="FFFFFF"/>
                </a:solidFill>
                <a:effectLst>
                  <a:outerShdw blurRad="38100" dist="38100" dir="2700000" algn="tl">
                    <a:srgbClr val="000000"/>
                  </a:outerShdw>
                </a:effectLst>
              </a:rPr>
              <a:t>    He’s Alive!        </a:t>
            </a:r>
          </a:p>
        </p:txBody>
      </p:sp>
    </p:spTree>
    <p:extLst>
      <p:ext uri="{BB962C8B-B14F-4D97-AF65-F5344CB8AC3E}">
        <p14:creationId xmlns:p14="http://schemas.microsoft.com/office/powerpoint/2010/main" val="33560348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Then suddenly a touch from heaven</a:t>
            </a:r>
          </a:p>
        </p:txBody>
      </p:sp>
      <p:sp>
        <p:nvSpPr>
          <p:cNvPr id="33796" name="Text Box 4"/>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Jesus came and rescued me </a:t>
            </a:r>
          </a:p>
        </p:txBody>
      </p:sp>
      <p:sp>
        <p:nvSpPr>
          <p:cNvPr id="33799" name="Text Box 7"/>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Jesus came and set me free </a:t>
            </a:r>
          </a:p>
        </p:txBody>
      </p:sp>
      <p:sp>
        <p:nvSpPr>
          <p:cNvPr id="33800" name="Text Box 8"/>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Then suddenly a touch from heaven </a:t>
            </a:r>
          </a:p>
        </p:txBody>
      </p:sp>
    </p:spTree>
    <p:extLst>
      <p:ext uri="{BB962C8B-B14F-4D97-AF65-F5344CB8AC3E}">
        <p14:creationId xmlns:p14="http://schemas.microsoft.com/office/powerpoint/2010/main" val="857301766"/>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9" name="Text Box 9"/>
          <p:cNvSpPr txBox="1">
            <a:spLocks noChangeArrowheads="1"/>
          </p:cNvSpPr>
          <p:nvPr/>
        </p:nvSpPr>
        <p:spPr bwMode="auto">
          <a:xfrm>
            <a:off x="0" y="304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Your kingdom shall reign over all the earth</a:t>
            </a:r>
          </a:p>
        </p:txBody>
      </p:sp>
      <p:sp>
        <p:nvSpPr>
          <p:cNvPr id="332810" name="Text Box 10"/>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Sing unto the Ancient of Days</a:t>
            </a:r>
          </a:p>
        </p:txBody>
      </p:sp>
      <p:sp>
        <p:nvSpPr>
          <p:cNvPr id="332811" name="Text Box 11"/>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For none can compare to Your matchless worth</a:t>
            </a:r>
          </a:p>
        </p:txBody>
      </p:sp>
      <p:sp>
        <p:nvSpPr>
          <p:cNvPr id="332812" name="Text Box 12"/>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Sing unto the Ancient of Days</a:t>
            </a:r>
          </a:p>
        </p:txBody>
      </p:sp>
    </p:spTree>
    <p:extLst>
      <p:ext uri="{BB962C8B-B14F-4D97-AF65-F5344CB8AC3E}">
        <p14:creationId xmlns:p14="http://schemas.microsoft.com/office/powerpoint/2010/main" val="3285967404"/>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Text Box 2"/>
          <p:cNvSpPr txBox="1">
            <a:spLocks noChangeArrowheads="1"/>
          </p:cNvSpPr>
          <p:nvPr/>
        </p:nvSpPr>
        <p:spPr bwMode="auto">
          <a:xfrm>
            <a:off x="0" y="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a:solidFill>
                  <a:srgbClr val="FFFFFF"/>
                </a:solidFill>
                <a:effectLst>
                  <a:outerShdw blurRad="38100" dist="38100" dir="2700000" algn="tl">
                    <a:srgbClr val="000000"/>
                  </a:outerShdw>
                </a:effectLst>
              </a:rPr>
              <a:t>Deep inside I hear You call.</a:t>
            </a:r>
          </a:p>
        </p:txBody>
      </p:sp>
      <p:sp>
        <p:nvSpPr>
          <p:cNvPr id="333827" name="Text Box 3"/>
          <p:cNvSpPr txBox="1">
            <a:spLocks noChangeArrowheads="1"/>
          </p:cNvSpPr>
          <p:nvPr/>
        </p:nvSpPr>
        <p:spPr bwMode="auto">
          <a:xfrm>
            <a:off x="0" y="7620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a:solidFill>
                  <a:srgbClr val="FFFFFF"/>
                </a:solidFill>
                <a:effectLst>
                  <a:outerShdw blurRad="38100" dist="38100" dir="2700000" algn="tl">
                    <a:srgbClr val="000000"/>
                  </a:outerShdw>
                </a:effectLst>
              </a:rPr>
              <a:t>And I will run into Your arms.</a:t>
            </a:r>
          </a:p>
        </p:txBody>
      </p:sp>
      <p:sp>
        <p:nvSpPr>
          <p:cNvPr id="333828" name="Text Box 4"/>
          <p:cNvSpPr txBox="1">
            <a:spLocks noChangeArrowheads="1"/>
          </p:cNvSpPr>
          <p:nvPr/>
        </p:nvSpPr>
        <p:spPr bwMode="auto">
          <a:xfrm>
            <a:off x="0" y="15240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a:solidFill>
                  <a:srgbClr val="FFFFFF"/>
                </a:solidFill>
                <a:effectLst>
                  <a:outerShdw blurRad="38100" dist="38100" dir="2700000" algn="tl">
                    <a:srgbClr val="000000"/>
                  </a:outerShdw>
                </a:effectLst>
              </a:rPr>
              <a:t>I know that’s where I belong.</a:t>
            </a:r>
          </a:p>
        </p:txBody>
      </p:sp>
    </p:spTree>
    <p:extLst>
      <p:ext uri="{BB962C8B-B14F-4D97-AF65-F5344CB8AC3E}">
        <p14:creationId xmlns:p14="http://schemas.microsoft.com/office/powerpoint/2010/main" val="3359708634"/>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Text Box 2"/>
          <p:cNvSpPr txBox="1">
            <a:spLocks noChangeArrowheads="1"/>
          </p:cNvSpPr>
          <p:nvPr/>
        </p:nvSpPr>
        <p:spPr bwMode="auto">
          <a:xfrm>
            <a:off x="0" y="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a:solidFill>
                  <a:srgbClr val="FFFFFF"/>
                </a:solidFill>
                <a:effectLst>
                  <a:outerShdw blurRad="38100" dist="38100" dir="2700000" algn="tl">
                    <a:srgbClr val="000000"/>
                  </a:outerShdw>
                </a:effectLst>
              </a:rPr>
              <a:t>Take me to that secret place.</a:t>
            </a:r>
          </a:p>
        </p:txBody>
      </p:sp>
      <p:sp>
        <p:nvSpPr>
          <p:cNvPr id="334851" name="Text Box 3"/>
          <p:cNvSpPr txBox="1">
            <a:spLocks noChangeArrowheads="1"/>
          </p:cNvSpPr>
          <p:nvPr/>
        </p:nvSpPr>
        <p:spPr bwMode="auto">
          <a:xfrm>
            <a:off x="0" y="6858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a:solidFill>
                  <a:srgbClr val="FFFFFF"/>
                </a:solidFill>
                <a:effectLst>
                  <a:outerShdw blurRad="38100" dist="38100" dir="2700000" algn="tl">
                    <a:srgbClr val="000000"/>
                  </a:outerShdw>
                </a:effectLst>
              </a:rPr>
              <a:t>Where I can see You face to face.</a:t>
            </a:r>
          </a:p>
        </p:txBody>
      </p:sp>
      <p:sp>
        <p:nvSpPr>
          <p:cNvPr id="334852" name="Text Box 4"/>
          <p:cNvSpPr txBox="1">
            <a:spLocks noChangeArrowheads="1"/>
          </p:cNvSpPr>
          <p:nvPr/>
        </p:nvSpPr>
        <p:spPr bwMode="auto">
          <a:xfrm>
            <a:off x="0" y="13716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a:solidFill>
                  <a:srgbClr val="FFFFFF"/>
                </a:solidFill>
                <a:effectLst>
                  <a:outerShdw blurRad="38100" dist="38100" dir="2700000" algn="tl">
                    <a:srgbClr val="000000"/>
                  </a:outerShdw>
                </a:effectLst>
              </a:rPr>
              <a:t>You’re my glory and my song.</a:t>
            </a:r>
          </a:p>
        </p:txBody>
      </p:sp>
    </p:spTree>
    <p:extLst>
      <p:ext uri="{BB962C8B-B14F-4D97-AF65-F5344CB8AC3E}">
        <p14:creationId xmlns:p14="http://schemas.microsoft.com/office/powerpoint/2010/main" val="3184334756"/>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Text Box 2"/>
          <p:cNvSpPr txBox="1">
            <a:spLocks noChangeArrowheads="1"/>
          </p:cNvSpPr>
          <p:nvPr/>
        </p:nvSpPr>
        <p:spPr bwMode="auto">
          <a:xfrm>
            <a:off x="0" y="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a:solidFill>
                  <a:srgbClr val="FFFFFF"/>
                </a:solidFill>
                <a:effectLst>
                  <a:outerShdw blurRad="38100" dist="38100" dir="2700000" algn="tl">
                    <a:srgbClr val="000000"/>
                  </a:outerShdw>
                </a:effectLst>
              </a:rPr>
              <a:t>Come away, I hear You call</a:t>
            </a:r>
          </a:p>
        </p:txBody>
      </p:sp>
      <p:sp>
        <p:nvSpPr>
          <p:cNvPr id="335875" name="Text Box 3"/>
          <p:cNvSpPr txBox="1">
            <a:spLocks noChangeArrowheads="1"/>
          </p:cNvSpPr>
          <p:nvPr/>
        </p:nvSpPr>
        <p:spPr bwMode="auto">
          <a:xfrm>
            <a:off x="0" y="6096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a:solidFill>
                  <a:srgbClr val="FFFFFF"/>
                </a:solidFill>
                <a:effectLst>
                  <a:outerShdw blurRad="38100" dist="38100" dir="2700000" algn="tl">
                    <a:srgbClr val="000000"/>
                  </a:outerShdw>
                </a:effectLst>
              </a:rPr>
              <a:t>And I will answer with my all.</a:t>
            </a:r>
          </a:p>
        </p:txBody>
      </p:sp>
      <p:sp>
        <p:nvSpPr>
          <p:cNvPr id="335876" name="Text Box 4"/>
          <p:cNvSpPr txBox="1">
            <a:spLocks noChangeArrowheads="1"/>
          </p:cNvSpPr>
          <p:nvPr/>
        </p:nvSpPr>
        <p:spPr bwMode="auto">
          <a:xfrm>
            <a:off x="0" y="12192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a:solidFill>
                  <a:srgbClr val="FFFFFF"/>
                </a:solidFill>
                <a:effectLst>
                  <a:outerShdw blurRad="38100" dist="38100" dir="2700000" algn="tl">
                    <a:srgbClr val="000000"/>
                  </a:outerShdw>
                </a:effectLst>
              </a:rPr>
              <a:t>The call to worship You, </a:t>
            </a:r>
          </a:p>
        </p:txBody>
      </p:sp>
      <p:sp>
        <p:nvSpPr>
          <p:cNvPr id="335877" name="Text Box 5"/>
          <p:cNvSpPr txBox="1">
            <a:spLocks noChangeArrowheads="1"/>
          </p:cNvSpPr>
          <p:nvPr/>
        </p:nvSpPr>
        <p:spPr bwMode="auto">
          <a:xfrm>
            <a:off x="0" y="18288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a:solidFill>
                  <a:srgbClr val="FFFFFF"/>
                </a:solidFill>
                <a:effectLst>
                  <a:outerShdw blurRad="38100" dist="38100" dir="2700000" algn="tl">
                    <a:srgbClr val="000000"/>
                  </a:outerShdw>
                </a:effectLst>
              </a:rPr>
              <a:t>and hear You say.</a:t>
            </a:r>
          </a:p>
        </p:txBody>
      </p:sp>
    </p:spTree>
    <p:extLst>
      <p:ext uri="{BB962C8B-B14F-4D97-AF65-F5344CB8AC3E}">
        <p14:creationId xmlns:p14="http://schemas.microsoft.com/office/powerpoint/2010/main" val="268447232"/>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Text Box 2"/>
          <p:cNvSpPr txBox="1">
            <a:spLocks noChangeArrowheads="1"/>
          </p:cNvSpPr>
          <p:nvPr/>
        </p:nvSpPr>
        <p:spPr bwMode="auto">
          <a:xfrm>
            <a:off x="0" y="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a:solidFill>
                  <a:srgbClr val="FFFFFF"/>
                </a:solidFill>
                <a:effectLst>
                  <a:outerShdw blurRad="38100" dist="38100" dir="2700000" algn="tl">
                    <a:srgbClr val="000000"/>
                  </a:outerShdw>
                </a:effectLst>
              </a:rPr>
              <a:t>Come away with Me, My love.</a:t>
            </a:r>
          </a:p>
        </p:txBody>
      </p:sp>
      <p:sp>
        <p:nvSpPr>
          <p:cNvPr id="336899" name="Text Box 3"/>
          <p:cNvSpPr txBox="1">
            <a:spLocks noChangeArrowheads="1"/>
          </p:cNvSpPr>
          <p:nvPr/>
        </p:nvSpPr>
        <p:spPr bwMode="auto">
          <a:xfrm>
            <a:off x="0" y="6096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a:solidFill>
                  <a:srgbClr val="FFFFFF"/>
                </a:solidFill>
                <a:effectLst>
                  <a:outerShdw blurRad="38100" dist="38100" dir="2700000" algn="tl">
                    <a:srgbClr val="000000"/>
                  </a:outerShdw>
                </a:effectLst>
              </a:rPr>
              <a:t>Come away with Me, My love.</a:t>
            </a:r>
          </a:p>
        </p:txBody>
      </p:sp>
      <p:sp>
        <p:nvSpPr>
          <p:cNvPr id="336900" name="Text Box 4"/>
          <p:cNvSpPr txBox="1">
            <a:spLocks noChangeArrowheads="1"/>
          </p:cNvSpPr>
          <p:nvPr/>
        </p:nvSpPr>
        <p:spPr bwMode="auto">
          <a:xfrm>
            <a:off x="0" y="12954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a:solidFill>
                  <a:srgbClr val="FFFFFF"/>
                </a:solidFill>
                <a:effectLst>
                  <a:outerShdw blurRad="38100" dist="38100" dir="2700000" algn="tl">
                    <a:srgbClr val="000000"/>
                  </a:outerShdw>
                </a:effectLst>
              </a:rPr>
              <a:t>Come away with Me, My love.</a:t>
            </a:r>
          </a:p>
        </p:txBody>
      </p:sp>
      <p:sp>
        <p:nvSpPr>
          <p:cNvPr id="336901" name="Text Box 5"/>
          <p:cNvSpPr txBox="1">
            <a:spLocks noChangeArrowheads="1"/>
          </p:cNvSpPr>
          <p:nvPr/>
        </p:nvSpPr>
        <p:spPr bwMode="auto">
          <a:xfrm>
            <a:off x="0" y="182880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8000">
                <a:solidFill>
                  <a:srgbClr val="FFFFFF"/>
                </a:solidFill>
                <a:effectLst>
                  <a:outerShdw blurRad="38100" dist="38100" dir="2700000" algn="tl">
                    <a:srgbClr val="000000"/>
                  </a:outerShdw>
                </a:effectLst>
              </a:rPr>
              <a:t>Come away…</a:t>
            </a:r>
          </a:p>
        </p:txBody>
      </p:sp>
    </p:spTree>
    <p:extLst>
      <p:ext uri="{BB962C8B-B14F-4D97-AF65-F5344CB8AC3E}">
        <p14:creationId xmlns:p14="http://schemas.microsoft.com/office/powerpoint/2010/main" val="1829582090"/>
      </p:ext>
    </p:extLst>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7" name="Text Box 7"/>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Come.</a:t>
            </a:r>
          </a:p>
        </p:txBody>
      </p:sp>
      <p:sp>
        <p:nvSpPr>
          <p:cNvPr id="337931" name="Text Box 11"/>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Come, now is the time to worship</a:t>
            </a:r>
          </a:p>
        </p:txBody>
      </p:sp>
      <p:sp>
        <p:nvSpPr>
          <p:cNvPr id="337932" name="Text Box 12"/>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Come, now is the time to give your heart</a:t>
            </a:r>
          </a:p>
        </p:txBody>
      </p:sp>
      <p:sp>
        <p:nvSpPr>
          <p:cNvPr id="337933" name="Text Box 13"/>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Come, just as you are to worship</a:t>
            </a:r>
          </a:p>
        </p:txBody>
      </p:sp>
      <p:sp>
        <p:nvSpPr>
          <p:cNvPr id="337934" name="Text Box 14"/>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Come, just as you are before your God</a:t>
            </a:r>
          </a:p>
        </p:txBody>
      </p:sp>
    </p:spTree>
    <p:extLst>
      <p:ext uri="{BB962C8B-B14F-4D97-AF65-F5344CB8AC3E}">
        <p14:creationId xmlns:p14="http://schemas.microsoft.com/office/powerpoint/2010/main" val="1534896958"/>
      </p:ext>
    </p:extLst>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53" name="Text Box 9"/>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One day every tongue will confess You are God</a:t>
            </a:r>
          </a:p>
        </p:txBody>
      </p:sp>
      <p:sp>
        <p:nvSpPr>
          <p:cNvPr id="338954" name="Text Box 10"/>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One day every knee will bow</a:t>
            </a:r>
          </a:p>
        </p:txBody>
      </p:sp>
      <p:sp>
        <p:nvSpPr>
          <p:cNvPr id="338955" name="Text Box 11"/>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Still the greatest treasure remains for those</a:t>
            </a:r>
          </a:p>
        </p:txBody>
      </p:sp>
      <p:sp>
        <p:nvSpPr>
          <p:cNvPr id="338956" name="Text Box 12"/>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Who gladly choose you now</a:t>
            </a:r>
          </a:p>
        </p:txBody>
      </p:sp>
    </p:spTree>
    <p:extLst>
      <p:ext uri="{BB962C8B-B14F-4D97-AF65-F5344CB8AC3E}">
        <p14:creationId xmlns:p14="http://schemas.microsoft.com/office/powerpoint/2010/main" val="915285901"/>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0306</a:t>
            </a:r>
          </a:p>
        </p:txBody>
      </p:sp>
    </p:spTree>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0307</a:t>
            </a:r>
          </a:p>
        </p:txBody>
      </p:sp>
    </p:spTree>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Worthy, worthy, worthy</a:t>
            </a:r>
            <a:endParaRPr lang="en-US" sz="3200">
              <a:solidFill>
                <a:srgbClr val="FF0000"/>
              </a:solidFill>
              <a:effectLst>
                <a:outerShdw blurRad="38100" dist="38100" dir="2700000" algn="tl">
                  <a:srgbClr val="000000"/>
                </a:outerShdw>
              </a:effectLst>
            </a:endParaRPr>
          </a:p>
        </p:txBody>
      </p:sp>
      <p:sp>
        <p:nvSpPr>
          <p:cNvPr id="342019"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know that God is worthy</a:t>
            </a:r>
            <a:endParaRPr lang="en-US" sz="3200">
              <a:solidFill>
                <a:srgbClr val="FF0000"/>
              </a:solidFill>
              <a:effectLst>
                <a:outerShdw blurRad="38100" dist="38100" dir="2700000" algn="tl">
                  <a:srgbClr val="000000"/>
                </a:outerShdw>
              </a:effectLst>
            </a:endParaRPr>
          </a:p>
        </p:txBody>
      </p:sp>
      <p:sp>
        <p:nvSpPr>
          <p:cNvPr id="342020" name="Text Box 4"/>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Worthy, worthy, worthy</a:t>
            </a:r>
            <a:endParaRPr lang="en-US" sz="3200">
              <a:solidFill>
                <a:srgbClr val="FF0000"/>
              </a:solidFill>
              <a:effectLst>
                <a:outerShdw blurRad="38100" dist="38100" dir="2700000" algn="tl">
                  <a:srgbClr val="000000"/>
                </a:outerShdw>
              </a:effectLst>
            </a:endParaRPr>
          </a:p>
        </p:txBody>
      </p:sp>
      <p:sp>
        <p:nvSpPr>
          <p:cNvPr id="342021" name="Text Box 5"/>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know that God is worthy</a:t>
            </a:r>
            <a:endParaRPr lang="en-US" sz="3200">
              <a:solidFill>
                <a:srgbClr val="FF0000"/>
              </a:solidFill>
              <a:effectLst>
                <a:outerShdw blurRad="38100" dist="38100" dir="2700000" algn="tl">
                  <a:srgbClr val="000000"/>
                </a:outerShdw>
              </a:effectLst>
            </a:endParaRPr>
          </a:p>
        </p:txBody>
      </p:sp>
      <p:sp>
        <p:nvSpPr>
          <p:cNvPr id="342022" name="Text Box 6"/>
          <p:cNvSpPr txBox="1">
            <a:spLocks noChangeArrowheads="1"/>
          </p:cNvSpPr>
          <p:nvPr/>
        </p:nvSpPr>
        <p:spPr bwMode="auto">
          <a:xfrm>
            <a:off x="0" y="2438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Holy....     Mighty….</a:t>
            </a:r>
            <a:endParaRPr lang="en-US" sz="3200">
              <a:solidFill>
                <a:srgbClr val="FF0000"/>
              </a:solidFill>
              <a:effectLst>
                <a:outerShdw blurRad="38100" dist="38100" dir="2700000" algn="tl">
                  <a:srgbClr val="000000"/>
                </a:outerShdw>
              </a:effectLst>
            </a:endParaRPr>
          </a:p>
        </p:txBody>
      </p:sp>
    </p:spTree>
    <p:extLst>
      <p:ext uri="{BB962C8B-B14F-4D97-AF65-F5344CB8AC3E}">
        <p14:creationId xmlns:p14="http://schemas.microsoft.com/office/powerpoint/2010/main" val="15993128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Peace, Peace wonderful peace</a:t>
            </a:r>
            <a:r>
              <a:rPr lang="en-US" sz="3200" i="1">
                <a:solidFill>
                  <a:srgbClr val="FFFFFF"/>
                </a:solidFill>
                <a:effectLst>
                  <a:outerShdw blurRad="38100" dist="38100" dir="2700000" algn="tl">
                    <a:srgbClr val="000000"/>
                  </a:outerShdw>
                </a:effectLst>
              </a:rPr>
              <a:t>  </a:t>
            </a:r>
          </a:p>
        </p:txBody>
      </p:sp>
      <p:sp>
        <p:nvSpPr>
          <p:cNvPr id="34819" name="Text Box 3"/>
          <p:cNvSpPr txBox="1">
            <a:spLocks noChangeArrowheads="1"/>
          </p:cNvSpPr>
          <p:nvPr/>
        </p:nvSpPr>
        <p:spPr bwMode="auto">
          <a:xfrm>
            <a:off x="-457200" y="609600"/>
            <a:ext cx="103632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coming down from the father above</a:t>
            </a:r>
            <a:r>
              <a:rPr lang="en-US" sz="3200" i="1">
                <a:solidFill>
                  <a:srgbClr val="FFFFFF"/>
                </a:solidFill>
                <a:effectLst>
                  <a:outerShdw blurRad="38100" dist="38100" dir="2700000" algn="tl">
                    <a:srgbClr val="000000"/>
                  </a:outerShdw>
                </a:effectLst>
              </a:rPr>
              <a:t>  </a:t>
            </a:r>
          </a:p>
        </p:txBody>
      </p:sp>
      <p:sp>
        <p:nvSpPr>
          <p:cNvPr id="34820" name="Text Box 4"/>
          <p:cNvSpPr txBox="1">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Sweep over my spirit</a:t>
            </a:r>
            <a:r>
              <a:rPr lang="en-US" sz="3200" i="1">
                <a:solidFill>
                  <a:srgbClr val="FFFFFF"/>
                </a:solidFill>
                <a:effectLst>
                  <a:outerShdw blurRad="38100" dist="38100" dir="2700000" algn="tl">
                    <a:srgbClr val="000000"/>
                  </a:outerShdw>
                </a:effectLst>
              </a:rPr>
              <a:t>  </a:t>
            </a:r>
          </a:p>
        </p:txBody>
      </p:sp>
      <p:sp>
        <p:nvSpPr>
          <p:cNvPr id="34821" name="Text Box 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forever I pray</a:t>
            </a:r>
            <a:r>
              <a:rPr lang="en-US" sz="3200" i="1">
                <a:solidFill>
                  <a:srgbClr val="FFFFFF"/>
                </a:solidFill>
                <a:effectLst>
                  <a:outerShdw blurRad="38100" dist="38100" dir="2700000" algn="tl">
                    <a:srgbClr val="000000"/>
                  </a:outerShdw>
                </a:effectLst>
              </a:rPr>
              <a:t>  </a:t>
            </a:r>
          </a:p>
        </p:txBody>
      </p:sp>
      <p:sp>
        <p:nvSpPr>
          <p:cNvPr id="34822" name="Text Box 6"/>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in fathomless billows of love</a:t>
            </a:r>
            <a:r>
              <a:rPr lang="en-US" sz="3200" i="1">
                <a:solidFill>
                  <a:srgbClr val="FFFFFF"/>
                </a:solidFill>
                <a:effectLst>
                  <a:outerShdw blurRad="38100" dist="38100" dir="2700000" algn="tl">
                    <a:srgbClr val="000000"/>
                  </a:outerShdw>
                </a:effectLst>
              </a:rPr>
              <a:t>  </a:t>
            </a:r>
          </a:p>
        </p:txBody>
      </p:sp>
    </p:spTree>
    <p:extLst>
      <p:ext uri="{BB962C8B-B14F-4D97-AF65-F5344CB8AC3E}">
        <p14:creationId xmlns:p14="http://schemas.microsoft.com/office/powerpoint/2010/main" val="1146644164"/>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9" name="Text Box 9"/>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That is higher than I </a:t>
            </a:r>
          </a:p>
        </p:txBody>
      </p:sp>
      <p:sp>
        <p:nvSpPr>
          <p:cNvPr id="343050" name="Text Box 10"/>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For thou hast been a shelter unto me</a:t>
            </a:r>
          </a:p>
        </p:txBody>
      </p:sp>
      <p:sp>
        <p:nvSpPr>
          <p:cNvPr id="343051" name="Text Box 11"/>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 high tower, Lord, against the enemy</a:t>
            </a:r>
          </a:p>
        </p:txBody>
      </p:sp>
      <p:sp>
        <p:nvSpPr>
          <p:cNvPr id="343053" name="Text Box 1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Hear my cry, O Lord, attend unto my prayer</a:t>
            </a:r>
          </a:p>
        </p:txBody>
      </p:sp>
      <p:sp>
        <p:nvSpPr>
          <p:cNvPr id="343054" name="Text Box 1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From the ends of the earth I will cry out to Thee</a:t>
            </a:r>
          </a:p>
        </p:txBody>
      </p:sp>
      <p:sp>
        <p:nvSpPr>
          <p:cNvPr id="343055" name="Text Box 15"/>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when my heart is overwhelmed</a:t>
            </a:r>
          </a:p>
        </p:txBody>
      </p:sp>
      <p:sp>
        <p:nvSpPr>
          <p:cNvPr id="343056" name="Text Box 16"/>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Lead me to the rock that is higher than I</a:t>
            </a:r>
          </a:p>
        </p:txBody>
      </p:sp>
    </p:spTree>
    <p:extLst>
      <p:ext uri="{BB962C8B-B14F-4D97-AF65-F5344CB8AC3E}">
        <p14:creationId xmlns:p14="http://schemas.microsoft.com/office/powerpoint/2010/main" val="987643115"/>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Text Box 2"/>
          <p:cNvSpPr txBox="1">
            <a:spLocks noChangeArrowheads="1"/>
          </p:cNvSpPr>
          <p:nvPr/>
        </p:nvSpPr>
        <p:spPr bwMode="auto">
          <a:xfrm>
            <a:off x="1981200" y="685800"/>
            <a:ext cx="35814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b="1" i="1">
                <a:solidFill>
                  <a:srgbClr val="FFFFFF"/>
                </a:solidFill>
                <a:effectLst>
                  <a:outerShdw blurRad="38100" dist="38100" dir="2700000" algn="tl">
                    <a:srgbClr val="000000"/>
                  </a:outerShdw>
                </a:effectLst>
              </a:rPr>
              <a:t>Hear my cry</a:t>
            </a:r>
            <a:endParaRPr lang="en-US" sz="8000" b="1" i="1">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4235908583"/>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Text Box 2"/>
          <p:cNvSpPr txBox="1">
            <a:spLocks noChangeArrowheads="1"/>
          </p:cNvSpPr>
          <p:nvPr/>
        </p:nvSpPr>
        <p:spPr bwMode="auto">
          <a:xfrm>
            <a:off x="1981200" y="685800"/>
            <a:ext cx="35814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b="1" i="1">
                <a:solidFill>
                  <a:srgbClr val="FFFFFF"/>
                </a:solidFill>
                <a:effectLst>
                  <a:outerShdw blurRad="38100" dist="38100" dir="2700000" algn="tl">
                    <a:srgbClr val="000000"/>
                  </a:outerShdw>
                </a:effectLst>
              </a:rPr>
              <a:t>Hear my cry</a:t>
            </a:r>
            <a:endParaRPr lang="en-US" sz="8000" b="1" i="1">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2605148505"/>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346114" name="Text Box 2"/>
          <p:cNvSpPr txBox="1">
            <a:spLocks noChangeArrowheads="1"/>
          </p:cNvSpPr>
          <p:nvPr/>
        </p:nvSpPr>
        <p:spPr bwMode="auto">
          <a:xfrm>
            <a:off x="0" y="381000"/>
            <a:ext cx="9144000" cy="731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200">
                <a:solidFill>
                  <a:srgbClr val="FFFFFF"/>
                </a:solidFill>
              </a:rPr>
              <a:t>Your mercies are</a:t>
            </a:r>
          </a:p>
        </p:txBody>
      </p:sp>
      <p:sp>
        <p:nvSpPr>
          <p:cNvPr id="346115" name="Text Box 3"/>
          <p:cNvSpPr txBox="1">
            <a:spLocks noChangeArrowheads="1"/>
          </p:cNvSpPr>
          <p:nvPr/>
        </p:nvSpPr>
        <p:spPr bwMode="auto">
          <a:xfrm>
            <a:off x="0" y="1752600"/>
            <a:ext cx="9144000" cy="731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200">
                <a:solidFill>
                  <a:srgbClr val="FFFFFF"/>
                </a:solidFill>
              </a:rPr>
              <a:t>So I run to You </a:t>
            </a:r>
          </a:p>
        </p:txBody>
      </p:sp>
      <p:sp>
        <p:nvSpPr>
          <p:cNvPr id="346116" name="Text Box 4"/>
          <p:cNvSpPr txBox="1">
            <a:spLocks noChangeArrowheads="1"/>
          </p:cNvSpPr>
          <p:nvPr/>
        </p:nvSpPr>
        <p:spPr bwMode="auto">
          <a:xfrm>
            <a:off x="0" y="990600"/>
            <a:ext cx="9144000" cy="731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200">
                <a:solidFill>
                  <a:srgbClr val="FFFFFF"/>
                </a:solidFill>
              </a:rPr>
              <a:t>new every morning </a:t>
            </a:r>
          </a:p>
        </p:txBody>
      </p:sp>
    </p:spTree>
    <p:extLst>
      <p:ext uri="{BB962C8B-B14F-4D97-AF65-F5344CB8AC3E}">
        <p14:creationId xmlns:p14="http://schemas.microsoft.com/office/powerpoint/2010/main" val="2619217632"/>
      </p:ext>
    </p:extLst>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347138" name="Text Box 2"/>
          <p:cNvSpPr txBox="1">
            <a:spLocks noChangeArrowheads="1"/>
          </p:cNvSpPr>
          <p:nvPr/>
        </p:nvSpPr>
        <p:spPr bwMode="auto">
          <a:xfrm>
            <a:off x="0" y="3810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a:solidFill>
                  <a:srgbClr val="FFFFFF"/>
                </a:solidFill>
              </a:rPr>
              <a:t>My heart’s not content</a:t>
            </a:r>
          </a:p>
        </p:txBody>
      </p:sp>
      <p:sp>
        <p:nvSpPr>
          <p:cNvPr id="347139" name="Text Box 3"/>
          <p:cNvSpPr txBox="1">
            <a:spLocks noChangeArrowheads="1"/>
          </p:cNvSpPr>
          <p:nvPr/>
        </p:nvSpPr>
        <p:spPr bwMode="auto">
          <a:xfrm>
            <a:off x="0" y="19050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a:solidFill>
                  <a:srgbClr val="FFFFFF"/>
                </a:solidFill>
              </a:rPr>
              <a:t>To be close and made true </a:t>
            </a:r>
          </a:p>
        </p:txBody>
      </p:sp>
      <p:sp>
        <p:nvSpPr>
          <p:cNvPr id="347140" name="Text Box 4"/>
          <p:cNvSpPr txBox="1">
            <a:spLocks noChangeArrowheads="1"/>
          </p:cNvSpPr>
          <p:nvPr/>
        </p:nvSpPr>
        <p:spPr bwMode="auto">
          <a:xfrm>
            <a:off x="0" y="10668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a:solidFill>
                  <a:srgbClr val="FFFFFF"/>
                </a:solidFill>
              </a:rPr>
              <a:t>So I’m yearning </a:t>
            </a:r>
          </a:p>
        </p:txBody>
      </p:sp>
    </p:spTree>
    <p:extLst>
      <p:ext uri="{BB962C8B-B14F-4D97-AF65-F5344CB8AC3E}">
        <p14:creationId xmlns:p14="http://schemas.microsoft.com/office/powerpoint/2010/main" val="786528585"/>
      </p:ext>
    </p:extLst>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348162" name="Text Box 2"/>
          <p:cNvSpPr txBox="1">
            <a:spLocks noChangeArrowheads="1"/>
          </p:cNvSpPr>
          <p:nvPr/>
        </p:nvSpPr>
        <p:spPr bwMode="auto">
          <a:xfrm>
            <a:off x="0" y="3810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a:solidFill>
                  <a:srgbClr val="FFFFFF"/>
                </a:solidFill>
              </a:rPr>
              <a:t>Do with me </a:t>
            </a:r>
          </a:p>
        </p:txBody>
      </p:sp>
      <p:sp>
        <p:nvSpPr>
          <p:cNvPr id="348163" name="Text Box 3"/>
          <p:cNvSpPr txBox="1">
            <a:spLocks noChangeArrowheads="1"/>
          </p:cNvSpPr>
          <p:nvPr/>
        </p:nvSpPr>
        <p:spPr bwMode="auto">
          <a:xfrm>
            <a:off x="0" y="17526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a:solidFill>
                  <a:srgbClr val="FFFFFF"/>
                </a:solidFill>
              </a:rPr>
              <a:t>So I can be a vessel </a:t>
            </a:r>
          </a:p>
        </p:txBody>
      </p:sp>
      <p:sp>
        <p:nvSpPr>
          <p:cNvPr id="348164" name="Text Box 4"/>
          <p:cNvSpPr txBox="1">
            <a:spLocks noChangeArrowheads="1"/>
          </p:cNvSpPr>
          <p:nvPr/>
        </p:nvSpPr>
        <p:spPr bwMode="auto">
          <a:xfrm>
            <a:off x="0" y="9906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a:solidFill>
                  <a:srgbClr val="FFFFFF"/>
                </a:solidFill>
              </a:rPr>
              <a:t>What you choose</a:t>
            </a:r>
          </a:p>
        </p:txBody>
      </p:sp>
      <p:sp>
        <p:nvSpPr>
          <p:cNvPr id="348165" name="Text Box 5"/>
          <p:cNvSpPr txBox="1">
            <a:spLocks noChangeArrowheads="1"/>
          </p:cNvSpPr>
          <p:nvPr/>
        </p:nvSpPr>
        <p:spPr bwMode="auto">
          <a:xfrm>
            <a:off x="0" y="23622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a:solidFill>
                  <a:srgbClr val="FFFFFF"/>
                </a:solidFill>
              </a:rPr>
              <a:t>You pour through </a:t>
            </a:r>
          </a:p>
        </p:txBody>
      </p:sp>
    </p:spTree>
    <p:extLst>
      <p:ext uri="{BB962C8B-B14F-4D97-AF65-F5344CB8AC3E}">
        <p14:creationId xmlns:p14="http://schemas.microsoft.com/office/powerpoint/2010/main" val="1014591529"/>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349186" name="Text Box 2"/>
          <p:cNvSpPr txBox="1">
            <a:spLocks noChangeArrowheads="1"/>
          </p:cNvSpPr>
          <p:nvPr/>
        </p:nvSpPr>
        <p:spPr bwMode="auto">
          <a:xfrm>
            <a:off x="0" y="3810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a:solidFill>
                  <a:srgbClr val="FFFFFF"/>
                </a:solidFill>
              </a:rPr>
              <a:t>Everyday I seek Your face</a:t>
            </a:r>
          </a:p>
        </p:txBody>
      </p:sp>
      <p:sp>
        <p:nvSpPr>
          <p:cNvPr id="349187" name="Text Box 3"/>
          <p:cNvSpPr txBox="1">
            <a:spLocks noChangeArrowheads="1"/>
          </p:cNvSpPr>
          <p:nvPr/>
        </p:nvSpPr>
        <p:spPr bwMode="auto">
          <a:xfrm>
            <a:off x="0" y="18288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a:solidFill>
                  <a:srgbClr val="FFFFFF"/>
                </a:solidFill>
              </a:rPr>
              <a:t>With Your sweet grace </a:t>
            </a:r>
          </a:p>
        </p:txBody>
      </p:sp>
      <p:sp>
        <p:nvSpPr>
          <p:cNvPr id="349188" name="Text Box 4"/>
          <p:cNvSpPr txBox="1">
            <a:spLocks noChangeArrowheads="1"/>
          </p:cNvSpPr>
          <p:nvPr/>
        </p:nvSpPr>
        <p:spPr bwMode="auto">
          <a:xfrm>
            <a:off x="0" y="9906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a:solidFill>
                  <a:srgbClr val="FFFFFF"/>
                </a:solidFill>
              </a:rPr>
              <a:t>To bathe myself</a:t>
            </a:r>
          </a:p>
        </p:txBody>
      </p:sp>
    </p:spTree>
    <p:extLst>
      <p:ext uri="{BB962C8B-B14F-4D97-AF65-F5344CB8AC3E}">
        <p14:creationId xmlns:p14="http://schemas.microsoft.com/office/powerpoint/2010/main" val="979388660"/>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350210" name="Text Box 2"/>
          <p:cNvSpPr txBox="1">
            <a:spLocks noChangeArrowheads="1"/>
          </p:cNvSpPr>
          <p:nvPr/>
        </p:nvSpPr>
        <p:spPr bwMode="auto">
          <a:xfrm>
            <a:off x="0" y="7620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a:solidFill>
                  <a:srgbClr val="FFFFFF"/>
                </a:solidFill>
              </a:rPr>
              <a:t>I need Your strength</a:t>
            </a:r>
          </a:p>
        </p:txBody>
      </p:sp>
      <p:sp>
        <p:nvSpPr>
          <p:cNvPr id="350211" name="Text Box 3"/>
          <p:cNvSpPr txBox="1">
            <a:spLocks noChangeArrowheads="1"/>
          </p:cNvSpPr>
          <p:nvPr/>
        </p:nvSpPr>
        <p:spPr bwMode="auto">
          <a:xfrm>
            <a:off x="0" y="14478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a:solidFill>
                  <a:srgbClr val="FFFFFF"/>
                </a:solidFill>
              </a:rPr>
              <a:t>to come wash over me</a:t>
            </a:r>
          </a:p>
        </p:txBody>
      </p:sp>
    </p:spTree>
    <p:extLst>
      <p:ext uri="{BB962C8B-B14F-4D97-AF65-F5344CB8AC3E}">
        <p14:creationId xmlns:p14="http://schemas.microsoft.com/office/powerpoint/2010/main" val="3269166336"/>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351234" name="Text Box 2"/>
          <p:cNvSpPr txBox="1">
            <a:spLocks noChangeArrowheads="1"/>
          </p:cNvSpPr>
          <p:nvPr/>
        </p:nvSpPr>
        <p:spPr bwMode="auto">
          <a:xfrm>
            <a:off x="0" y="3810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a:solidFill>
                  <a:srgbClr val="FFFFFF"/>
                </a:solidFill>
              </a:rPr>
              <a:t>Father I need You</a:t>
            </a:r>
          </a:p>
        </p:txBody>
      </p:sp>
      <p:sp>
        <p:nvSpPr>
          <p:cNvPr id="351235" name="Text Box 3"/>
          <p:cNvSpPr txBox="1">
            <a:spLocks noChangeArrowheads="1"/>
          </p:cNvSpPr>
          <p:nvPr/>
        </p:nvSpPr>
        <p:spPr bwMode="auto">
          <a:xfrm>
            <a:off x="0" y="18288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a:solidFill>
                  <a:srgbClr val="FFFFFF"/>
                </a:solidFill>
              </a:rPr>
              <a:t>and heal me </a:t>
            </a:r>
          </a:p>
        </p:txBody>
      </p:sp>
      <p:sp>
        <p:nvSpPr>
          <p:cNvPr id="351236" name="Text Box 4"/>
          <p:cNvSpPr txBox="1">
            <a:spLocks noChangeArrowheads="1"/>
          </p:cNvSpPr>
          <p:nvPr/>
        </p:nvSpPr>
        <p:spPr bwMode="auto">
          <a:xfrm>
            <a:off x="0" y="10668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a:solidFill>
                  <a:srgbClr val="FFFFFF"/>
                </a:solidFill>
              </a:rPr>
              <a:t>to pick me up</a:t>
            </a:r>
          </a:p>
        </p:txBody>
      </p:sp>
      <p:sp>
        <p:nvSpPr>
          <p:cNvPr id="351237" name="Text Box 5"/>
          <p:cNvSpPr txBox="1">
            <a:spLocks noChangeArrowheads="1"/>
          </p:cNvSpPr>
          <p:nvPr/>
        </p:nvSpPr>
        <p:spPr bwMode="auto">
          <a:xfrm>
            <a:off x="0" y="25146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a:solidFill>
                  <a:srgbClr val="FFFFFF"/>
                </a:solidFill>
              </a:rPr>
              <a:t>with Your gentle touch </a:t>
            </a:r>
          </a:p>
        </p:txBody>
      </p:sp>
    </p:spTree>
    <p:extLst>
      <p:ext uri="{BB962C8B-B14F-4D97-AF65-F5344CB8AC3E}">
        <p14:creationId xmlns:p14="http://schemas.microsoft.com/office/powerpoint/2010/main" val="4198714256"/>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352258" name="Text Box 2"/>
          <p:cNvSpPr txBox="1">
            <a:spLocks noChangeArrowheads="1"/>
          </p:cNvSpPr>
          <p:nvPr/>
        </p:nvSpPr>
        <p:spPr bwMode="auto">
          <a:xfrm>
            <a:off x="0" y="0"/>
            <a:ext cx="9144000" cy="1098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600">
                <a:solidFill>
                  <a:srgbClr val="FFFFFF"/>
                </a:solidFill>
              </a:rPr>
              <a:t>Lord I need Your Love</a:t>
            </a:r>
          </a:p>
        </p:txBody>
      </p:sp>
      <p:sp>
        <p:nvSpPr>
          <p:cNvPr id="352259" name="Text Box 3"/>
          <p:cNvSpPr txBox="1">
            <a:spLocks noChangeArrowheads="1"/>
          </p:cNvSpPr>
          <p:nvPr/>
        </p:nvSpPr>
        <p:spPr bwMode="auto">
          <a:xfrm>
            <a:off x="0" y="1371600"/>
            <a:ext cx="9144000" cy="1098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600">
                <a:solidFill>
                  <a:srgbClr val="FFFFFF"/>
                </a:solidFill>
              </a:rPr>
              <a:t>Lord I receive Your Love</a:t>
            </a:r>
          </a:p>
        </p:txBody>
      </p:sp>
    </p:spTree>
    <p:extLst>
      <p:ext uri="{BB962C8B-B14F-4D97-AF65-F5344CB8AC3E}">
        <p14:creationId xmlns:p14="http://schemas.microsoft.com/office/powerpoint/2010/main" val="27245080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subTitle" idx="4294967295"/>
          </p:nvPr>
        </p:nvSpPr>
        <p:spPr>
          <a:xfrm>
            <a:off x="990600" y="381000"/>
            <a:ext cx="8153400" cy="1143000"/>
          </a:xfrm>
        </p:spPr>
        <p:txBody>
          <a:bodyPr/>
          <a:lstStyle/>
          <a:p>
            <a:r>
              <a:rPr lang="en-US">
                <a:solidFill>
                  <a:schemeClr val="bg1"/>
                </a:solidFill>
              </a:rPr>
              <a:t>Through our hearts from God’s throne</a:t>
            </a:r>
          </a:p>
          <a:p>
            <a:endParaRPr lang="en-US">
              <a:solidFill>
                <a:schemeClr val="bg1"/>
              </a:solidFill>
            </a:endParaRPr>
          </a:p>
          <a:p>
            <a:endParaRPr lang="en-US">
              <a:solidFill>
                <a:schemeClr val="bg1"/>
              </a:solidFill>
            </a:endParaRPr>
          </a:p>
          <a:p>
            <a:endParaRPr lang="en-US"/>
          </a:p>
          <a:p>
            <a:endParaRPr lang="en-US"/>
          </a:p>
        </p:txBody>
      </p:sp>
      <p:sp>
        <p:nvSpPr>
          <p:cNvPr id="35844" name="Text Box 4"/>
          <p:cNvSpPr txBox="1">
            <a:spLocks noChangeArrowheads="1"/>
          </p:cNvSpPr>
          <p:nvPr/>
        </p:nvSpPr>
        <p:spPr bwMode="auto">
          <a:xfrm>
            <a:off x="381000" y="1143000"/>
            <a:ext cx="845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A river of healing from above</a:t>
            </a:r>
          </a:p>
        </p:txBody>
      </p:sp>
      <p:sp>
        <p:nvSpPr>
          <p:cNvPr id="35845" name="Rectangle 5"/>
          <p:cNvSpPr>
            <a:spLocks noChangeArrowheads="1"/>
          </p:cNvSpPr>
          <p:nvPr/>
        </p:nvSpPr>
        <p:spPr bwMode="auto">
          <a:xfrm>
            <a:off x="533400" y="0"/>
            <a:ext cx="8077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3200">
                <a:solidFill>
                  <a:srgbClr val="FFFFFF"/>
                </a:solidFill>
              </a:rPr>
              <a:t>A river will flow, A river will flow</a:t>
            </a:r>
          </a:p>
          <a:p>
            <a:pPr algn="ctr">
              <a:spcBef>
                <a:spcPct val="20000"/>
              </a:spcBef>
            </a:pPr>
            <a:endParaRPr lang="en-US" sz="3200">
              <a:solidFill>
                <a:srgbClr val="000000"/>
              </a:solidFill>
            </a:endParaRPr>
          </a:p>
          <a:p>
            <a:pPr algn="ctr">
              <a:spcBef>
                <a:spcPct val="20000"/>
              </a:spcBef>
            </a:pPr>
            <a:endParaRPr lang="en-US" sz="3200">
              <a:solidFill>
                <a:srgbClr val="000000"/>
              </a:solidFill>
            </a:endParaRPr>
          </a:p>
        </p:txBody>
      </p:sp>
      <p:sp>
        <p:nvSpPr>
          <p:cNvPr id="35846" name="Text Box 6"/>
          <p:cNvSpPr txBox="1">
            <a:spLocks noChangeArrowheads="1"/>
          </p:cNvSpPr>
          <p:nvPr/>
        </p:nvSpPr>
        <p:spPr bwMode="auto">
          <a:xfrm>
            <a:off x="381000" y="762000"/>
            <a:ext cx="845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It’s a river of Peace, It’s a river of love</a:t>
            </a:r>
          </a:p>
        </p:txBody>
      </p:sp>
    </p:spTree>
    <p:extLst>
      <p:ext uri="{BB962C8B-B14F-4D97-AF65-F5344CB8AC3E}">
        <p14:creationId xmlns:p14="http://schemas.microsoft.com/office/powerpoint/2010/main" val="2753788871"/>
      </p:ext>
    </p:extLst>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353282" name="Text Box 2"/>
          <p:cNvSpPr txBox="1">
            <a:spLocks noChangeArrowheads="1"/>
          </p:cNvSpPr>
          <p:nvPr/>
        </p:nvSpPr>
        <p:spPr bwMode="auto">
          <a:xfrm>
            <a:off x="0" y="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7200">
                <a:solidFill>
                  <a:srgbClr val="FFFFFF"/>
                </a:solidFill>
              </a:rPr>
              <a:t>I will run after You</a:t>
            </a:r>
          </a:p>
        </p:txBody>
      </p:sp>
      <p:sp>
        <p:nvSpPr>
          <p:cNvPr id="353283" name="Text Box 3"/>
          <p:cNvSpPr txBox="1">
            <a:spLocks noChangeArrowheads="1"/>
          </p:cNvSpPr>
          <p:nvPr/>
        </p:nvSpPr>
        <p:spPr bwMode="auto">
          <a:xfrm>
            <a:off x="0" y="129540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7200">
                <a:solidFill>
                  <a:srgbClr val="FFFFFF"/>
                </a:solidFill>
              </a:rPr>
              <a:t>Seek to be made true</a:t>
            </a:r>
          </a:p>
        </p:txBody>
      </p:sp>
    </p:spTree>
    <p:extLst>
      <p:ext uri="{BB962C8B-B14F-4D97-AF65-F5344CB8AC3E}">
        <p14:creationId xmlns:p14="http://schemas.microsoft.com/office/powerpoint/2010/main" val="882295913"/>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354306" name="Text Box 2"/>
          <p:cNvSpPr txBox="1">
            <a:spLocks noChangeArrowheads="1"/>
          </p:cNvSpPr>
          <p:nvPr/>
        </p:nvSpPr>
        <p:spPr bwMode="auto">
          <a:xfrm>
            <a:off x="0" y="0"/>
            <a:ext cx="9144000" cy="1158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7000">
                <a:solidFill>
                  <a:srgbClr val="FFFFFF"/>
                </a:solidFill>
              </a:rPr>
              <a:t>In need</a:t>
            </a:r>
          </a:p>
        </p:txBody>
      </p:sp>
      <p:sp>
        <p:nvSpPr>
          <p:cNvPr id="354307" name="Text Box 3"/>
          <p:cNvSpPr txBox="1">
            <a:spLocks noChangeArrowheads="1"/>
          </p:cNvSpPr>
          <p:nvPr/>
        </p:nvSpPr>
        <p:spPr bwMode="auto">
          <a:xfrm>
            <a:off x="0" y="1066800"/>
            <a:ext cx="9144000" cy="1158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7000">
                <a:solidFill>
                  <a:srgbClr val="FFFFFF"/>
                </a:solidFill>
              </a:rPr>
              <a:t>so much of You</a:t>
            </a:r>
          </a:p>
        </p:txBody>
      </p:sp>
    </p:spTree>
    <p:extLst>
      <p:ext uri="{BB962C8B-B14F-4D97-AF65-F5344CB8AC3E}">
        <p14:creationId xmlns:p14="http://schemas.microsoft.com/office/powerpoint/2010/main" val="3608750655"/>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355330" name="Text Box 2"/>
          <p:cNvSpPr txBox="1">
            <a:spLocks noChangeArrowheads="1"/>
          </p:cNvSpPr>
          <p:nvPr/>
        </p:nvSpPr>
        <p:spPr bwMode="auto">
          <a:xfrm>
            <a:off x="0" y="0"/>
            <a:ext cx="9144000" cy="1082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500">
                <a:solidFill>
                  <a:srgbClr val="FFFFFF"/>
                </a:solidFill>
              </a:rPr>
              <a:t>I will walk in Your grace</a:t>
            </a:r>
          </a:p>
        </p:txBody>
      </p:sp>
      <p:sp>
        <p:nvSpPr>
          <p:cNvPr id="355331" name="Text Box 3"/>
          <p:cNvSpPr txBox="1">
            <a:spLocks noChangeArrowheads="1"/>
          </p:cNvSpPr>
          <p:nvPr/>
        </p:nvSpPr>
        <p:spPr bwMode="auto">
          <a:xfrm>
            <a:off x="0" y="1295400"/>
            <a:ext cx="9144000" cy="1082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500">
                <a:solidFill>
                  <a:srgbClr val="FFFFFF"/>
                </a:solidFill>
              </a:rPr>
              <a:t>To that hiding place</a:t>
            </a:r>
          </a:p>
        </p:txBody>
      </p:sp>
    </p:spTree>
    <p:extLst>
      <p:ext uri="{BB962C8B-B14F-4D97-AF65-F5344CB8AC3E}">
        <p14:creationId xmlns:p14="http://schemas.microsoft.com/office/powerpoint/2010/main" val="3315230441"/>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356354" name="Text Box 2"/>
          <p:cNvSpPr txBox="1">
            <a:spLocks noChangeArrowheads="1"/>
          </p:cNvSpPr>
          <p:nvPr/>
        </p:nvSpPr>
        <p:spPr bwMode="auto">
          <a:xfrm>
            <a:off x="0" y="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7200">
                <a:solidFill>
                  <a:srgbClr val="FFFFFF"/>
                </a:solidFill>
              </a:rPr>
              <a:t>Where I find</a:t>
            </a:r>
          </a:p>
        </p:txBody>
      </p:sp>
      <p:sp>
        <p:nvSpPr>
          <p:cNvPr id="356355" name="Text Box 3"/>
          <p:cNvSpPr txBox="1">
            <a:spLocks noChangeArrowheads="1"/>
          </p:cNvSpPr>
          <p:nvPr/>
        </p:nvSpPr>
        <p:spPr bwMode="auto">
          <a:xfrm>
            <a:off x="0" y="129540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7200">
                <a:solidFill>
                  <a:srgbClr val="FFFFFF"/>
                </a:solidFill>
              </a:rPr>
              <a:t>more of You</a:t>
            </a:r>
          </a:p>
        </p:txBody>
      </p:sp>
    </p:spTree>
    <p:extLst>
      <p:ext uri="{BB962C8B-B14F-4D97-AF65-F5344CB8AC3E}">
        <p14:creationId xmlns:p14="http://schemas.microsoft.com/office/powerpoint/2010/main" val="3782885076"/>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357386"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To seek Your face and not Your hand</a:t>
            </a:r>
          </a:p>
        </p:txBody>
      </p:sp>
      <p:sp>
        <p:nvSpPr>
          <p:cNvPr id="357387"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To fall in love with the Holy Lamb</a:t>
            </a:r>
          </a:p>
        </p:txBody>
      </p:sp>
      <p:sp>
        <p:nvSpPr>
          <p:cNvPr id="357388"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To steal Your heart with one look of my eyes</a:t>
            </a:r>
          </a:p>
        </p:txBody>
      </p:sp>
      <p:sp>
        <p:nvSpPr>
          <p:cNvPr id="357389"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To kiss Your face is my hearts cry</a:t>
            </a:r>
          </a:p>
        </p:txBody>
      </p:sp>
    </p:spTree>
    <p:extLst>
      <p:ext uri="{BB962C8B-B14F-4D97-AF65-F5344CB8AC3E}">
        <p14:creationId xmlns:p14="http://schemas.microsoft.com/office/powerpoint/2010/main" val="1957401519"/>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358410"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Holiness and purity has come to make His home in me</a:t>
            </a:r>
          </a:p>
        </p:txBody>
      </p:sp>
      <p:sp>
        <p:nvSpPr>
          <p:cNvPr id="358411"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How can I give back this love that You’ve shown</a:t>
            </a:r>
          </a:p>
        </p:txBody>
      </p:sp>
      <p:sp>
        <p:nvSpPr>
          <p:cNvPr id="358412"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fall on my face, before Your throne</a:t>
            </a:r>
          </a:p>
        </p:txBody>
      </p:sp>
    </p:spTree>
    <p:extLst>
      <p:ext uri="{BB962C8B-B14F-4D97-AF65-F5344CB8AC3E}">
        <p14:creationId xmlns:p14="http://schemas.microsoft.com/office/powerpoint/2010/main" val="2059110366"/>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0325</a:t>
            </a:r>
          </a:p>
        </p:txBody>
      </p:sp>
    </p:spTree>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0326</a:t>
            </a:r>
          </a:p>
        </p:txBody>
      </p:sp>
    </p:spTree>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80" name="Text Box 8"/>
          <p:cNvSpPr txBox="1">
            <a:spLocks noChangeArrowheads="1"/>
          </p:cNvSpPr>
          <p:nvPr/>
        </p:nvSpPr>
        <p:spPr bwMode="auto">
          <a:xfrm>
            <a:off x="0" y="1905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To be in Your presence and close to Thee</a:t>
            </a:r>
          </a:p>
        </p:txBody>
      </p:sp>
      <p:sp>
        <p:nvSpPr>
          <p:cNvPr id="361481" name="Text Box 9"/>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To be in Your presence and close to Thee</a:t>
            </a:r>
          </a:p>
        </p:txBody>
      </p:sp>
      <p:sp>
        <p:nvSpPr>
          <p:cNvPr id="361484"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Just to be close to You, is where I long to be</a:t>
            </a:r>
          </a:p>
        </p:txBody>
      </p:sp>
      <p:sp>
        <p:nvSpPr>
          <p:cNvPr id="361485"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Let me hide myself inside Your heart</a:t>
            </a:r>
          </a:p>
        </p:txBody>
      </p:sp>
      <p:sp>
        <p:nvSpPr>
          <p:cNvPr id="361486"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To  find my destiny</a:t>
            </a:r>
          </a:p>
        </p:txBody>
      </p:sp>
      <p:sp>
        <p:nvSpPr>
          <p:cNvPr id="361487"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Every step I take is one less step I’ll need</a:t>
            </a:r>
          </a:p>
        </p:txBody>
      </p:sp>
    </p:spTree>
    <p:extLst>
      <p:ext uri="{BB962C8B-B14F-4D97-AF65-F5344CB8AC3E}">
        <p14:creationId xmlns:p14="http://schemas.microsoft.com/office/powerpoint/2010/main" val="2959894665"/>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504" name="Text Box 8"/>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Jesus I thank You, thank You Lord</a:t>
            </a:r>
          </a:p>
        </p:txBody>
      </p:sp>
      <p:sp>
        <p:nvSpPr>
          <p:cNvPr id="362505" name="Text Box 9"/>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I thank You, thank You Lord</a:t>
            </a:r>
          </a:p>
        </p:txBody>
      </p:sp>
      <p:sp>
        <p:nvSpPr>
          <p:cNvPr id="362508"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For all that You’ve done I will thank You</a:t>
            </a:r>
          </a:p>
        </p:txBody>
      </p:sp>
      <p:sp>
        <p:nvSpPr>
          <p:cNvPr id="362509"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For all that Your going to do</a:t>
            </a:r>
          </a:p>
        </p:txBody>
      </p:sp>
      <p:sp>
        <p:nvSpPr>
          <p:cNvPr id="362510"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For all that You’ve promised and all that You are</a:t>
            </a:r>
          </a:p>
        </p:txBody>
      </p:sp>
      <p:sp>
        <p:nvSpPr>
          <p:cNvPr id="362511"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Is all that has carried me through</a:t>
            </a:r>
          </a:p>
        </p:txBody>
      </p:sp>
    </p:spTree>
    <p:extLst>
      <p:ext uri="{BB962C8B-B14F-4D97-AF65-F5344CB8AC3E}">
        <p14:creationId xmlns:p14="http://schemas.microsoft.com/office/powerpoint/2010/main" val="3538910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Come and drink this living water </a:t>
            </a:r>
          </a:p>
        </p:txBody>
      </p:sp>
      <p:sp>
        <p:nvSpPr>
          <p:cNvPr id="36868" name="Text Box 4"/>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Giving life through Jesus Christ </a:t>
            </a:r>
          </a:p>
        </p:txBody>
      </p:sp>
      <p:sp>
        <p:nvSpPr>
          <p:cNvPr id="36871" name="Text Box 7"/>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Will flow the power of God </a:t>
            </a:r>
          </a:p>
        </p:txBody>
      </p:sp>
      <p:sp>
        <p:nvSpPr>
          <p:cNvPr id="36872" name="Text Box 8"/>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From a heart filled by His Spirit</a:t>
            </a:r>
          </a:p>
        </p:txBody>
      </p:sp>
    </p:spTree>
    <p:extLst>
      <p:ext uri="{BB962C8B-B14F-4D97-AF65-F5344CB8AC3E}">
        <p14:creationId xmlns:p14="http://schemas.microsoft.com/office/powerpoint/2010/main" val="2200266659"/>
      </p:ext>
    </p:extLst>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8" name="Text Box 8"/>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Thank You, thank You Lord</a:t>
            </a:r>
          </a:p>
        </p:txBody>
      </p:sp>
      <p:sp>
        <p:nvSpPr>
          <p:cNvPr id="363532"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Thank You for loving and setting me free</a:t>
            </a:r>
          </a:p>
        </p:txBody>
      </p:sp>
      <p:sp>
        <p:nvSpPr>
          <p:cNvPr id="363533"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Thank You for giving Your life just for me</a:t>
            </a:r>
          </a:p>
        </p:txBody>
      </p:sp>
      <p:sp>
        <p:nvSpPr>
          <p:cNvPr id="363534"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How I thank You, Jesus I thank You</a:t>
            </a:r>
          </a:p>
        </p:txBody>
      </p:sp>
      <p:sp>
        <p:nvSpPr>
          <p:cNvPr id="363535"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Gratefully thank You</a:t>
            </a:r>
          </a:p>
        </p:txBody>
      </p:sp>
    </p:spTree>
    <p:extLst>
      <p:ext uri="{BB962C8B-B14F-4D97-AF65-F5344CB8AC3E}">
        <p14:creationId xmlns:p14="http://schemas.microsoft.com/office/powerpoint/2010/main" val="1482814950"/>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Text Box 2"/>
          <p:cNvSpPr txBox="1">
            <a:spLocks noChangeArrowheads="1"/>
          </p:cNvSpPr>
          <p:nvPr/>
        </p:nvSpPr>
        <p:spPr bwMode="auto">
          <a:xfrm>
            <a:off x="0" y="0"/>
            <a:ext cx="91440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000">
                <a:solidFill>
                  <a:srgbClr val="FFFFFF"/>
                </a:solidFill>
                <a:effectLst>
                  <a:outerShdw blurRad="38100" dist="38100" dir="2700000" algn="tl">
                    <a:srgbClr val="000000"/>
                  </a:outerShdw>
                </a:effectLst>
              </a:rPr>
              <a:t>Come magnify the Lord                      Come glorify                     His Name</a:t>
            </a:r>
          </a:p>
        </p:txBody>
      </p:sp>
    </p:spTree>
    <p:extLst>
      <p:ext uri="{BB962C8B-B14F-4D97-AF65-F5344CB8AC3E}">
        <p14:creationId xmlns:p14="http://schemas.microsoft.com/office/powerpoint/2010/main" val="942685855"/>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Text Box 2"/>
          <p:cNvSpPr txBox="1">
            <a:spLocks noChangeArrowheads="1"/>
          </p:cNvSpPr>
          <p:nvPr/>
        </p:nvSpPr>
        <p:spPr bwMode="auto">
          <a:xfrm>
            <a:off x="0" y="0"/>
            <a:ext cx="91440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500">
                <a:solidFill>
                  <a:srgbClr val="FFFFFF"/>
                </a:solidFill>
                <a:effectLst>
                  <a:outerShdw blurRad="38100" dist="38100" dir="2700000" algn="tl">
                    <a:srgbClr val="000000"/>
                  </a:outerShdw>
                </a:effectLst>
              </a:rPr>
              <a:t>All glory and honor                           Be unto the Precious Lamb                All blessing and power                       Be unto The Great I AM...</a:t>
            </a:r>
          </a:p>
        </p:txBody>
      </p:sp>
    </p:spTree>
    <p:extLst>
      <p:ext uri="{BB962C8B-B14F-4D97-AF65-F5344CB8AC3E}">
        <p14:creationId xmlns:p14="http://schemas.microsoft.com/office/powerpoint/2010/main" val="4261633309"/>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Text Box 2"/>
          <p:cNvSpPr txBox="1">
            <a:spLocks noChangeArrowheads="1"/>
          </p:cNvSpPr>
          <p:nvPr/>
        </p:nvSpPr>
        <p:spPr bwMode="auto">
          <a:xfrm>
            <a:off x="0" y="0"/>
            <a:ext cx="91440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a:solidFill>
                  <a:srgbClr val="FFFFFF"/>
                </a:solidFill>
                <a:effectLst>
                  <a:outerShdw blurRad="38100" dist="38100" dir="2700000" algn="tl">
                    <a:srgbClr val="000000"/>
                  </a:outerShdw>
                </a:effectLst>
              </a:rPr>
              <a:t>King of Kings, Lord of Lords                           Prince of Peace, The One we adore                     We give You praise, Forevermore                           King of Kings</a:t>
            </a:r>
          </a:p>
        </p:txBody>
      </p:sp>
    </p:spTree>
    <p:extLst>
      <p:ext uri="{BB962C8B-B14F-4D97-AF65-F5344CB8AC3E}">
        <p14:creationId xmlns:p14="http://schemas.microsoft.com/office/powerpoint/2010/main" val="4244447075"/>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Holy, Holy, Lord You are worthy</a:t>
            </a:r>
            <a:endParaRPr lang="en-US" sz="3600">
              <a:solidFill>
                <a:srgbClr val="FF0000"/>
              </a:solidFill>
              <a:effectLst>
                <a:outerShdw blurRad="38100" dist="38100" dir="2700000" algn="tl">
                  <a:srgbClr val="000000"/>
                </a:outerShdw>
              </a:effectLst>
            </a:endParaRPr>
          </a:p>
        </p:txBody>
      </p:sp>
      <p:sp>
        <p:nvSpPr>
          <p:cNvPr id="367620" name="Text Box 4"/>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And I’m honored to sing Your praise</a:t>
            </a:r>
            <a:endParaRPr lang="en-US" sz="3600">
              <a:solidFill>
                <a:srgbClr val="FF0000"/>
              </a:solidFill>
              <a:effectLst>
                <a:outerShdw blurRad="38100" dist="38100" dir="2700000" algn="tl">
                  <a:srgbClr val="000000"/>
                </a:outerShdw>
              </a:effectLst>
            </a:endParaRPr>
          </a:p>
        </p:txBody>
      </p:sp>
      <p:sp>
        <p:nvSpPr>
          <p:cNvPr id="367621" name="Text Box 5"/>
          <p:cNvSpPr txBox="1">
            <a:spLocks noChangeArrowheads="1"/>
          </p:cNvSpPr>
          <p:nvPr/>
        </p:nvSpPr>
        <p:spPr bwMode="auto">
          <a:xfrm>
            <a:off x="0" y="1295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King of glory, God Almighty</a:t>
            </a:r>
            <a:endParaRPr lang="en-US" sz="3600">
              <a:solidFill>
                <a:srgbClr val="FF0000"/>
              </a:solidFill>
              <a:effectLst>
                <a:outerShdw blurRad="38100" dist="38100" dir="2700000" algn="tl">
                  <a:srgbClr val="000000"/>
                </a:outerShdw>
              </a:effectLst>
            </a:endParaRPr>
          </a:p>
        </p:txBody>
      </p:sp>
      <p:sp>
        <p:nvSpPr>
          <p:cNvPr id="367622" name="Text Box 6"/>
          <p:cNvSpPr txBox="1">
            <a:spLocks noChangeArrowheads="1"/>
          </p:cNvSpPr>
          <p:nvPr/>
        </p:nvSpPr>
        <p:spPr bwMode="auto">
          <a:xfrm>
            <a:off x="0" y="2057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Hallowed be Your name</a:t>
            </a:r>
            <a:endParaRPr lang="en-US" sz="3600">
              <a:solidFill>
                <a:srgbClr val="FF0000"/>
              </a:solidFill>
              <a:effectLst>
                <a:outerShdw blurRad="38100" dist="38100" dir="2700000" algn="tl">
                  <a:srgbClr val="000000"/>
                </a:outerShdw>
              </a:effectLst>
            </a:endParaRPr>
          </a:p>
        </p:txBody>
      </p:sp>
    </p:spTree>
    <p:extLst>
      <p:ext uri="{BB962C8B-B14F-4D97-AF65-F5344CB8AC3E}">
        <p14:creationId xmlns:p14="http://schemas.microsoft.com/office/powerpoint/2010/main" val="4074785751"/>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All creation, every nation</a:t>
            </a:r>
            <a:endParaRPr lang="en-US" sz="3600">
              <a:solidFill>
                <a:srgbClr val="FF0000"/>
              </a:solidFill>
              <a:effectLst>
                <a:outerShdw blurRad="38100" dist="38100" dir="2700000" algn="tl">
                  <a:srgbClr val="000000"/>
                </a:outerShdw>
              </a:effectLst>
            </a:endParaRPr>
          </a:p>
        </p:txBody>
      </p:sp>
      <p:sp>
        <p:nvSpPr>
          <p:cNvPr id="368643" name="Text Box 3"/>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Has it’s being by Your Word</a:t>
            </a:r>
            <a:endParaRPr lang="en-US" sz="3600">
              <a:solidFill>
                <a:srgbClr val="FF0000"/>
              </a:solidFill>
              <a:effectLst>
                <a:outerShdw blurRad="38100" dist="38100" dir="2700000" algn="tl">
                  <a:srgbClr val="000000"/>
                </a:outerShdw>
              </a:effectLst>
            </a:endParaRPr>
          </a:p>
        </p:txBody>
      </p:sp>
      <p:sp>
        <p:nvSpPr>
          <p:cNvPr id="368644" name="Text Box 4"/>
          <p:cNvSpPr txBox="1">
            <a:spLocks noChangeArrowheads="1"/>
          </p:cNvSpPr>
          <p:nvPr/>
        </p:nvSpPr>
        <p:spPr bwMode="auto">
          <a:xfrm>
            <a:off x="0" y="1371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As Your will is done up in heaven</a:t>
            </a:r>
            <a:endParaRPr lang="en-US" sz="3600">
              <a:solidFill>
                <a:srgbClr val="FF0000"/>
              </a:solidFill>
              <a:effectLst>
                <a:outerShdw blurRad="38100" dist="38100" dir="2700000" algn="tl">
                  <a:srgbClr val="000000"/>
                </a:outerShdw>
              </a:effectLst>
            </a:endParaRPr>
          </a:p>
        </p:txBody>
      </p:sp>
      <p:sp>
        <p:nvSpPr>
          <p:cNvPr id="368645" name="Text Box 5"/>
          <p:cNvSpPr txBox="1">
            <a:spLocks noChangeArrowheads="1"/>
          </p:cNvSpPr>
          <p:nvPr/>
        </p:nvSpPr>
        <p:spPr bwMode="auto">
          <a:xfrm>
            <a:off x="0" y="1981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Let it be done here on earth</a:t>
            </a:r>
            <a:endParaRPr lang="en-US" sz="3600">
              <a:solidFill>
                <a:srgbClr val="FF0000"/>
              </a:solidFill>
              <a:effectLst>
                <a:outerShdw blurRad="38100" dist="38100" dir="2700000" algn="tl">
                  <a:srgbClr val="000000"/>
                </a:outerShdw>
              </a:effectLst>
            </a:endParaRPr>
          </a:p>
        </p:txBody>
      </p:sp>
      <p:sp>
        <p:nvSpPr>
          <p:cNvPr id="368646" name="Text Box 6"/>
          <p:cNvSpPr txBox="1">
            <a:spLocks noChangeArrowheads="1"/>
          </p:cNvSpPr>
          <p:nvPr/>
        </p:nvSpPr>
        <p:spPr bwMode="auto">
          <a:xfrm>
            <a:off x="0" y="2590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Let it be done here on earth</a:t>
            </a:r>
            <a:endParaRPr lang="en-US" sz="3600">
              <a:solidFill>
                <a:srgbClr val="FF0000"/>
              </a:solidFill>
              <a:effectLst>
                <a:outerShdw blurRad="38100" dist="38100" dir="2700000" algn="tl">
                  <a:srgbClr val="000000"/>
                </a:outerShdw>
              </a:effectLst>
            </a:endParaRPr>
          </a:p>
        </p:txBody>
      </p:sp>
    </p:spTree>
    <p:extLst>
      <p:ext uri="{BB962C8B-B14F-4D97-AF65-F5344CB8AC3E}">
        <p14:creationId xmlns:p14="http://schemas.microsoft.com/office/powerpoint/2010/main" val="281523399"/>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Hallowed be Your name</a:t>
            </a:r>
            <a:endParaRPr lang="en-US" sz="3600">
              <a:solidFill>
                <a:srgbClr val="FF0000"/>
              </a:solidFill>
              <a:effectLst>
                <a:outerShdw blurRad="38100" dist="38100" dir="2700000" algn="tl">
                  <a:srgbClr val="000000"/>
                </a:outerShdw>
              </a:effectLst>
            </a:endParaRPr>
          </a:p>
        </p:txBody>
      </p:sp>
      <p:sp>
        <p:nvSpPr>
          <p:cNvPr id="369667" name="Text Box 3"/>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Hallowed be Your name</a:t>
            </a:r>
            <a:endParaRPr lang="en-US" sz="3600">
              <a:solidFill>
                <a:srgbClr val="FF0000"/>
              </a:solidFill>
              <a:effectLst>
                <a:outerShdw blurRad="38100" dist="38100" dir="2700000" algn="tl">
                  <a:srgbClr val="000000"/>
                </a:outerShdw>
              </a:effectLst>
            </a:endParaRPr>
          </a:p>
        </p:txBody>
      </p:sp>
      <p:sp>
        <p:nvSpPr>
          <p:cNvPr id="369668" name="Text Box 4"/>
          <p:cNvSpPr txBox="1">
            <a:spLocks noChangeArrowheads="1"/>
          </p:cNvSpPr>
          <p:nvPr/>
        </p:nvSpPr>
        <p:spPr bwMode="auto">
          <a:xfrm>
            <a:off x="0" y="1295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Hallowed be Your name</a:t>
            </a:r>
            <a:endParaRPr lang="en-US" sz="3600">
              <a:solidFill>
                <a:srgbClr val="FF0000"/>
              </a:solidFill>
              <a:effectLst>
                <a:outerShdw blurRad="38100" dist="38100" dir="2700000" algn="tl">
                  <a:srgbClr val="000000"/>
                </a:outerShdw>
              </a:effectLst>
            </a:endParaRPr>
          </a:p>
        </p:txBody>
      </p:sp>
      <p:sp>
        <p:nvSpPr>
          <p:cNvPr id="369669" name="Text Box 5"/>
          <p:cNvSpPr txBox="1">
            <a:spLocks noChangeArrowheads="1"/>
          </p:cNvSpPr>
          <p:nvPr/>
        </p:nvSpPr>
        <p:spPr bwMode="auto">
          <a:xfrm>
            <a:off x="0" y="1828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Lord and majesty, Divine authority</a:t>
            </a:r>
            <a:endParaRPr lang="en-US" sz="3600">
              <a:solidFill>
                <a:srgbClr val="FF0000"/>
              </a:solidFill>
              <a:effectLst>
                <a:outerShdw blurRad="38100" dist="38100" dir="2700000" algn="tl">
                  <a:srgbClr val="000000"/>
                </a:outerShdw>
              </a:effectLst>
            </a:endParaRPr>
          </a:p>
        </p:txBody>
      </p:sp>
      <p:sp>
        <p:nvSpPr>
          <p:cNvPr id="369671" name="Text Box 7"/>
          <p:cNvSpPr txBox="1">
            <a:spLocks noChangeArrowheads="1"/>
          </p:cNvSpPr>
          <p:nvPr/>
        </p:nvSpPr>
        <p:spPr bwMode="auto">
          <a:xfrm>
            <a:off x="0" y="2514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Hallowed be Your name</a:t>
            </a:r>
            <a:endParaRPr lang="en-US" sz="3600">
              <a:solidFill>
                <a:srgbClr val="FF0000"/>
              </a:solidFill>
              <a:effectLst>
                <a:outerShdw blurRad="38100" dist="38100" dir="2700000" algn="tl">
                  <a:srgbClr val="000000"/>
                </a:outerShdw>
              </a:effectLst>
            </a:endParaRPr>
          </a:p>
        </p:txBody>
      </p:sp>
    </p:spTree>
    <p:extLst>
      <p:ext uri="{BB962C8B-B14F-4D97-AF65-F5344CB8AC3E}">
        <p14:creationId xmlns:p14="http://schemas.microsoft.com/office/powerpoint/2010/main" val="3178658946"/>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Anointing fall on me, anointing fall on me</a:t>
            </a:r>
          </a:p>
        </p:txBody>
      </p:sp>
      <p:sp>
        <p:nvSpPr>
          <p:cNvPr id="370697" name="Text Box 9"/>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Let the power of the Holy Ghost fall on me</a:t>
            </a:r>
          </a:p>
        </p:txBody>
      </p:sp>
      <p:sp>
        <p:nvSpPr>
          <p:cNvPr id="370698" name="Text Box 10"/>
          <p:cNvSpPr txBox="1">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Anointing fall on me</a:t>
            </a:r>
          </a:p>
        </p:txBody>
      </p:sp>
      <p:sp>
        <p:nvSpPr>
          <p:cNvPr id="370703" name="Text Box 15"/>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Touch my hands, my mouth and my heart</a:t>
            </a:r>
          </a:p>
        </p:txBody>
      </p:sp>
      <p:sp>
        <p:nvSpPr>
          <p:cNvPr id="370704" name="Text Box 16"/>
          <p:cNvSpPr txBox="1">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Fill my life Lord, every part</a:t>
            </a:r>
          </a:p>
        </p:txBody>
      </p:sp>
      <p:sp>
        <p:nvSpPr>
          <p:cNvPr id="370705" name="Text Box 17"/>
          <p:cNvSpPr txBox="1">
            <a:spLocks noChangeArrowheads="1"/>
          </p:cNvSpPr>
          <p:nvPr/>
        </p:nvSpPr>
        <p:spPr bwMode="auto">
          <a:xfrm>
            <a:off x="0" y="2438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Let the power of the Holy Ghost fall on me</a:t>
            </a:r>
          </a:p>
        </p:txBody>
      </p:sp>
      <p:sp>
        <p:nvSpPr>
          <p:cNvPr id="370706" name="Text Box 18"/>
          <p:cNvSpPr txBox="1">
            <a:spLocks noChangeArrowheads="1"/>
          </p:cNvSpPr>
          <p:nvPr/>
        </p:nvSpPr>
        <p:spPr bwMode="auto">
          <a:xfrm>
            <a:off x="0" y="2895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Anointing fall on me</a:t>
            </a:r>
          </a:p>
        </p:txBody>
      </p:sp>
    </p:spTree>
    <p:extLst>
      <p:ext uri="{BB962C8B-B14F-4D97-AF65-F5344CB8AC3E}">
        <p14:creationId xmlns:p14="http://schemas.microsoft.com/office/powerpoint/2010/main" val="1612306936"/>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Text Box 2"/>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Come, let us worship and bow down,</a:t>
            </a:r>
          </a:p>
        </p:txBody>
      </p:sp>
      <p:sp>
        <p:nvSpPr>
          <p:cNvPr id="371715" name="Text Box 3"/>
          <p:cNvSpPr txBox="1">
            <a:spLocks noChangeArrowheads="1"/>
          </p:cNvSpPr>
          <p:nvPr/>
        </p:nvSpPr>
        <p:spPr bwMode="auto">
          <a:xfrm>
            <a:off x="0" y="533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Let Us kneel before the Lord our God our Maker</a:t>
            </a:r>
          </a:p>
        </p:txBody>
      </p:sp>
      <p:sp>
        <p:nvSpPr>
          <p:cNvPr id="371716" name="Text Box 4"/>
          <p:cNvSpPr txBox="1">
            <a:spLocks noChangeArrowheads="1"/>
          </p:cNvSpPr>
          <p:nvPr/>
        </p:nvSpPr>
        <p:spPr bwMode="auto">
          <a:xfrm>
            <a:off x="3200400" y="1143000"/>
            <a:ext cx="2286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i="1">
                <a:solidFill>
                  <a:srgbClr val="FFFFFF"/>
                </a:solidFill>
                <a:effectLst>
                  <a:outerShdw blurRad="38100" dist="38100" dir="2700000" algn="tl">
                    <a:srgbClr val="000000"/>
                  </a:outerShdw>
                </a:effectLst>
              </a:rPr>
              <a:t>Repeat</a:t>
            </a:r>
            <a:endParaRPr lang="en-US" sz="3200">
              <a:solidFill>
                <a:srgbClr val="FFFFFF"/>
              </a:solidFill>
              <a:effectLst>
                <a:outerShdw blurRad="38100" dist="38100" dir="2700000" algn="tl">
                  <a:srgbClr val="000000"/>
                </a:outerShdw>
              </a:effectLst>
            </a:endParaRPr>
          </a:p>
        </p:txBody>
      </p:sp>
      <p:sp>
        <p:nvSpPr>
          <p:cNvPr id="371717" name="Text Box 5"/>
          <p:cNvSpPr txBox="1">
            <a:spLocks noChangeArrowheads="1"/>
          </p:cNvSpPr>
          <p:nvPr/>
        </p:nvSpPr>
        <p:spPr bwMode="auto">
          <a:xfrm>
            <a:off x="0" y="1524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For He is our God </a:t>
            </a:r>
          </a:p>
        </p:txBody>
      </p:sp>
      <p:sp>
        <p:nvSpPr>
          <p:cNvPr id="371718" name="Text Box 6"/>
          <p:cNvSpPr txBox="1">
            <a:spLocks noChangeArrowheads="1"/>
          </p:cNvSpPr>
          <p:nvPr/>
        </p:nvSpPr>
        <p:spPr bwMode="auto">
          <a:xfrm>
            <a:off x="762000" y="1981200"/>
            <a:ext cx="746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And we are the people of His pasture</a:t>
            </a:r>
          </a:p>
        </p:txBody>
      </p:sp>
      <p:sp>
        <p:nvSpPr>
          <p:cNvPr id="371719" name="Text Box 7"/>
          <p:cNvSpPr txBox="1">
            <a:spLocks noChangeArrowheads="1"/>
          </p:cNvSpPr>
          <p:nvPr/>
        </p:nvSpPr>
        <p:spPr bwMode="auto">
          <a:xfrm>
            <a:off x="2514600" y="2590800"/>
            <a:ext cx="3505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i="1">
                <a:solidFill>
                  <a:srgbClr val="FFFFFF"/>
                </a:solidFill>
                <a:effectLst>
                  <a:outerShdw blurRad="38100" dist="38100" dir="2700000" algn="tl">
                    <a:srgbClr val="000000"/>
                  </a:outerShdw>
                </a:effectLst>
              </a:rPr>
              <a:t>Repeat</a:t>
            </a:r>
            <a:endParaRPr lang="en-US" sz="3200">
              <a:solidFill>
                <a:srgbClr val="FFFFFF"/>
              </a:solidFill>
              <a:effectLst>
                <a:outerShdw blurRad="38100" dist="38100" dir="2700000" algn="tl">
                  <a:srgbClr val="000000"/>
                </a:outerShdw>
              </a:effectLst>
            </a:endParaRPr>
          </a:p>
        </p:txBody>
      </p:sp>
      <p:sp>
        <p:nvSpPr>
          <p:cNvPr id="371720" name="Text Box 8"/>
          <p:cNvSpPr txBox="1">
            <a:spLocks noChangeArrowheads="1"/>
          </p:cNvSpPr>
          <p:nvPr/>
        </p:nvSpPr>
        <p:spPr bwMode="auto">
          <a:xfrm>
            <a:off x="0" y="2971800"/>
            <a:ext cx="9144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And the sheep of His hand,  Just the sheep of His hand</a:t>
            </a:r>
          </a:p>
        </p:txBody>
      </p:sp>
    </p:spTree>
    <p:extLst>
      <p:ext uri="{BB962C8B-B14F-4D97-AF65-F5344CB8AC3E}">
        <p14:creationId xmlns:p14="http://schemas.microsoft.com/office/powerpoint/2010/main" val="4085357420"/>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Text Box 2"/>
          <p:cNvSpPr txBox="1">
            <a:spLocks noChangeArrowheads="1"/>
          </p:cNvSpPr>
          <p:nvPr/>
        </p:nvSpPr>
        <p:spPr bwMode="auto">
          <a:xfrm>
            <a:off x="609600" y="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 Lord God of Israel</a:t>
            </a:r>
          </a:p>
        </p:txBody>
      </p:sp>
      <p:sp>
        <p:nvSpPr>
          <p:cNvPr id="372739" name="Text Box 3"/>
          <p:cNvSpPr txBox="1">
            <a:spLocks noChangeArrowheads="1"/>
          </p:cNvSpPr>
          <p:nvPr/>
        </p:nvSpPr>
        <p:spPr bwMode="auto">
          <a:xfrm>
            <a:off x="685800" y="4572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There is no god like Thee in heaven</a:t>
            </a:r>
          </a:p>
        </p:txBody>
      </p:sp>
      <p:sp>
        <p:nvSpPr>
          <p:cNvPr id="372740" name="Text Box 4"/>
          <p:cNvSpPr txBox="1">
            <a:spLocks noChangeArrowheads="1"/>
          </p:cNvSpPr>
          <p:nvPr/>
        </p:nvSpPr>
        <p:spPr bwMode="auto">
          <a:xfrm>
            <a:off x="685800" y="9906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There is no god like Thee in earth</a:t>
            </a:r>
          </a:p>
        </p:txBody>
      </p:sp>
      <p:sp>
        <p:nvSpPr>
          <p:cNvPr id="372741" name="Text Box 5"/>
          <p:cNvSpPr txBox="1">
            <a:spLocks noChangeArrowheads="1"/>
          </p:cNvSpPr>
          <p:nvPr/>
        </p:nvSpPr>
        <p:spPr bwMode="auto">
          <a:xfrm>
            <a:off x="762000" y="15240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 Lord God of Israel</a:t>
            </a:r>
          </a:p>
        </p:txBody>
      </p:sp>
      <p:sp>
        <p:nvSpPr>
          <p:cNvPr id="372742" name="Text Box 6"/>
          <p:cNvSpPr txBox="1">
            <a:spLocks noChangeArrowheads="1"/>
          </p:cNvSpPr>
          <p:nvPr/>
        </p:nvSpPr>
        <p:spPr bwMode="auto">
          <a:xfrm>
            <a:off x="0" y="1905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That keepeth covenant and showeth mercy</a:t>
            </a:r>
          </a:p>
        </p:txBody>
      </p:sp>
      <p:sp>
        <p:nvSpPr>
          <p:cNvPr id="372743" name="Text Box 7"/>
          <p:cNvSpPr txBox="1">
            <a:spLocks noChangeArrowheads="1"/>
          </p:cNvSpPr>
          <p:nvPr/>
        </p:nvSpPr>
        <p:spPr bwMode="auto">
          <a:xfrm>
            <a:off x="0" y="23622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Unto Thy servants that walk before Thee with all their hearts</a:t>
            </a:r>
          </a:p>
        </p:txBody>
      </p:sp>
      <p:sp>
        <p:nvSpPr>
          <p:cNvPr id="372744" name="Text Box 8"/>
          <p:cNvSpPr txBox="1">
            <a:spLocks noChangeArrowheads="1"/>
          </p:cNvSpPr>
          <p:nvPr/>
        </p:nvSpPr>
        <p:spPr bwMode="auto">
          <a:xfrm>
            <a:off x="762000" y="32766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 Lord God of Israel</a:t>
            </a:r>
          </a:p>
        </p:txBody>
      </p:sp>
    </p:spTree>
    <p:extLst>
      <p:ext uri="{BB962C8B-B14F-4D97-AF65-F5344CB8AC3E}">
        <p14:creationId xmlns:p14="http://schemas.microsoft.com/office/powerpoint/2010/main" val="25792064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Sing unto the Lord, Make a joyful noise</a:t>
            </a:r>
            <a:endParaRPr lang="en-US" sz="3200" i="1">
              <a:solidFill>
                <a:srgbClr val="FFFFFF"/>
              </a:solidFill>
              <a:effectLst>
                <a:outerShdw blurRad="38100" dist="38100" dir="2700000" algn="tl">
                  <a:srgbClr val="000000"/>
                </a:outerShdw>
              </a:effectLst>
            </a:endParaRPr>
          </a:p>
        </p:txBody>
      </p:sp>
      <p:sp>
        <p:nvSpPr>
          <p:cNvPr id="37896" name="Text Box 8"/>
          <p:cNvSpPr txBox="1">
            <a:spLocks noChangeArrowheads="1"/>
          </p:cNvSpPr>
          <p:nvPr/>
        </p:nvSpPr>
        <p:spPr bwMode="auto">
          <a:xfrm>
            <a:off x="-457200" y="457200"/>
            <a:ext cx="103632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Lift your voices and let your praise resound</a:t>
            </a:r>
            <a:endParaRPr lang="en-US" sz="3200" i="1">
              <a:solidFill>
                <a:srgbClr val="FFFFFF"/>
              </a:solidFill>
              <a:effectLst>
                <a:outerShdw blurRad="38100" dist="38100" dir="2700000" algn="tl">
                  <a:srgbClr val="000000"/>
                </a:outerShdw>
              </a:effectLst>
            </a:endParaRPr>
          </a:p>
        </p:txBody>
      </p:sp>
      <p:sp>
        <p:nvSpPr>
          <p:cNvPr id="37897" name="Text Box 9"/>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Sing a victory song in a time war </a:t>
            </a:r>
            <a:r>
              <a:rPr lang="en-US" sz="3200" i="1">
                <a:solidFill>
                  <a:srgbClr val="FFFFFF"/>
                </a:solidFill>
                <a:effectLst>
                  <a:outerShdw blurRad="38100" dist="38100" dir="2700000" algn="tl">
                    <a:srgbClr val="000000"/>
                  </a:outerShdw>
                </a:effectLst>
              </a:rPr>
              <a:t>  </a:t>
            </a:r>
          </a:p>
        </p:txBody>
      </p:sp>
      <p:sp>
        <p:nvSpPr>
          <p:cNvPr id="37898" name="Text Box 10"/>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Trust in Jesus, The battle is the Lords!</a:t>
            </a:r>
            <a:endParaRPr lang="en-US" sz="3200" i="1">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1405411591"/>
      </p:ext>
    </p:extLst>
  </p:cSld>
  <p:clrMapOvr>
    <a:masterClrMapping/>
  </p:clrMapOvr>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Text Box 2"/>
          <p:cNvSpPr txBox="1">
            <a:spLocks noChangeArrowheads="1"/>
          </p:cNvSpPr>
          <p:nvPr/>
        </p:nvSpPr>
        <p:spPr bwMode="auto">
          <a:xfrm>
            <a:off x="1981200" y="685800"/>
            <a:ext cx="3581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b="1" i="1">
                <a:solidFill>
                  <a:srgbClr val="FFFFFF"/>
                </a:solidFill>
                <a:effectLst>
                  <a:outerShdw blurRad="38100" dist="38100" dir="2700000" algn="tl">
                    <a:srgbClr val="000000"/>
                  </a:outerShdw>
                </a:effectLst>
              </a:rPr>
              <a:t>O Lord God Of Israel</a:t>
            </a:r>
            <a:endParaRPr lang="en-US" sz="8000" b="1" i="1">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3654274294"/>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92" name="Text Box 8"/>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Tenderly, Oh so tenderly</a:t>
            </a:r>
          </a:p>
        </p:txBody>
      </p:sp>
      <p:sp>
        <p:nvSpPr>
          <p:cNvPr id="374793" name="Text Box 9"/>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Lord, You hold me in Your arms</a:t>
            </a:r>
          </a:p>
        </p:txBody>
      </p:sp>
      <p:sp>
        <p:nvSpPr>
          <p:cNvPr id="374794" name="Text Box 10"/>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quietly, Oh so quietly</a:t>
            </a:r>
          </a:p>
        </p:txBody>
      </p:sp>
      <p:sp>
        <p:nvSpPr>
          <p:cNvPr id="374795" name="Text Box 11"/>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Lord, You whisper to my heart….</a:t>
            </a:r>
          </a:p>
        </p:txBody>
      </p:sp>
    </p:spTree>
    <p:extLst>
      <p:ext uri="{BB962C8B-B14F-4D97-AF65-F5344CB8AC3E}">
        <p14:creationId xmlns:p14="http://schemas.microsoft.com/office/powerpoint/2010/main" val="4101734911"/>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5" name="Text Box 7"/>
          <p:cNvSpPr txBox="1">
            <a:spLocks noChangeArrowheads="1"/>
          </p:cNvSpPr>
          <p:nvPr/>
        </p:nvSpPr>
        <p:spPr bwMode="auto">
          <a:xfrm>
            <a:off x="0" y="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a:solidFill>
                  <a:srgbClr val="FFFFFF"/>
                </a:solidFill>
                <a:effectLst>
                  <a:outerShdw blurRad="38100" dist="38100" dir="2700000" algn="tl">
                    <a:srgbClr val="000000"/>
                  </a:outerShdw>
                </a:effectLst>
              </a:rPr>
              <a:t>Over and over again, over and over again</a:t>
            </a:r>
          </a:p>
        </p:txBody>
      </p:sp>
      <p:sp>
        <p:nvSpPr>
          <p:cNvPr id="375816" name="Text Box 8"/>
          <p:cNvSpPr txBox="1">
            <a:spLocks noChangeArrowheads="1"/>
          </p:cNvSpPr>
          <p:nvPr/>
        </p:nvSpPr>
        <p:spPr bwMode="auto">
          <a:xfrm>
            <a:off x="0" y="76200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a:solidFill>
                  <a:srgbClr val="FFFFFF"/>
                </a:solidFill>
                <a:effectLst>
                  <a:outerShdw blurRad="38100" dist="38100" dir="2700000" algn="tl">
                    <a:srgbClr val="000000"/>
                  </a:outerShdw>
                </a:effectLst>
              </a:rPr>
              <a:t>Like rain from above, You shower Your love over me</a:t>
            </a:r>
          </a:p>
        </p:txBody>
      </p:sp>
    </p:spTree>
    <p:extLst>
      <p:ext uri="{BB962C8B-B14F-4D97-AF65-F5344CB8AC3E}">
        <p14:creationId xmlns:p14="http://schemas.microsoft.com/office/powerpoint/2010/main" val="2946712631"/>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don’t see, what You see in me</a:t>
            </a:r>
          </a:p>
        </p:txBody>
      </p:sp>
      <p:sp>
        <p:nvSpPr>
          <p:cNvPr id="37684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Why Your love to me You gave…</a:t>
            </a:r>
          </a:p>
        </p:txBody>
      </p:sp>
      <p:sp>
        <p:nvSpPr>
          <p:cNvPr id="37684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But just the same, when I speak Your name</a:t>
            </a:r>
          </a:p>
        </p:txBody>
      </p:sp>
      <p:sp>
        <p:nvSpPr>
          <p:cNvPr id="37684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 are just a breath away</a:t>
            </a:r>
          </a:p>
        </p:txBody>
      </p:sp>
    </p:spTree>
    <p:extLst>
      <p:ext uri="{BB962C8B-B14F-4D97-AF65-F5344CB8AC3E}">
        <p14:creationId xmlns:p14="http://schemas.microsoft.com/office/powerpoint/2010/main" val="2985211721"/>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63"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Shower me, shower me</a:t>
            </a:r>
          </a:p>
        </p:txBody>
      </p:sp>
      <p:sp>
        <p:nvSpPr>
          <p:cNvPr id="377864"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Like rain from above</a:t>
            </a:r>
          </a:p>
        </p:txBody>
      </p:sp>
      <p:sp>
        <p:nvSpPr>
          <p:cNvPr id="377865"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 shower Your love over me…</a:t>
            </a:r>
          </a:p>
        </p:txBody>
      </p:sp>
    </p:spTree>
    <p:extLst>
      <p:ext uri="{BB962C8B-B14F-4D97-AF65-F5344CB8AC3E}">
        <p14:creationId xmlns:p14="http://schemas.microsoft.com/office/powerpoint/2010/main" val="3136727201"/>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3"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Changing my unworthiness</a:t>
            </a:r>
          </a:p>
        </p:txBody>
      </p:sp>
      <p:sp>
        <p:nvSpPr>
          <p:cNvPr id="378884" name="Text Box 4"/>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 Lord, I receive Your Love</a:t>
            </a:r>
          </a:p>
        </p:txBody>
      </p:sp>
      <p:sp>
        <p:nvSpPr>
          <p:cNvPr id="378887"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 Lord Your tenderness</a:t>
            </a:r>
          </a:p>
        </p:txBody>
      </p:sp>
      <p:sp>
        <p:nvSpPr>
          <p:cNvPr id="37888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Melting all my bitterness</a:t>
            </a:r>
          </a:p>
        </p:txBody>
      </p:sp>
      <p:sp>
        <p:nvSpPr>
          <p:cNvPr id="378889"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 Lord, I receive Your love</a:t>
            </a:r>
          </a:p>
        </p:txBody>
      </p:sp>
      <p:sp>
        <p:nvSpPr>
          <p:cNvPr id="378890"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 Lord Your loveliness</a:t>
            </a:r>
          </a:p>
        </p:txBody>
      </p:sp>
    </p:spTree>
    <p:extLst>
      <p:ext uri="{BB962C8B-B14F-4D97-AF65-F5344CB8AC3E}">
        <p14:creationId xmlns:p14="http://schemas.microsoft.com/office/powerpoint/2010/main" val="3626389397"/>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Text Box 2"/>
          <p:cNvSpPr txBox="1">
            <a:spLocks noChangeArrowheads="1"/>
          </p:cNvSpPr>
          <p:nvPr/>
        </p:nvSpPr>
        <p:spPr bwMode="auto">
          <a:xfrm>
            <a:off x="0" y="0"/>
            <a:ext cx="9144000" cy="199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000">
                <a:solidFill>
                  <a:srgbClr val="FFFFFF"/>
                </a:solidFill>
                <a:effectLst>
                  <a:outerShdw blurRad="38100" dist="38100" dir="2700000" algn="tl">
                    <a:srgbClr val="000000"/>
                  </a:outerShdw>
                </a:effectLst>
              </a:rPr>
              <a:t>Oh Lord                </a:t>
            </a:r>
          </a:p>
          <a:p>
            <a:pPr algn="ctr">
              <a:spcBef>
                <a:spcPct val="50000"/>
              </a:spcBef>
            </a:pPr>
            <a:r>
              <a:rPr lang="en-US" sz="5000">
                <a:solidFill>
                  <a:srgbClr val="FFFFFF"/>
                </a:solidFill>
                <a:effectLst>
                  <a:outerShdw blurRad="38100" dist="38100" dir="2700000" algn="tl">
                    <a:srgbClr val="000000"/>
                  </a:outerShdw>
                </a:effectLst>
              </a:rPr>
              <a:t> I Receive Your Love</a:t>
            </a:r>
          </a:p>
        </p:txBody>
      </p:sp>
    </p:spTree>
    <p:extLst>
      <p:ext uri="{BB962C8B-B14F-4D97-AF65-F5344CB8AC3E}">
        <p14:creationId xmlns:p14="http://schemas.microsoft.com/office/powerpoint/2010/main" val="391175653"/>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1"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give You praise, for You are my righteousness</a:t>
            </a:r>
          </a:p>
        </p:txBody>
      </p:sp>
      <p:sp>
        <p:nvSpPr>
          <p:cNvPr id="380932" name="Text Box 4"/>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worship You, almighty god</a:t>
            </a:r>
          </a:p>
        </p:txBody>
      </p:sp>
      <p:sp>
        <p:nvSpPr>
          <p:cNvPr id="380933" name="Text Box 5"/>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There is none like You</a:t>
            </a:r>
          </a:p>
        </p:txBody>
      </p:sp>
      <p:sp>
        <p:nvSpPr>
          <p:cNvPr id="38093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worship You, Almighty God</a:t>
            </a:r>
          </a:p>
        </p:txBody>
      </p:sp>
      <p:sp>
        <p:nvSpPr>
          <p:cNvPr id="38093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There is none like You.</a:t>
            </a:r>
          </a:p>
        </p:txBody>
      </p:sp>
      <p:sp>
        <p:nvSpPr>
          <p:cNvPr id="38093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worship You, O’ Prince of Peace</a:t>
            </a:r>
          </a:p>
        </p:txBody>
      </p:sp>
      <p:sp>
        <p:nvSpPr>
          <p:cNvPr id="380938"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That is what I want to do</a:t>
            </a:r>
          </a:p>
        </p:txBody>
      </p:sp>
    </p:spTree>
    <p:extLst>
      <p:ext uri="{BB962C8B-B14F-4D97-AF65-F5344CB8AC3E}">
        <p14:creationId xmlns:p14="http://schemas.microsoft.com/office/powerpoint/2010/main" val="2145103987"/>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60" name="Text Box 8"/>
          <p:cNvSpPr txBox="1">
            <a:spLocks noChangeArrowheads="1"/>
          </p:cNvSpPr>
          <p:nvPr/>
        </p:nvSpPr>
        <p:spPr bwMode="auto">
          <a:xfrm>
            <a:off x="0" y="1752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For I will always sing of when your love came down</a:t>
            </a:r>
          </a:p>
        </p:txBody>
      </p:sp>
      <p:sp>
        <p:nvSpPr>
          <p:cNvPr id="381964" name="Text Box 1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Over the mountains and the sea</a:t>
            </a:r>
          </a:p>
        </p:txBody>
      </p:sp>
      <p:sp>
        <p:nvSpPr>
          <p:cNvPr id="381965" name="Text Box 13"/>
          <p:cNvSpPr txBox="1">
            <a:spLocks noChangeArrowheads="1"/>
          </p:cNvSpPr>
          <p:nvPr/>
        </p:nvSpPr>
        <p:spPr bwMode="auto">
          <a:xfrm>
            <a:off x="0" y="457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Your river runs with love for me</a:t>
            </a:r>
          </a:p>
        </p:txBody>
      </p:sp>
      <p:sp>
        <p:nvSpPr>
          <p:cNvPr id="381966" name="Text Box 14"/>
          <p:cNvSpPr txBox="1">
            <a:spLocks noChangeArrowheads="1"/>
          </p:cNvSpPr>
          <p:nvPr/>
        </p:nvSpPr>
        <p:spPr bwMode="auto">
          <a:xfrm>
            <a:off x="0" y="914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So I will open up my heart and let the healer set me free</a:t>
            </a:r>
          </a:p>
        </p:txBody>
      </p:sp>
      <p:sp>
        <p:nvSpPr>
          <p:cNvPr id="381967" name="Text Box 15"/>
          <p:cNvSpPr txBox="1">
            <a:spLocks noChangeArrowheads="1"/>
          </p:cNvSpPr>
          <p:nvPr/>
        </p:nvSpPr>
        <p:spPr bwMode="auto">
          <a:xfrm>
            <a:off x="0" y="1371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I’m happy to be in the truth, so I will daily lift my hands</a:t>
            </a:r>
          </a:p>
        </p:txBody>
      </p:sp>
    </p:spTree>
    <p:extLst>
      <p:ext uri="{BB962C8B-B14F-4D97-AF65-F5344CB8AC3E}">
        <p14:creationId xmlns:p14="http://schemas.microsoft.com/office/powerpoint/2010/main" val="1930901302"/>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Text Box 2"/>
          <p:cNvSpPr txBox="1">
            <a:spLocks noChangeArrowheads="1"/>
          </p:cNvSpPr>
          <p:nvPr/>
        </p:nvSpPr>
        <p:spPr bwMode="auto">
          <a:xfrm>
            <a:off x="0" y="0"/>
            <a:ext cx="91440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000" b="1">
                <a:solidFill>
                  <a:srgbClr val="FFFFFF"/>
                </a:solidFill>
                <a:effectLst>
                  <a:outerShdw blurRad="38100" dist="38100" dir="2700000" algn="tl">
                    <a:srgbClr val="000000"/>
                  </a:outerShdw>
                </a:effectLst>
              </a:rPr>
              <a:t> I could sing of your love forever</a:t>
            </a:r>
          </a:p>
        </p:txBody>
      </p:sp>
    </p:spTree>
    <p:extLst>
      <p:ext uri="{BB962C8B-B14F-4D97-AF65-F5344CB8AC3E}">
        <p14:creationId xmlns:p14="http://schemas.microsoft.com/office/powerpoint/2010/main" val="21303815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9" name="Text Box 7"/>
          <p:cNvSpPr txBox="1">
            <a:spLocks noChangeArrowheads="1"/>
          </p:cNvSpPr>
          <p:nvPr/>
        </p:nvSpPr>
        <p:spPr bwMode="auto">
          <a:xfrm rot="214580">
            <a:off x="0" y="46894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i="1">
              <a:solidFill>
                <a:srgbClr val="000000"/>
              </a:solidFill>
            </a:endParaRPr>
          </a:p>
        </p:txBody>
      </p:sp>
      <p:sp>
        <p:nvSpPr>
          <p:cNvPr id="38925" name="Text Box 13"/>
          <p:cNvSpPr txBox="1">
            <a:spLocks noChangeArrowheads="1"/>
          </p:cNvSpPr>
          <p:nvPr/>
        </p:nvSpPr>
        <p:spPr bwMode="auto">
          <a:xfrm>
            <a:off x="0" y="3048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And His mercy endures forever </a:t>
            </a:r>
          </a:p>
        </p:txBody>
      </p:sp>
      <p:sp>
        <p:nvSpPr>
          <p:cNvPr id="38926" name="Text Box 14"/>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For the Lord is good</a:t>
            </a:r>
          </a:p>
        </p:txBody>
      </p:sp>
      <p:sp>
        <p:nvSpPr>
          <p:cNvPr id="38927" name="Text Box 15"/>
          <p:cNvSpPr txBox="1">
            <a:spLocks noChangeArrowheads="1"/>
          </p:cNvSpPr>
          <p:nvPr/>
        </p:nvSpPr>
        <p:spPr bwMode="auto">
          <a:xfrm>
            <a:off x="0" y="6858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For the Lord is good </a:t>
            </a:r>
          </a:p>
        </p:txBody>
      </p:sp>
      <p:sp>
        <p:nvSpPr>
          <p:cNvPr id="38928" name="Text Box 16"/>
          <p:cNvSpPr txBox="1">
            <a:spLocks noChangeArrowheads="1"/>
          </p:cNvSpPr>
          <p:nvPr/>
        </p:nvSpPr>
        <p:spPr bwMode="auto">
          <a:xfrm>
            <a:off x="0" y="10668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And His mercy endures forever (Repeat)</a:t>
            </a:r>
          </a:p>
        </p:txBody>
      </p:sp>
      <p:sp>
        <p:nvSpPr>
          <p:cNvPr id="38929" name="Text Box 17"/>
          <p:cNvSpPr txBox="1">
            <a:spLocks noChangeArrowheads="1"/>
          </p:cNvSpPr>
          <p:nvPr/>
        </p:nvSpPr>
        <p:spPr bwMode="auto">
          <a:xfrm>
            <a:off x="0" y="1524000"/>
            <a:ext cx="9144000" cy="1311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sz="3200" b="1">
              <a:solidFill>
                <a:srgbClr val="FFFFFF"/>
              </a:solidFill>
              <a:effectLst>
                <a:outerShdw blurRad="38100" dist="38100" dir="2700000" algn="tl">
                  <a:srgbClr val="000000"/>
                </a:outerShdw>
              </a:effectLst>
            </a:endParaRPr>
          </a:p>
          <a:p>
            <a:pPr algn="ctr">
              <a:spcBef>
                <a:spcPct val="50000"/>
              </a:spcBef>
            </a:pPr>
            <a:endParaRPr lang="en-US" sz="3200" b="1">
              <a:solidFill>
                <a:srgbClr val="FFFFFF"/>
              </a:solidFill>
              <a:effectLst>
                <a:outerShdw blurRad="38100" dist="38100" dir="2700000" algn="tl">
                  <a:srgbClr val="000000"/>
                </a:outerShdw>
              </a:effectLst>
            </a:endParaRPr>
          </a:p>
        </p:txBody>
      </p:sp>
      <p:sp>
        <p:nvSpPr>
          <p:cNvPr id="38930" name="Rectangle 18"/>
          <p:cNvSpPr>
            <a:spLocks noChangeArrowheads="1"/>
          </p:cNvSpPr>
          <p:nvPr/>
        </p:nvSpPr>
        <p:spPr bwMode="auto">
          <a:xfrm>
            <a:off x="0" y="1447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Forever and Ever……</a:t>
            </a:r>
          </a:p>
        </p:txBody>
      </p:sp>
    </p:spTree>
    <p:extLst>
      <p:ext uri="{BB962C8B-B14F-4D97-AF65-F5344CB8AC3E}">
        <p14:creationId xmlns:p14="http://schemas.microsoft.com/office/powerpoint/2010/main" val="141116640"/>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10"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Oh, I feel like dancing</a:t>
            </a:r>
          </a:p>
        </p:txBody>
      </p:sp>
      <p:sp>
        <p:nvSpPr>
          <p:cNvPr id="384011"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It’s foolishness I know</a:t>
            </a:r>
          </a:p>
        </p:txBody>
      </p:sp>
      <p:sp>
        <p:nvSpPr>
          <p:cNvPr id="384012"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But when the world has seen the light</a:t>
            </a:r>
          </a:p>
        </p:txBody>
      </p:sp>
      <p:sp>
        <p:nvSpPr>
          <p:cNvPr id="384013"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They will dance with joy like we’re dancing now</a:t>
            </a:r>
          </a:p>
        </p:txBody>
      </p:sp>
    </p:spTree>
    <p:extLst>
      <p:ext uri="{BB962C8B-B14F-4D97-AF65-F5344CB8AC3E}">
        <p14:creationId xmlns:p14="http://schemas.microsoft.com/office/powerpoint/2010/main" val="4239010285"/>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34"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Change my heart, Oh God</a:t>
            </a:r>
          </a:p>
        </p:txBody>
      </p:sp>
      <p:sp>
        <p:nvSpPr>
          <p:cNvPr id="385035"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Make it ever true</a:t>
            </a:r>
          </a:p>
        </p:txBody>
      </p:sp>
      <p:sp>
        <p:nvSpPr>
          <p:cNvPr id="385036"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Change my heart, Oh God</a:t>
            </a:r>
          </a:p>
        </p:txBody>
      </p:sp>
      <p:sp>
        <p:nvSpPr>
          <p:cNvPr id="385037"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May I be like You</a:t>
            </a:r>
          </a:p>
        </p:txBody>
      </p:sp>
    </p:spTree>
    <p:extLst>
      <p:ext uri="{BB962C8B-B14F-4D97-AF65-F5344CB8AC3E}">
        <p14:creationId xmlns:p14="http://schemas.microsoft.com/office/powerpoint/2010/main" val="2259717756"/>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8"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 are the Potter</a:t>
            </a:r>
          </a:p>
        </p:txBody>
      </p:sp>
      <p:sp>
        <p:nvSpPr>
          <p:cNvPr id="386059"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am the clay</a:t>
            </a:r>
          </a:p>
        </p:txBody>
      </p:sp>
      <p:sp>
        <p:nvSpPr>
          <p:cNvPr id="386060"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Mold me and make me</a:t>
            </a:r>
          </a:p>
        </p:txBody>
      </p:sp>
      <p:sp>
        <p:nvSpPr>
          <p:cNvPr id="386061"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This is what I pray</a:t>
            </a:r>
          </a:p>
        </p:txBody>
      </p:sp>
    </p:spTree>
    <p:extLst>
      <p:ext uri="{BB962C8B-B14F-4D97-AF65-F5344CB8AC3E}">
        <p14:creationId xmlns:p14="http://schemas.microsoft.com/office/powerpoint/2010/main" val="3860920485"/>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81" name="Text Box 9"/>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 are a good God, Great are you Lord</a:t>
            </a:r>
          </a:p>
        </p:txBody>
      </p:sp>
      <p:sp>
        <p:nvSpPr>
          <p:cNvPr id="387085" name="Text Box 1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Great are You Lord, and greatly to be praised</a:t>
            </a:r>
          </a:p>
        </p:txBody>
      </p:sp>
      <p:sp>
        <p:nvSpPr>
          <p:cNvPr id="387086" name="Text Box 1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 are merciful and righteous in all of Your ways</a:t>
            </a:r>
          </a:p>
        </p:txBody>
      </p:sp>
      <p:sp>
        <p:nvSpPr>
          <p:cNvPr id="387087" name="Text Box 15"/>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 are high and lifted up</a:t>
            </a:r>
          </a:p>
        </p:txBody>
      </p:sp>
      <p:sp>
        <p:nvSpPr>
          <p:cNvPr id="387088" name="Text Box 16"/>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You’re the God who’s more than enough</a:t>
            </a:r>
          </a:p>
        </p:txBody>
      </p:sp>
    </p:spTree>
    <p:extLst>
      <p:ext uri="{BB962C8B-B14F-4D97-AF65-F5344CB8AC3E}">
        <p14:creationId xmlns:p14="http://schemas.microsoft.com/office/powerpoint/2010/main" val="2738538631"/>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Text Box 2"/>
          <p:cNvSpPr txBox="1">
            <a:spLocks noChangeArrowheads="1"/>
          </p:cNvSpPr>
          <p:nvPr/>
        </p:nvSpPr>
        <p:spPr bwMode="auto">
          <a:xfrm>
            <a:off x="1828800" y="1143000"/>
            <a:ext cx="6705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i="1">
                <a:solidFill>
                  <a:srgbClr val="FFFFFF"/>
                </a:solidFill>
                <a:effectLst>
                  <a:outerShdw blurRad="38100" dist="38100" dir="2700000" algn="tl">
                    <a:srgbClr val="000000"/>
                  </a:outerShdw>
                </a:effectLst>
              </a:rPr>
              <a:t>Great are you Lord</a:t>
            </a:r>
          </a:p>
        </p:txBody>
      </p:sp>
    </p:spTree>
    <p:extLst>
      <p:ext uri="{BB962C8B-B14F-4D97-AF65-F5344CB8AC3E}">
        <p14:creationId xmlns:p14="http://schemas.microsoft.com/office/powerpoint/2010/main" val="1620975711"/>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Text Box 2"/>
          <p:cNvSpPr txBox="1">
            <a:spLocks noChangeArrowheads="1"/>
          </p:cNvSpPr>
          <p:nvPr/>
        </p:nvSpPr>
        <p:spPr bwMode="auto">
          <a:xfrm>
            <a:off x="0" y="457200"/>
            <a:ext cx="9144000" cy="1006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000" b="1" i="1">
                <a:solidFill>
                  <a:srgbClr val="FFFFFF"/>
                </a:solidFill>
                <a:effectLst>
                  <a:outerShdw blurRad="38100" dist="38100" dir="2700000" algn="tl">
                    <a:srgbClr val="000000"/>
                  </a:outerShdw>
                </a:effectLst>
              </a:rPr>
              <a:t>Praise</a:t>
            </a:r>
            <a:endParaRPr lang="en-US" sz="6000" b="1">
              <a:solidFill>
                <a:srgbClr val="FFFFFF"/>
              </a:solidFill>
              <a:effectLst>
                <a:outerShdw blurRad="38100" dist="38100" dir="2700000" algn="tl">
                  <a:srgbClr val="000000"/>
                </a:outerShdw>
              </a:effectLst>
            </a:endParaRPr>
          </a:p>
        </p:txBody>
      </p:sp>
      <p:sp>
        <p:nvSpPr>
          <p:cNvPr id="389123" name="Text Box 3"/>
          <p:cNvSpPr txBox="1">
            <a:spLocks noChangeArrowheads="1"/>
          </p:cNvSpPr>
          <p:nvPr/>
        </p:nvSpPr>
        <p:spPr bwMode="auto">
          <a:xfrm>
            <a:off x="0" y="1447800"/>
            <a:ext cx="9144000" cy="1006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000" b="1" i="1">
                <a:solidFill>
                  <a:srgbClr val="FFFFFF"/>
                </a:solidFill>
                <a:effectLst>
                  <a:outerShdw blurRad="38100" dist="38100" dir="2700000" algn="tl">
                    <a:srgbClr val="000000"/>
                  </a:outerShdw>
                </a:effectLst>
              </a:rPr>
              <a:t>Praise His Name!                  </a:t>
            </a:r>
            <a:endParaRPr lang="en-US" sz="6000" b="1">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1376024931"/>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Text Box 2"/>
          <p:cNvSpPr txBox="1">
            <a:spLocks noChangeArrowheads="1"/>
          </p:cNvSpPr>
          <p:nvPr/>
        </p:nvSpPr>
        <p:spPr bwMode="auto">
          <a:xfrm>
            <a:off x="0" y="0"/>
            <a:ext cx="9144000" cy="854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000" i="1">
                <a:solidFill>
                  <a:srgbClr val="FFFFFF"/>
                </a:solidFill>
                <a:effectLst>
                  <a:outerShdw blurRad="38100" dist="38100" dir="2700000" algn="tl">
                    <a:srgbClr val="000000"/>
                  </a:outerShdw>
                </a:effectLst>
              </a:rPr>
              <a:t>Give Him glory</a:t>
            </a:r>
            <a:endParaRPr lang="en-US" sz="5000" b="1">
              <a:solidFill>
                <a:srgbClr val="FFFFFF"/>
              </a:solidFill>
              <a:effectLst>
                <a:outerShdw blurRad="38100" dist="38100" dir="2700000" algn="tl">
                  <a:srgbClr val="000000"/>
                </a:outerShdw>
              </a:effectLst>
            </a:endParaRPr>
          </a:p>
        </p:txBody>
      </p:sp>
      <p:sp>
        <p:nvSpPr>
          <p:cNvPr id="390147" name="Text Box 3"/>
          <p:cNvSpPr txBox="1">
            <a:spLocks noChangeArrowheads="1"/>
          </p:cNvSpPr>
          <p:nvPr/>
        </p:nvSpPr>
        <p:spPr bwMode="auto">
          <a:xfrm>
            <a:off x="0" y="762000"/>
            <a:ext cx="9144000" cy="854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000" i="1">
                <a:solidFill>
                  <a:srgbClr val="FFFFFF"/>
                </a:solidFill>
                <a:effectLst>
                  <a:outerShdw blurRad="38100" dist="38100" dir="2700000" algn="tl">
                    <a:srgbClr val="000000"/>
                  </a:outerShdw>
                </a:effectLst>
              </a:rPr>
              <a:t>Give Him honor</a:t>
            </a:r>
            <a:endParaRPr lang="en-US" sz="5000" b="1">
              <a:solidFill>
                <a:srgbClr val="FFFFFF"/>
              </a:solidFill>
              <a:effectLst>
                <a:outerShdw blurRad="38100" dist="38100" dir="2700000" algn="tl">
                  <a:srgbClr val="000000"/>
                </a:outerShdw>
              </a:effectLst>
            </a:endParaRPr>
          </a:p>
        </p:txBody>
      </p:sp>
      <p:sp>
        <p:nvSpPr>
          <p:cNvPr id="390148" name="Text Box 4"/>
          <p:cNvSpPr txBox="1">
            <a:spLocks noChangeArrowheads="1"/>
          </p:cNvSpPr>
          <p:nvPr/>
        </p:nvSpPr>
        <p:spPr bwMode="auto">
          <a:xfrm>
            <a:off x="0" y="1600200"/>
            <a:ext cx="9144000" cy="854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000" i="1">
                <a:solidFill>
                  <a:srgbClr val="FFFFFF"/>
                </a:solidFill>
                <a:effectLst>
                  <a:outerShdw blurRad="38100" dist="38100" dir="2700000" algn="tl">
                    <a:srgbClr val="000000"/>
                  </a:outerShdw>
                </a:effectLst>
              </a:rPr>
              <a:t>We will magnify and Sing</a:t>
            </a:r>
            <a:endParaRPr lang="en-US" sz="5000" b="1">
              <a:solidFill>
                <a:srgbClr val="FFFFFF"/>
              </a:solidFill>
              <a:effectLst>
                <a:outerShdw blurRad="38100" dist="38100" dir="2700000" algn="tl">
                  <a:srgbClr val="000000"/>
                </a:outerShdw>
              </a:effectLst>
            </a:endParaRPr>
          </a:p>
        </p:txBody>
      </p:sp>
      <p:sp>
        <p:nvSpPr>
          <p:cNvPr id="390149" name="Text Box 5"/>
          <p:cNvSpPr txBox="1">
            <a:spLocks noChangeArrowheads="1"/>
          </p:cNvSpPr>
          <p:nvPr/>
        </p:nvSpPr>
        <p:spPr bwMode="auto">
          <a:xfrm>
            <a:off x="0" y="2362200"/>
            <a:ext cx="9144000" cy="854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000" i="1">
                <a:solidFill>
                  <a:srgbClr val="FFFFFF"/>
                </a:solidFill>
                <a:effectLst>
                  <a:outerShdw blurRad="38100" dist="38100" dir="2700000" algn="tl">
                    <a:srgbClr val="000000"/>
                  </a:outerShdw>
                </a:effectLst>
              </a:rPr>
              <a:t>Praise, Praise His name!</a:t>
            </a:r>
            <a:endParaRPr lang="en-US" sz="5000" b="1">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492918744"/>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Text Box 2"/>
          <p:cNvSpPr txBox="1">
            <a:spLocks noChangeArrowheads="1"/>
          </p:cNvSpPr>
          <p:nvPr/>
        </p:nvSpPr>
        <p:spPr bwMode="auto">
          <a:xfrm>
            <a:off x="0" y="0"/>
            <a:ext cx="9144000" cy="1006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000" b="1" i="1">
                <a:solidFill>
                  <a:srgbClr val="FFFFFF"/>
                </a:solidFill>
                <a:effectLst>
                  <a:outerShdw blurRad="38100" dist="38100" dir="2700000" algn="tl">
                    <a:srgbClr val="000000"/>
                  </a:outerShdw>
                </a:effectLst>
              </a:rPr>
              <a:t>Come on</a:t>
            </a:r>
            <a:r>
              <a:rPr lang="en-US" sz="6000" i="1">
                <a:solidFill>
                  <a:srgbClr val="FFFFFF"/>
                </a:solidFill>
                <a:effectLst>
                  <a:outerShdw blurRad="38100" dist="38100" dir="2700000" algn="tl">
                    <a:srgbClr val="000000"/>
                  </a:outerShdw>
                </a:effectLst>
              </a:rPr>
              <a:t> </a:t>
            </a:r>
            <a:endParaRPr lang="en-US" sz="6000" b="1">
              <a:solidFill>
                <a:srgbClr val="FFFFFF"/>
              </a:solidFill>
              <a:effectLst>
                <a:outerShdw blurRad="38100" dist="38100" dir="2700000" algn="tl">
                  <a:srgbClr val="000000"/>
                </a:outerShdw>
              </a:effectLst>
            </a:endParaRPr>
          </a:p>
        </p:txBody>
      </p:sp>
      <p:sp>
        <p:nvSpPr>
          <p:cNvPr id="391171" name="Text Box 3"/>
          <p:cNvSpPr txBox="1">
            <a:spLocks noChangeArrowheads="1"/>
          </p:cNvSpPr>
          <p:nvPr/>
        </p:nvSpPr>
        <p:spPr bwMode="auto">
          <a:xfrm>
            <a:off x="0" y="914400"/>
            <a:ext cx="9144000" cy="1006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000" b="1" i="1">
                <a:solidFill>
                  <a:srgbClr val="FFFFFF"/>
                </a:solidFill>
                <a:effectLst>
                  <a:outerShdw blurRad="38100" dist="38100" dir="2700000" algn="tl">
                    <a:srgbClr val="000000"/>
                  </a:outerShdw>
                </a:effectLst>
              </a:rPr>
              <a:t>Give the Lord</a:t>
            </a:r>
            <a:r>
              <a:rPr lang="en-US" sz="6000" i="1">
                <a:solidFill>
                  <a:srgbClr val="FFFFFF"/>
                </a:solidFill>
                <a:effectLst>
                  <a:outerShdw blurRad="38100" dist="38100" dir="2700000" algn="tl">
                    <a:srgbClr val="000000"/>
                  </a:outerShdw>
                </a:effectLst>
              </a:rPr>
              <a:t> </a:t>
            </a:r>
            <a:endParaRPr lang="en-US" sz="6000" b="1">
              <a:solidFill>
                <a:srgbClr val="FFFFFF"/>
              </a:solidFill>
              <a:effectLst>
                <a:outerShdw blurRad="38100" dist="38100" dir="2700000" algn="tl">
                  <a:srgbClr val="000000"/>
                </a:outerShdw>
              </a:effectLst>
            </a:endParaRPr>
          </a:p>
        </p:txBody>
      </p:sp>
      <p:sp>
        <p:nvSpPr>
          <p:cNvPr id="391172" name="Text Box 4"/>
          <p:cNvSpPr txBox="1">
            <a:spLocks noChangeArrowheads="1"/>
          </p:cNvSpPr>
          <p:nvPr/>
        </p:nvSpPr>
        <p:spPr bwMode="auto">
          <a:xfrm>
            <a:off x="0" y="1828800"/>
            <a:ext cx="9144000" cy="1006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000" b="1" i="1">
                <a:solidFill>
                  <a:srgbClr val="FFFFFF"/>
                </a:solidFill>
                <a:effectLst>
                  <a:outerShdw blurRad="38100" dist="38100" dir="2700000" algn="tl">
                    <a:srgbClr val="000000"/>
                  </a:outerShdw>
                </a:effectLst>
              </a:rPr>
              <a:t>The Highest Praise</a:t>
            </a:r>
            <a:r>
              <a:rPr lang="en-US" sz="6000" i="1">
                <a:solidFill>
                  <a:srgbClr val="FFFFFF"/>
                </a:solidFill>
                <a:effectLst>
                  <a:outerShdw blurRad="38100" dist="38100" dir="2700000" algn="tl">
                    <a:srgbClr val="000000"/>
                  </a:outerShdw>
                </a:effectLst>
              </a:rPr>
              <a:t> !</a:t>
            </a:r>
            <a:endParaRPr lang="en-US" sz="6000" b="1">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576528078"/>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Text Box 2"/>
          <p:cNvSpPr txBox="1">
            <a:spLocks noChangeArrowheads="1"/>
          </p:cNvSpPr>
          <p:nvPr/>
        </p:nvSpPr>
        <p:spPr bwMode="auto">
          <a:xfrm>
            <a:off x="533400" y="457200"/>
            <a:ext cx="815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God has not given us a spirit of fear</a:t>
            </a:r>
          </a:p>
        </p:txBody>
      </p:sp>
      <p:sp>
        <p:nvSpPr>
          <p:cNvPr id="392195" name="Text Box 3"/>
          <p:cNvSpPr txBox="1">
            <a:spLocks noChangeArrowheads="1"/>
          </p:cNvSpPr>
          <p:nvPr/>
        </p:nvSpPr>
        <p:spPr bwMode="auto">
          <a:xfrm>
            <a:off x="533400" y="1143000"/>
            <a:ext cx="815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God has not given us a spirit of fear</a:t>
            </a:r>
          </a:p>
        </p:txBody>
      </p:sp>
      <p:sp>
        <p:nvSpPr>
          <p:cNvPr id="392196" name="Text Box 4"/>
          <p:cNvSpPr txBox="1">
            <a:spLocks noChangeArrowheads="1"/>
          </p:cNvSpPr>
          <p:nvPr/>
        </p:nvSpPr>
        <p:spPr bwMode="auto">
          <a:xfrm>
            <a:off x="0" y="1828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But He has given unto us, a spirit of power</a:t>
            </a:r>
          </a:p>
        </p:txBody>
      </p:sp>
      <p:sp>
        <p:nvSpPr>
          <p:cNvPr id="392198" name="Text Box 6"/>
          <p:cNvSpPr txBox="1">
            <a:spLocks noChangeArrowheads="1"/>
          </p:cNvSpPr>
          <p:nvPr/>
        </p:nvSpPr>
        <p:spPr bwMode="auto">
          <a:xfrm>
            <a:off x="533400" y="2590800"/>
            <a:ext cx="815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A spirit of love, and a sound mind</a:t>
            </a:r>
          </a:p>
        </p:txBody>
      </p:sp>
    </p:spTree>
    <p:extLst>
      <p:ext uri="{BB962C8B-B14F-4D97-AF65-F5344CB8AC3E}">
        <p14:creationId xmlns:p14="http://schemas.microsoft.com/office/powerpoint/2010/main" val="203394612"/>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Text Box 2"/>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Be strong in the Lord and in the power of His might</a:t>
            </a:r>
          </a:p>
        </p:txBody>
      </p:sp>
      <p:sp>
        <p:nvSpPr>
          <p:cNvPr id="393219" name="Text Box 3"/>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Be strong in the Lord and in the power of His might</a:t>
            </a:r>
          </a:p>
        </p:txBody>
      </p:sp>
      <p:sp>
        <p:nvSpPr>
          <p:cNvPr id="393220" name="Text Box 4"/>
          <p:cNvSpPr txBox="1">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For He has given unto us, a spirit of power</a:t>
            </a:r>
          </a:p>
        </p:txBody>
      </p:sp>
      <p:sp>
        <p:nvSpPr>
          <p:cNvPr id="393222" name="Text Box 6"/>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 spirit of love, and a sound mind</a:t>
            </a:r>
          </a:p>
        </p:txBody>
      </p:sp>
    </p:spTree>
    <p:extLst>
      <p:ext uri="{BB962C8B-B14F-4D97-AF65-F5344CB8AC3E}">
        <p14:creationId xmlns:p14="http://schemas.microsoft.com/office/powerpoint/2010/main" val="2189290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3"/>
          <p:cNvSpPr txBox="1">
            <a:spLocks noChangeArrowheads="1"/>
          </p:cNvSpPr>
          <p:nvPr/>
        </p:nvSpPr>
        <p:spPr bwMode="auto">
          <a:xfrm>
            <a:off x="0" y="3048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(Repeat three times)</a:t>
            </a:r>
          </a:p>
        </p:txBody>
      </p:sp>
      <p:sp>
        <p:nvSpPr>
          <p:cNvPr id="39940" name="Text Box 4"/>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latin typeface="Tempus Sans ITC" pitchFamily="82" charset="0"/>
              </a:rPr>
              <a:t>Dancin’</a:t>
            </a:r>
            <a:r>
              <a:rPr lang="en-US" sz="2800" b="1">
                <a:solidFill>
                  <a:srgbClr val="FFFFFF"/>
                </a:solidFill>
                <a:effectLst>
                  <a:outerShdw blurRad="38100" dist="38100" dir="2700000" algn="tl">
                    <a:srgbClr val="000000"/>
                  </a:outerShdw>
                </a:effectLst>
              </a:rPr>
              <a:t> in the Joy, </a:t>
            </a:r>
            <a:r>
              <a:rPr lang="en-US" sz="2800" b="1">
                <a:solidFill>
                  <a:srgbClr val="FFFFFF"/>
                </a:solidFill>
                <a:effectLst>
                  <a:outerShdw blurRad="38100" dist="38100" dir="2700000" algn="tl">
                    <a:srgbClr val="000000"/>
                  </a:outerShdw>
                </a:effectLst>
                <a:latin typeface="Tempus Sans ITC" pitchFamily="82" charset="0"/>
              </a:rPr>
              <a:t>Dancin’</a:t>
            </a:r>
            <a:r>
              <a:rPr lang="en-US" sz="2800" b="1">
                <a:solidFill>
                  <a:srgbClr val="FFFFFF"/>
                </a:solidFill>
                <a:effectLst>
                  <a:outerShdw blurRad="38100" dist="38100" dir="2700000" algn="tl">
                    <a:srgbClr val="000000"/>
                  </a:outerShdw>
                </a:effectLst>
              </a:rPr>
              <a:t> in the Joy of the Lord</a:t>
            </a:r>
          </a:p>
        </p:txBody>
      </p:sp>
      <p:sp>
        <p:nvSpPr>
          <p:cNvPr id="39941" name="Text Box 5"/>
          <p:cNvSpPr txBox="1">
            <a:spLocks noChangeArrowheads="1"/>
          </p:cNvSpPr>
          <p:nvPr/>
        </p:nvSpPr>
        <p:spPr bwMode="auto">
          <a:xfrm>
            <a:off x="0" y="6858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Well </a:t>
            </a:r>
            <a:r>
              <a:rPr lang="en-US" sz="2800" b="1">
                <a:solidFill>
                  <a:srgbClr val="FFFFFF"/>
                </a:solidFill>
                <a:effectLst>
                  <a:outerShdw blurRad="38100" dist="38100" dir="2700000" algn="tl">
                    <a:srgbClr val="000000"/>
                  </a:outerShdw>
                </a:effectLst>
                <a:latin typeface="Tempus Sans ITC" pitchFamily="82" charset="0"/>
              </a:rPr>
              <a:t>dance</a:t>
            </a:r>
            <a:r>
              <a:rPr lang="en-US" sz="2800" b="1">
                <a:solidFill>
                  <a:srgbClr val="FFFFFF"/>
                </a:solidFill>
                <a:effectLst>
                  <a:outerShdw blurRad="38100" dist="38100" dir="2700000" algn="tl">
                    <a:srgbClr val="000000"/>
                  </a:outerShdw>
                </a:effectLst>
              </a:rPr>
              <a:t>, children </a:t>
            </a:r>
            <a:r>
              <a:rPr lang="en-US" sz="2800" b="1">
                <a:solidFill>
                  <a:srgbClr val="FFFFFF"/>
                </a:solidFill>
                <a:effectLst>
                  <a:outerShdw blurRad="38100" dist="38100" dir="2700000" algn="tl">
                    <a:srgbClr val="000000"/>
                  </a:outerShdw>
                </a:effectLst>
                <a:latin typeface="Tempus Sans ITC" pitchFamily="82" charset="0"/>
              </a:rPr>
              <a:t>dance</a:t>
            </a:r>
            <a:r>
              <a:rPr lang="en-US" sz="2800" b="1">
                <a:solidFill>
                  <a:srgbClr val="FFFFFF"/>
                </a:solidFill>
                <a:effectLst>
                  <a:outerShdw blurRad="38100" dist="38100" dir="2700000" algn="tl">
                    <a:srgbClr val="000000"/>
                  </a:outerShdw>
                </a:effectLst>
              </a:rPr>
              <a:t>, </a:t>
            </a:r>
            <a:r>
              <a:rPr lang="en-US" sz="2800" b="1">
                <a:solidFill>
                  <a:srgbClr val="FFFFFF"/>
                </a:solidFill>
                <a:effectLst>
                  <a:outerShdw blurRad="38100" dist="38100" dir="2700000" algn="tl">
                    <a:srgbClr val="000000"/>
                  </a:outerShdw>
                </a:effectLst>
                <a:latin typeface="Tempus Sans ITC" pitchFamily="82" charset="0"/>
              </a:rPr>
              <a:t>Dance</a:t>
            </a:r>
            <a:r>
              <a:rPr lang="en-US" sz="2800" b="1">
                <a:solidFill>
                  <a:srgbClr val="FFFFFF"/>
                </a:solidFill>
                <a:effectLst>
                  <a:outerShdw blurRad="38100" dist="38100" dir="2700000" algn="tl">
                    <a:srgbClr val="000000"/>
                  </a:outerShdw>
                </a:effectLst>
              </a:rPr>
              <a:t>, children </a:t>
            </a:r>
            <a:r>
              <a:rPr lang="en-US" sz="2800" b="1">
                <a:solidFill>
                  <a:srgbClr val="FFFFFF"/>
                </a:solidFill>
                <a:effectLst>
                  <a:outerShdw blurRad="38100" dist="38100" dir="2700000" algn="tl">
                    <a:srgbClr val="000000"/>
                  </a:outerShdw>
                </a:effectLst>
                <a:latin typeface="Tempus Sans ITC" pitchFamily="82" charset="0"/>
              </a:rPr>
              <a:t>dance</a:t>
            </a:r>
            <a:r>
              <a:rPr lang="en-US" sz="2800" b="1">
                <a:solidFill>
                  <a:srgbClr val="FFFFFF"/>
                </a:solidFill>
                <a:effectLst>
                  <a:outerShdw blurRad="38100" dist="38100" dir="2700000" algn="tl">
                    <a:srgbClr val="000000"/>
                  </a:outerShdw>
                </a:effectLst>
              </a:rPr>
              <a:t>!</a:t>
            </a:r>
          </a:p>
        </p:txBody>
      </p:sp>
      <p:sp>
        <p:nvSpPr>
          <p:cNvPr id="39942" name="Text Box 6"/>
          <p:cNvSpPr txBox="1">
            <a:spLocks noChangeArrowheads="1"/>
          </p:cNvSpPr>
          <p:nvPr/>
        </p:nvSpPr>
        <p:spPr bwMode="auto">
          <a:xfrm>
            <a:off x="0" y="10668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latin typeface="Tempus Sans ITC" pitchFamily="82" charset="0"/>
              </a:rPr>
              <a:t>Dance</a:t>
            </a:r>
            <a:r>
              <a:rPr lang="en-US" sz="2800" b="1">
                <a:solidFill>
                  <a:srgbClr val="FFFFFF"/>
                </a:solidFill>
                <a:effectLst>
                  <a:outerShdw blurRad="38100" dist="38100" dir="2700000" algn="tl">
                    <a:srgbClr val="000000"/>
                  </a:outerShdw>
                </a:effectLst>
              </a:rPr>
              <a:t> children </a:t>
            </a:r>
            <a:r>
              <a:rPr lang="en-US" sz="2800" b="1">
                <a:solidFill>
                  <a:srgbClr val="FFFFFF"/>
                </a:solidFill>
                <a:effectLst>
                  <a:outerShdw blurRad="38100" dist="38100" dir="2700000" algn="tl">
                    <a:srgbClr val="000000"/>
                  </a:outerShdw>
                </a:effectLst>
                <a:latin typeface="Tempus Sans ITC" pitchFamily="82" charset="0"/>
              </a:rPr>
              <a:t>dance</a:t>
            </a:r>
            <a:r>
              <a:rPr lang="en-US" sz="2800" b="1">
                <a:solidFill>
                  <a:srgbClr val="FFFFFF"/>
                </a:solidFill>
                <a:effectLst>
                  <a:outerShdw blurRad="38100" dist="38100" dir="2700000" algn="tl">
                    <a:srgbClr val="000000"/>
                  </a:outerShdw>
                </a:effectLst>
              </a:rPr>
              <a:t>, </a:t>
            </a:r>
            <a:r>
              <a:rPr lang="en-US" sz="2800" b="1">
                <a:solidFill>
                  <a:srgbClr val="FFFFFF"/>
                </a:solidFill>
                <a:effectLst>
                  <a:outerShdw blurRad="38100" dist="38100" dir="2700000" algn="tl">
                    <a:srgbClr val="000000"/>
                  </a:outerShdw>
                </a:effectLst>
                <a:latin typeface="Tempus Sans ITC" pitchFamily="82" charset="0"/>
              </a:rPr>
              <a:t>Dance</a:t>
            </a:r>
            <a:r>
              <a:rPr lang="en-US" sz="2800" b="1">
                <a:solidFill>
                  <a:srgbClr val="FFFFFF"/>
                </a:solidFill>
                <a:effectLst>
                  <a:outerShdw blurRad="38100" dist="38100" dir="2700000" algn="tl">
                    <a:srgbClr val="000000"/>
                  </a:outerShdw>
                </a:effectLst>
              </a:rPr>
              <a:t> </a:t>
            </a:r>
            <a:r>
              <a:rPr lang="en-US" sz="2800" b="1">
                <a:solidFill>
                  <a:srgbClr val="FFFFFF"/>
                </a:solidFill>
                <a:effectLst>
                  <a:outerShdw blurRad="38100" dist="38100" dir="2700000" algn="tl">
                    <a:srgbClr val="000000"/>
                  </a:outerShdw>
                </a:effectLst>
                <a:latin typeface="Tempus Sans ITC" pitchFamily="82" charset="0"/>
              </a:rPr>
              <a:t>children dance</a:t>
            </a:r>
            <a:r>
              <a:rPr lang="en-US" sz="2800" b="1">
                <a:solidFill>
                  <a:srgbClr val="FFFFFF"/>
                </a:solidFill>
                <a:effectLst>
                  <a:outerShdw blurRad="38100" dist="38100" dir="2700000" algn="tl">
                    <a:srgbClr val="000000"/>
                  </a:outerShdw>
                </a:effectLst>
              </a:rPr>
              <a:t>,</a:t>
            </a:r>
          </a:p>
        </p:txBody>
      </p:sp>
      <p:sp>
        <p:nvSpPr>
          <p:cNvPr id="39943" name="Text Box 7"/>
          <p:cNvSpPr txBox="1">
            <a:spLocks noChangeArrowheads="1"/>
          </p:cNvSpPr>
          <p:nvPr/>
        </p:nvSpPr>
        <p:spPr bwMode="auto">
          <a:xfrm>
            <a:off x="0" y="14478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latin typeface="Tempus Sans ITC" pitchFamily="82" charset="0"/>
              </a:rPr>
              <a:t>Dancin’</a:t>
            </a:r>
            <a:r>
              <a:rPr lang="en-US" sz="2800" b="1">
                <a:solidFill>
                  <a:srgbClr val="FFFFFF"/>
                </a:solidFill>
                <a:effectLst>
                  <a:outerShdw blurRad="38100" dist="38100" dir="2700000" algn="tl">
                    <a:srgbClr val="000000"/>
                  </a:outerShdw>
                </a:effectLst>
              </a:rPr>
              <a:t> in the Joy, </a:t>
            </a:r>
            <a:r>
              <a:rPr lang="en-US" sz="2800" b="1">
                <a:solidFill>
                  <a:srgbClr val="FFFFFF"/>
                </a:solidFill>
                <a:effectLst>
                  <a:outerShdw blurRad="38100" dist="38100" dir="2700000" algn="tl">
                    <a:srgbClr val="000000"/>
                  </a:outerShdw>
                </a:effectLst>
                <a:latin typeface="Tempus Sans ITC" pitchFamily="82" charset="0"/>
              </a:rPr>
              <a:t>Dancin’</a:t>
            </a:r>
            <a:r>
              <a:rPr lang="en-US" sz="2800" b="1">
                <a:solidFill>
                  <a:srgbClr val="FFFFFF"/>
                </a:solidFill>
                <a:effectLst>
                  <a:outerShdw blurRad="38100" dist="38100" dir="2700000" algn="tl">
                    <a:srgbClr val="000000"/>
                  </a:outerShdw>
                </a:effectLst>
              </a:rPr>
              <a:t> in the Joy of the Lord!</a:t>
            </a:r>
          </a:p>
        </p:txBody>
      </p:sp>
    </p:spTree>
    <p:extLst>
      <p:ext uri="{BB962C8B-B14F-4D97-AF65-F5344CB8AC3E}">
        <p14:creationId xmlns:p14="http://schemas.microsoft.com/office/powerpoint/2010/main" val="3601292105"/>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8" name="Text Box 8"/>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gates of hell shall not prevail against the church</a:t>
            </a:r>
          </a:p>
        </p:txBody>
      </p:sp>
      <p:sp>
        <p:nvSpPr>
          <p:cNvPr id="394249" name="Text Box 9"/>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gates of hell shall not prevail against the church</a:t>
            </a:r>
          </a:p>
        </p:txBody>
      </p:sp>
      <p:sp>
        <p:nvSpPr>
          <p:cNvPr id="394250" name="Text Box 10"/>
          <p:cNvSpPr txBox="1">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For He has given unto us, a spirit of power</a:t>
            </a:r>
          </a:p>
        </p:txBody>
      </p:sp>
      <p:sp>
        <p:nvSpPr>
          <p:cNvPr id="394251" name="Text Box 11"/>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 spirit of love, and a sound mind</a:t>
            </a:r>
          </a:p>
        </p:txBody>
      </p:sp>
    </p:spTree>
    <p:extLst>
      <p:ext uri="{BB962C8B-B14F-4D97-AF65-F5344CB8AC3E}">
        <p14:creationId xmlns:p14="http://schemas.microsoft.com/office/powerpoint/2010/main" val="3791226502"/>
      </p:ext>
    </p:extLst>
  </p:cSld>
  <p:clrMapOvr>
    <a:masterClrMapping/>
  </p:clrMapOvr>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75" name="Text Box 11"/>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Gonna make it Alright!</a:t>
            </a:r>
          </a:p>
        </p:txBody>
      </p:sp>
      <p:sp>
        <p:nvSpPr>
          <p:cNvPr id="395279" name="Text Box 15"/>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once was lost in sin, then Jesus took me in</a:t>
            </a:r>
          </a:p>
        </p:txBody>
      </p:sp>
      <p:sp>
        <p:nvSpPr>
          <p:cNvPr id="395280" name="Text Box 16"/>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Then a little light from heaven filled my soul</a:t>
            </a:r>
          </a:p>
        </p:txBody>
      </p:sp>
      <p:sp>
        <p:nvSpPr>
          <p:cNvPr id="395281" name="Text Box 17"/>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It filled my heart with love, wrote my name above</a:t>
            </a:r>
          </a:p>
        </p:txBody>
      </p:sp>
      <p:sp>
        <p:nvSpPr>
          <p:cNvPr id="395282" name="Text Box 18"/>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Just a little talk with Jesus </a:t>
            </a:r>
          </a:p>
        </p:txBody>
      </p:sp>
    </p:spTree>
    <p:extLst>
      <p:ext uri="{BB962C8B-B14F-4D97-AF65-F5344CB8AC3E}">
        <p14:creationId xmlns:p14="http://schemas.microsoft.com/office/powerpoint/2010/main" val="1098442127"/>
      </p:ext>
    </p:extLst>
  </p:cSld>
  <p:clrMapOvr>
    <a:masterClrMapping/>
  </p:clrMapOvr>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8" name="Text Box 10"/>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Know that the fire is burning….</a:t>
            </a:r>
          </a:p>
        </p:txBody>
      </p:sp>
      <p:sp>
        <p:nvSpPr>
          <p:cNvPr id="396299" name="Text Box 11"/>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Just a little talk with Jesus gonna make it Alright!</a:t>
            </a:r>
          </a:p>
        </p:txBody>
      </p:sp>
      <p:sp>
        <p:nvSpPr>
          <p:cNvPr id="396302" name="Text Box 14"/>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Have a little talk with Jesus…</a:t>
            </a:r>
          </a:p>
        </p:txBody>
      </p:sp>
      <p:sp>
        <p:nvSpPr>
          <p:cNvPr id="396303" name="Text Box 15"/>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Tell Him all about our Trouble….</a:t>
            </a:r>
          </a:p>
        </p:txBody>
      </p:sp>
      <p:sp>
        <p:nvSpPr>
          <p:cNvPr id="396304" name="Text Box 16"/>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He’ll hear our faintest cry, and He’ll answer by and by</a:t>
            </a:r>
          </a:p>
        </p:txBody>
      </p:sp>
      <p:sp>
        <p:nvSpPr>
          <p:cNvPr id="396305" name="Text Box 17"/>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Feel the prayer wheel turning…</a:t>
            </a:r>
          </a:p>
        </p:txBody>
      </p:sp>
    </p:spTree>
    <p:extLst>
      <p:ext uri="{BB962C8B-B14F-4D97-AF65-F5344CB8AC3E}">
        <p14:creationId xmlns:p14="http://schemas.microsoft.com/office/powerpoint/2010/main" val="2428298227"/>
      </p:ext>
    </p:extLst>
  </p:cSld>
  <p:clrMapOvr>
    <a:masterClrMapping/>
  </p:clrMapOvr>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23" name="Text Box 11"/>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Just a little talk with Jesus, gonna make it Alright!</a:t>
            </a:r>
          </a:p>
        </p:txBody>
      </p:sp>
      <p:sp>
        <p:nvSpPr>
          <p:cNvPr id="397327" name="Text Box 15"/>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 may have doubts and fears</a:t>
            </a:r>
          </a:p>
        </p:txBody>
      </p:sp>
      <p:sp>
        <p:nvSpPr>
          <p:cNvPr id="397328" name="Text Box 16"/>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Your eyes may fill with tears</a:t>
            </a:r>
          </a:p>
        </p:txBody>
      </p:sp>
      <p:sp>
        <p:nvSpPr>
          <p:cNvPr id="397329" name="Text Box 17"/>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Jesus is the friend who watches day and night</a:t>
            </a:r>
          </a:p>
        </p:txBody>
      </p:sp>
      <p:sp>
        <p:nvSpPr>
          <p:cNvPr id="397330" name="Text Box 18"/>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Go to Him in prayer, He will meet you there</a:t>
            </a:r>
          </a:p>
        </p:txBody>
      </p:sp>
    </p:spTree>
    <p:extLst>
      <p:ext uri="{BB962C8B-B14F-4D97-AF65-F5344CB8AC3E}">
        <p14:creationId xmlns:p14="http://schemas.microsoft.com/office/powerpoint/2010/main" val="3137005711"/>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46" name="Text Box 10"/>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Oh, the Word says I’m anointed so I am</a:t>
            </a:r>
          </a:p>
        </p:txBody>
      </p:sp>
      <p:sp>
        <p:nvSpPr>
          <p:cNvPr id="398347" name="Text Box 11"/>
          <p:cNvSpPr txBox="1">
            <a:spLocks noChangeArrowheads="1"/>
          </p:cNvSpPr>
          <p:nvPr/>
        </p:nvSpPr>
        <p:spPr bwMode="auto">
          <a:xfrm>
            <a:off x="0" y="2590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Word says I’m delivered….</a:t>
            </a:r>
          </a:p>
        </p:txBody>
      </p:sp>
      <p:sp>
        <p:nvSpPr>
          <p:cNvPr id="398348" name="Text Box 12"/>
          <p:cNvSpPr txBox="1">
            <a:spLocks noChangeArrowheads="1"/>
          </p:cNvSpPr>
          <p:nvPr/>
        </p:nvSpPr>
        <p:spPr bwMode="auto">
          <a:xfrm>
            <a:off x="0" y="3048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Word says I am righteous….</a:t>
            </a:r>
          </a:p>
        </p:txBody>
      </p:sp>
      <p:sp>
        <p:nvSpPr>
          <p:cNvPr id="398350" name="Text Box 14"/>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Word says I’m anointed so I am</a:t>
            </a:r>
          </a:p>
        </p:txBody>
      </p:sp>
      <p:sp>
        <p:nvSpPr>
          <p:cNvPr id="398351" name="Text Box 15"/>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Word says I’m anointed so I am</a:t>
            </a:r>
          </a:p>
        </p:txBody>
      </p:sp>
      <p:sp>
        <p:nvSpPr>
          <p:cNvPr id="398352" name="Text Box 16"/>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I’ve got that burden-movin’ yoke destroying</a:t>
            </a:r>
          </a:p>
        </p:txBody>
      </p:sp>
      <p:sp>
        <p:nvSpPr>
          <p:cNvPr id="398353" name="Text Box 17"/>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Power of God in my life</a:t>
            </a:r>
          </a:p>
        </p:txBody>
      </p:sp>
    </p:spTree>
    <p:extLst>
      <p:ext uri="{BB962C8B-B14F-4D97-AF65-F5344CB8AC3E}">
        <p14:creationId xmlns:p14="http://schemas.microsoft.com/office/powerpoint/2010/main" val="1445886011"/>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399362" name="Text Box 2"/>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When I think about the Lord</a:t>
            </a:r>
          </a:p>
        </p:txBody>
      </p:sp>
      <p:sp>
        <p:nvSpPr>
          <p:cNvPr id="399363"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How He saved me, How He raised me</a:t>
            </a:r>
          </a:p>
        </p:txBody>
      </p:sp>
      <p:sp>
        <p:nvSpPr>
          <p:cNvPr id="399364" name="Text Box 4"/>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How He filled me with the Holy Ghost</a:t>
            </a:r>
          </a:p>
        </p:txBody>
      </p:sp>
      <p:sp>
        <p:nvSpPr>
          <p:cNvPr id="399365" name="Text Box 5"/>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How He healed me to the uttermost</a:t>
            </a:r>
          </a:p>
        </p:txBody>
      </p:sp>
      <p:sp>
        <p:nvSpPr>
          <p:cNvPr id="399366" name="Text Box 6"/>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When I think about the Lord</a:t>
            </a:r>
          </a:p>
        </p:txBody>
      </p:sp>
      <p:sp>
        <p:nvSpPr>
          <p:cNvPr id="399367" name="Text Box 7"/>
          <p:cNvSpPr txBox="1">
            <a:spLocks noChangeArrowheads="1"/>
          </p:cNvSpPr>
          <p:nvPr/>
        </p:nvSpPr>
        <p:spPr bwMode="auto">
          <a:xfrm>
            <a:off x="0" y="2590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How He picked me up and turned me around</a:t>
            </a:r>
          </a:p>
        </p:txBody>
      </p:sp>
      <p:sp>
        <p:nvSpPr>
          <p:cNvPr id="399368" name="Text Box 8"/>
          <p:cNvSpPr txBox="1">
            <a:spLocks noChangeArrowheads="1"/>
          </p:cNvSpPr>
          <p:nvPr/>
        </p:nvSpPr>
        <p:spPr bwMode="auto">
          <a:xfrm>
            <a:off x="0" y="3124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How He placed my feet on solid ground</a:t>
            </a:r>
          </a:p>
        </p:txBody>
      </p:sp>
    </p:spTree>
    <p:extLst>
      <p:ext uri="{BB962C8B-B14F-4D97-AF65-F5344CB8AC3E}">
        <p14:creationId xmlns:p14="http://schemas.microsoft.com/office/powerpoint/2010/main" val="3873854267"/>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00386" name="Text Box 2"/>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And all the honor and all the praise</a:t>
            </a:r>
          </a:p>
        </p:txBody>
      </p:sp>
      <p:sp>
        <p:nvSpPr>
          <p:cNvPr id="400387"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Hallelujah! Thank you Jesus</a:t>
            </a:r>
          </a:p>
        </p:txBody>
      </p:sp>
      <p:sp>
        <p:nvSpPr>
          <p:cNvPr id="400388" name="Text Box 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Lord You’re worthy of all the glory</a:t>
            </a:r>
          </a:p>
        </p:txBody>
      </p:sp>
      <p:sp>
        <p:nvSpPr>
          <p:cNvPr id="400389" name="Text Box 5"/>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It makes me wanna shout</a:t>
            </a:r>
          </a:p>
        </p:txBody>
      </p:sp>
      <p:sp>
        <p:nvSpPr>
          <p:cNvPr id="400393" name="Text Box 9"/>
          <p:cNvSpPr txBox="1">
            <a:spLocks noChangeArrowheads="1"/>
          </p:cNvSpPr>
          <p:nvPr/>
        </p:nvSpPr>
        <p:spPr bwMode="auto">
          <a:xfrm>
            <a:off x="0" y="1905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(repeat)</a:t>
            </a:r>
          </a:p>
        </p:txBody>
      </p:sp>
    </p:spTree>
    <p:extLst>
      <p:ext uri="{BB962C8B-B14F-4D97-AF65-F5344CB8AC3E}">
        <p14:creationId xmlns:p14="http://schemas.microsoft.com/office/powerpoint/2010/main" val="2892055380"/>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01410" name="Text Box 2"/>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Worship, The Lord worship The Lord</a:t>
            </a:r>
          </a:p>
        </p:txBody>
      </p:sp>
      <p:sp>
        <p:nvSpPr>
          <p:cNvPr id="401411" name="Text Box 3"/>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Praise Him the One that we adore</a:t>
            </a:r>
          </a:p>
        </p:txBody>
      </p:sp>
      <p:sp>
        <p:nvSpPr>
          <p:cNvPr id="401412" name="Text Box 4"/>
          <p:cNvSpPr txBox="1">
            <a:spLocks noChangeArrowheads="1"/>
          </p:cNvSpPr>
          <p:nvPr/>
        </p:nvSpPr>
        <p:spPr bwMode="auto">
          <a:xfrm>
            <a:off x="0" y="1447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Hosanna to the Lord of  lords</a:t>
            </a:r>
          </a:p>
        </p:txBody>
      </p:sp>
      <p:sp>
        <p:nvSpPr>
          <p:cNvPr id="401413" name="Text Box 5"/>
          <p:cNvSpPr txBox="1">
            <a:spLocks noChangeArrowheads="1"/>
          </p:cNvSpPr>
          <p:nvPr/>
        </p:nvSpPr>
        <p:spPr bwMode="auto">
          <a:xfrm>
            <a:off x="0" y="2133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He’s the Great I Am</a:t>
            </a:r>
          </a:p>
        </p:txBody>
      </p:sp>
    </p:spTree>
    <p:extLst>
      <p:ext uri="{BB962C8B-B14F-4D97-AF65-F5344CB8AC3E}">
        <p14:creationId xmlns:p14="http://schemas.microsoft.com/office/powerpoint/2010/main" val="2134322444"/>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02442"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Worship the Lord (blank)</a:t>
            </a:r>
          </a:p>
        </p:txBody>
      </p:sp>
    </p:spTree>
    <p:extLst>
      <p:ext uri="{BB962C8B-B14F-4D97-AF65-F5344CB8AC3E}">
        <p14:creationId xmlns:p14="http://schemas.microsoft.com/office/powerpoint/2010/main" val="56914759"/>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Text Box 2"/>
          <p:cNvSpPr txBox="1">
            <a:spLocks noChangeArrowheads="1"/>
          </p:cNvSpPr>
          <p:nvPr/>
        </p:nvSpPr>
        <p:spPr bwMode="auto">
          <a:xfrm>
            <a:off x="0" y="38100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a:solidFill>
                  <a:srgbClr val="FFFFFF"/>
                </a:solidFill>
              </a:rPr>
              <a:t>If You can use anything Lord,You can        use me...</a:t>
            </a:r>
          </a:p>
        </p:txBody>
      </p:sp>
    </p:spTree>
    <p:extLst>
      <p:ext uri="{BB962C8B-B14F-4D97-AF65-F5344CB8AC3E}">
        <p14:creationId xmlns:p14="http://schemas.microsoft.com/office/powerpoint/2010/main" val="34644714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3"/>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latin typeface="Tempus Sans ITC" pitchFamily="82" charset="0"/>
              </a:rPr>
              <a:t>Swimmin’</a:t>
            </a:r>
            <a:r>
              <a:rPr lang="en-US" sz="2800" b="1">
                <a:solidFill>
                  <a:srgbClr val="FFFFFF"/>
                </a:solidFill>
                <a:effectLst>
                  <a:outerShdw blurRad="38100" dist="38100" dir="2700000" algn="tl">
                    <a:srgbClr val="000000"/>
                  </a:outerShdw>
                </a:effectLst>
              </a:rPr>
              <a:t> in the river, </a:t>
            </a:r>
            <a:r>
              <a:rPr lang="en-US" sz="2800" b="1">
                <a:solidFill>
                  <a:srgbClr val="FFFFFF"/>
                </a:solidFill>
                <a:effectLst>
                  <a:outerShdw blurRad="38100" dist="38100" dir="2700000" algn="tl">
                    <a:srgbClr val="000000"/>
                  </a:outerShdw>
                </a:effectLst>
                <a:latin typeface="Tempus Sans ITC" pitchFamily="82" charset="0"/>
              </a:rPr>
              <a:t>Swimmin’</a:t>
            </a:r>
            <a:r>
              <a:rPr lang="en-US" sz="2800" b="1">
                <a:solidFill>
                  <a:srgbClr val="FFFFFF"/>
                </a:solidFill>
                <a:effectLst>
                  <a:outerShdw blurRad="38100" dist="38100" dir="2700000" algn="tl">
                    <a:srgbClr val="000000"/>
                  </a:outerShdw>
                </a:effectLst>
              </a:rPr>
              <a:t> in the river of the Lord!</a:t>
            </a:r>
          </a:p>
        </p:txBody>
      </p:sp>
      <p:sp>
        <p:nvSpPr>
          <p:cNvPr id="40964" name="Text Box 4"/>
          <p:cNvSpPr txBox="1">
            <a:spLocks noChangeArrowheads="1"/>
          </p:cNvSpPr>
          <p:nvPr/>
        </p:nvSpPr>
        <p:spPr bwMode="auto">
          <a:xfrm>
            <a:off x="0" y="304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(Repeat three times)</a:t>
            </a:r>
          </a:p>
        </p:txBody>
      </p:sp>
      <p:sp>
        <p:nvSpPr>
          <p:cNvPr id="40965" name="Text Box 5"/>
          <p:cNvSpPr txBox="1">
            <a:spLocks noChangeArrowheads="1"/>
          </p:cNvSpPr>
          <p:nvPr/>
        </p:nvSpPr>
        <p:spPr bwMode="auto">
          <a:xfrm>
            <a:off x="0" y="1447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latin typeface="Tempus Sans ITC" pitchFamily="82" charset="0"/>
              </a:rPr>
              <a:t>Swimmin’</a:t>
            </a:r>
            <a:r>
              <a:rPr lang="en-US" sz="2800" b="1">
                <a:solidFill>
                  <a:srgbClr val="FFFFFF"/>
                </a:solidFill>
                <a:effectLst>
                  <a:outerShdw blurRad="38100" dist="38100" dir="2700000" algn="tl">
                    <a:srgbClr val="000000"/>
                  </a:outerShdw>
                </a:effectLst>
              </a:rPr>
              <a:t> in the river, </a:t>
            </a:r>
            <a:r>
              <a:rPr lang="en-US" sz="2800" b="1">
                <a:solidFill>
                  <a:srgbClr val="FFFFFF"/>
                </a:solidFill>
                <a:effectLst>
                  <a:outerShdw blurRad="38100" dist="38100" dir="2700000" algn="tl">
                    <a:srgbClr val="000000"/>
                  </a:outerShdw>
                </a:effectLst>
                <a:latin typeface="Tempus Sans ITC" pitchFamily="82" charset="0"/>
              </a:rPr>
              <a:t>Swimmin’</a:t>
            </a:r>
            <a:r>
              <a:rPr lang="en-US" sz="2800" b="1">
                <a:solidFill>
                  <a:srgbClr val="FFFFFF"/>
                </a:solidFill>
                <a:effectLst>
                  <a:outerShdw blurRad="38100" dist="38100" dir="2700000" algn="tl">
                    <a:srgbClr val="000000"/>
                  </a:outerShdw>
                </a:effectLst>
              </a:rPr>
              <a:t> in the river of the Lord!</a:t>
            </a:r>
          </a:p>
        </p:txBody>
      </p:sp>
      <p:sp>
        <p:nvSpPr>
          <p:cNvPr id="40967" name="Text Box 7"/>
          <p:cNvSpPr txBox="1">
            <a:spLocks noChangeArrowheads="1"/>
          </p:cNvSpPr>
          <p:nvPr/>
        </p:nvSpPr>
        <p:spPr bwMode="auto">
          <a:xfrm>
            <a:off x="0" y="1066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latin typeface="Tempus Sans ITC" pitchFamily="82" charset="0"/>
              </a:rPr>
              <a:t>Swim</a:t>
            </a:r>
            <a:r>
              <a:rPr lang="en-US" sz="2800" b="1">
                <a:solidFill>
                  <a:srgbClr val="FFFFFF"/>
                </a:solidFill>
                <a:effectLst>
                  <a:outerShdw blurRad="38100" dist="38100" dir="2700000" algn="tl">
                    <a:srgbClr val="000000"/>
                  </a:outerShdw>
                </a:effectLst>
              </a:rPr>
              <a:t> children </a:t>
            </a:r>
            <a:r>
              <a:rPr lang="en-US" sz="2800" b="1">
                <a:solidFill>
                  <a:srgbClr val="FFFFFF"/>
                </a:solidFill>
                <a:effectLst>
                  <a:outerShdw blurRad="38100" dist="38100" dir="2700000" algn="tl">
                    <a:srgbClr val="000000"/>
                  </a:outerShdw>
                </a:effectLst>
                <a:latin typeface="Tempus Sans ITC" pitchFamily="82" charset="0"/>
              </a:rPr>
              <a:t>Swim</a:t>
            </a:r>
            <a:r>
              <a:rPr lang="en-US" sz="2800" b="1">
                <a:solidFill>
                  <a:srgbClr val="FFFFFF"/>
                </a:solidFill>
                <a:effectLst>
                  <a:outerShdw blurRad="38100" dist="38100" dir="2700000" algn="tl">
                    <a:srgbClr val="000000"/>
                  </a:outerShdw>
                </a:effectLst>
              </a:rPr>
              <a:t>! </a:t>
            </a:r>
            <a:r>
              <a:rPr lang="en-US" sz="2800" b="1">
                <a:solidFill>
                  <a:srgbClr val="FFFFFF"/>
                </a:solidFill>
                <a:effectLst>
                  <a:outerShdw blurRad="38100" dist="38100" dir="2700000" algn="tl">
                    <a:srgbClr val="000000"/>
                  </a:outerShdw>
                </a:effectLst>
                <a:latin typeface="Tempus Sans ITC" pitchFamily="82" charset="0"/>
              </a:rPr>
              <a:t>Swim</a:t>
            </a:r>
            <a:r>
              <a:rPr lang="en-US" sz="2800" b="1">
                <a:solidFill>
                  <a:srgbClr val="FFFFFF"/>
                </a:solidFill>
                <a:effectLst>
                  <a:outerShdw blurRad="38100" dist="38100" dir="2700000" algn="tl">
                    <a:srgbClr val="000000"/>
                  </a:outerShdw>
                </a:effectLst>
              </a:rPr>
              <a:t> </a:t>
            </a:r>
            <a:r>
              <a:rPr lang="en-US" sz="2800" b="1">
                <a:solidFill>
                  <a:srgbClr val="FFFFFF"/>
                </a:solidFill>
                <a:effectLst>
                  <a:outerShdw blurRad="38100" dist="38100" dir="2700000" algn="tl">
                    <a:srgbClr val="000000"/>
                  </a:outerShdw>
                </a:effectLst>
                <a:latin typeface="Tempus Sans ITC" pitchFamily="82" charset="0"/>
              </a:rPr>
              <a:t>children Swim</a:t>
            </a:r>
            <a:r>
              <a:rPr lang="en-US" sz="2800" b="1">
                <a:solidFill>
                  <a:srgbClr val="FFFFFF"/>
                </a:solidFill>
                <a:effectLst>
                  <a:outerShdw blurRad="38100" dist="38100" dir="2700000" algn="tl">
                    <a:srgbClr val="000000"/>
                  </a:outerShdw>
                </a:effectLst>
              </a:rPr>
              <a:t>!</a:t>
            </a:r>
          </a:p>
        </p:txBody>
      </p:sp>
      <p:sp>
        <p:nvSpPr>
          <p:cNvPr id="40968" name="Text Box 8"/>
          <p:cNvSpPr txBox="1">
            <a:spLocks noChangeArrowheads="1"/>
          </p:cNvSpPr>
          <p:nvPr/>
        </p:nvSpPr>
        <p:spPr bwMode="auto">
          <a:xfrm>
            <a:off x="0" y="685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Well, </a:t>
            </a:r>
            <a:r>
              <a:rPr lang="en-US" sz="2800" b="1">
                <a:solidFill>
                  <a:srgbClr val="FFFFFF"/>
                </a:solidFill>
                <a:effectLst>
                  <a:outerShdw blurRad="38100" dist="38100" dir="2700000" algn="tl">
                    <a:srgbClr val="000000"/>
                  </a:outerShdw>
                </a:effectLst>
                <a:latin typeface="Tempus Sans ITC" pitchFamily="82" charset="0"/>
              </a:rPr>
              <a:t>swim</a:t>
            </a:r>
            <a:r>
              <a:rPr lang="en-US" sz="2800" b="1">
                <a:solidFill>
                  <a:srgbClr val="FFFFFF"/>
                </a:solidFill>
                <a:effectLst>
                  <a:outerShdw blurRad="38100" dist="38100" dir="2700000" algn="tl">
                    <a:srgbClr val="000000"/>
                  </a:outerShdw>
                </a:effectLst>
              </a:rPr>
              <a:t>, children </a:t>
            </a:r>
            <a:r>
              <a:rPr lang="en-US" sz="2800" b="1">
                <a:solidFill>
                  <a:srgbClr val="FFFFFF"/>
                </a:solidFill>
                <a:effectLst>
                  <a:outerShdw blurRad="38100" dist="38100" dir="2700000" algn="tl">
                    <a:srgbClr val="000000"/>
                  </a:outerShdw>
                </a:effectLst>
                <a:latin typeface="Tempus Sans ITC" pitchFamily="82" charset="0"/>
              </a:rPr>
              <a:t>Swim</a:t>
            </a:r>
            <a:r>
              <a:rPr lang="en-US" sz="2800" b="1">
                <a:solidFill>
                  <a:srgbClr val="FFFFFF"/>
                </a:solidFill>
                <a:effectLst>
                  <a:outerShdw blurRad="38100" dist="38100" dir="2700000" algn="tl">
                    <a:srgbClr val="000000"/>
                  </a:outerShdw>
                </a:effectLst>
              </a:rPr>
              <a:t>! </a:t>
            </a:r>
            <a:r>
              <a:rPr lang="en-US" sz="2800" b="1">
                <a:solidFill>
                  <a:srgbClr val="FFFFFF"/>
                </a:solidFill>
                <a:effectLst>
                  <a:outerShdw blurRad="38100" dist="38100" dir="2700000" algn="tl">
                    <a:srgbClr val="000000"/>
                  </a:outerShdw>
                </a:effectLst>
                <a:latin typeface="Tempus Sans ITC" pitchFamily="82" charset="0"/>
              </a:rPr>
              <a:t>Swim</a:t>
            </a:r>
            <a:r>
              <a:rPr lang="en-US" sz="2800" b="1">
                <a:solidFill>
                  <a:srgbClr val="FFFFFF"/>
                </a:solidFill>
                <a:effectLst>
                  <a:outerShdw blurRad="38100" dist="38100" dir="2700000" algn="tl">
                    <a:srgbClr val="000000"/>
                  </a:outerShdw>
                </a:effectLst>
              </a:rPr>
              <a:t>, children, </a:t>
            </a:r>
            <a:r>
              <a:rPr lang="en-US" sz="2800" b="1">
                <a:solidFill>
                  <a:srgbClr val="FFFFFF"/>
                </a:solidFill>
                <a:effectLst>
                  <a:outerShdw blurRad="38100" dist="38100" dir="2700000" algn="tl">
                    <a:srgbClr val="000000"/>
                  </a:outerShdw>
                </a:effectLst>
                <a:latin typeface="Tempus Sans ITC" pitchFamily="82" charset="0"/>
              </a:rPr>
              <a:t>swim</a:t>
            </a:r>
          </a:p>
        </p:txBody>
      </p:sp>
    </p:spTree>
    <p:extLst>
      <p:ext uri="{BB962C8B-B14F-4D97-AF65-F5344CB8AC3E}">
        <p14:creationId xmlns:p14="http://schemas.microsoft.com/office/powerpoint/2010/main" val="4258518255"/>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Text Box 2"/>
          <p:cNvSpPr txBox="1">
            <a:spLocks noChangeArrowheads="1"/>
          </p:cNvSpPr>
          <p:nvPr/>
        </p:nvSpPr>
        <p:spPr bwMode="auto">
          <a:xfrm>
            <a:off x="0" y="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a:solidFill>
                  <a:srgbClr val="FFFFFF"/>
                </a:solidFill>
                <a:effectLst>
                  <a:outerShdw blurRad="38100" dist="38100" dir="2700000" algn="tl">
                    <a:srgbClr val="000000"/>
                  </a:outerShdw>
                </a:effectLst>
              </a:rPr>
              <a:t>Take my hands Lord, and my feet</a:t>
            </a:r>
          </a:p>
        </p:txBody>
      </p:sp>
      <p:sp>
        <p:nvSpPr>
          <p:cNvPr id="404484" name="Text Box 4"/>
          <p:cNvSpPr txBox="1">
            <a:spLocks noChangeArrowheads="1"/>
          </p:cNvSpPr>
          <p:nvPr/>
        </p:nvSpPr>
        <p:spPr bwMode="auto">
          <a:xfrm>
            <a:off x="0" y="762000"/>
            <a:ext cx="8839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a:solidFill>
                  <a:srgbClr val="FFFFFF"/>
                </a:solidFill>
                <a:effectLst>
                  <a:outerShdw blurRad="38100" dist="38100" dir="2700000" algn="tl">
                    <a:srgbClr val="000000"/>
                  </a:outerShdw>
                </a:effectLst>
              </a:rPr>
              <a:t>Take my heart Lord, speak to me</a:t>
            </a:r>
          </a:p>
        </p:txBody>
      </p:sp>
      <p:sp>
        <p:nvSpPr>
          <p:cNvPr id="404486" name="Text Box 6"/>
          <p:cNvSpPr txBox="1">
            <a:spLocks noChangeArrowheads="1"/>
          </p:cNvSpPr>
          <p:nvPr/>
        </p:nvSpPr>
        <p:spPr bwMode="auto">
          <a:xfrm>
            <a:off x="228600" y="1524000"/>
            <a:ext cx="89154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i="1">
                <a:solidFill>
                  <a:srgbClr val="FFFFFF"/>
                </a:solidFill>
                <a:effectLst>
                  <a:outerShdw blurRad="38100" dist="38100" dir="2700000" algn="tl">
                    <a:srgbClr val="000000"/>
                  </a:outerShdw>
                </a:effectLst>
              </a:rPr>
              <a:t>If you can use anything Lord,         </a:t>
            </a:r>
          </a:p>
          <a:p>
            <a:pPr algn="ctr">
              <a:spcBef>
                <a:spcPct val="50000"/>
              </a:spcBef>
            </a:pPr>
            <a:r>
              <a:rPr lang="en-US" sz="4000" i="1">
                <a:solidFill>
                  <a:srgbClr val="FFFFFF"/>
                </a:solidFill>
                <a:effectLst>
                  <a:outerShdw blurRad="38100" dist="38100" dir="2700000" algn="tl">
                    <a:srgbClr val="000000"/>
                  </a:outerShdw>
                </a:effectLst>
              </a:rPr>
              <a:t>You can use me….</a:t>
            </a:r>
          </a:p>
        </p:txBody>
      </p:sp>
    </p:spTree>
    <p:extLst>
      <p:ext uri="{BB962C8B-B14F-4D97-AF65-F5344CB8AC3E}">
        <p14:creationId xmlns:p14="http://schemas.microsoft.com/office/powerpoint/2010/main" val="3601881191"/>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13" name="Text Box 9"/>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Make my life a holy praise unto You</a:t>
            </a:r>
          </a:p>
        </p:txBody>
      </p:sp>
      <p:sp>
        <p:nvSpPr>
          <p:cNvPr id="405517" name="Text Box 1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On bended knee I come, with a humble heart I come</a:t>
            </a:r>
          </a:p>
        </p:txBody>
      </p:sp>
      <p:sp>
        <p:nvSpPr>
          <p:cNvPr id="405518" name="Text Box 1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Bowing down before Your holy Throne</a:t>
            </a:r>
          </a:p>
        </p:txBody>
      </p:sp>
      <p:sp>
        <p:nvSpPr>
          <p:cNvPr id="405519" name="Text Box 15"/>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Lifting Holy hands to You, as I pledge my love anew</a:t>
            </a:r>
          </a:p>
        </p:txBody>
      </p:sp>
      <p:sp>
        <p:nvSpPr>
          <p:cNvPr id="405520" name="Text Box 16"/>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worship You in spirit, I worship You in truth</a:t>
            </a:r>
          </a:p>
        </p:txBody>
      </p:sp>
    </p:spTree>
    <p:extLst>
      <p:ext uri="{BB962C8B-B14F-4D97-AF65-F5344CB8AC3E}">
        <p14:creationId xmlns:p14="http://schemas.microsoft.com/office/powerpoint/2010/main" val="4227127439"/>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8" name="Text Box 10"/>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 worship You in spirit, we worship you in truth</a:t>
            </a:r>
          </a:p>
        </p:txBody>
      </p:sp>
      <p:sp>
        <p:nvSpPr>
          <p:cNvPr id="406539" name="Text Box 11"/>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Make our lives a holy praise unto You</a:t>
            </a:r>
          </a:p>
        </p:txBody>
      </p:sp>
      <p:sp>
        <p:nvSpPr>
          <p:cNvPr id="406541" name="Text Box 1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On bended knee we come</a:t>
            </a:r>
          </a:p>
        </p:txBody>
      </p:sp>
      <p:sp>
        <p:nvSpPr>
          <p:cNvPr id="406542" name="Text Box 1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With a humble heart we come</a:t>
            </a:r>
          </a:p>
        </p:txBody>
      </p:sp>
      <p:sp>
        <p:nvSpPr>
          <p:cNvPr id="406543" name="Text Box 15"/>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Bowing down before Your Holy Throne</a:t>
            </a:r>
          </a:p>
        </p:txBody>
      </p:sp>
      <p:sp>
        <p:nvSpPr>
          <p:cNvPr id="406544" name="Text Box 16"/>
          <p:cNvSpPr txBox="1">
            <a:spLocks noChangeArrowheads="1"/>
          </p:cNvSpPr>
          <p:nvPr/>
        </p:nvSpPr>
        <p:spPr bwMode="auto">
          <a:xfrm>
            <a:off x="0" y="1371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Lifting Holy hands to You, as we pledge our love anew</a:t>
            </a:r>
          </a:p>
        </p:txBody>
      </p:sp>
    </p:spTree>
    <p:extLst>
      <p:ext uri="{BB962C8B-B14F-4D97-AF65-F5344CB8AC3E}">
        <p14:creationId xmlns:p14="http://schemas.microsoft.com/office/powerpoint/2010/main" val="1478833682"/>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On Bended knee</a:t>
            </a:r>
          </a:p>
        </p:txBody>
      </p:sp>
    </p:spTree>
    <p:extLst>
      <p:ext uri="{BB962C8B-B14F-4D97-AF65-F5344CB8AC3E}">
        <p14:creationId xmlns:p14="http://schemas.microsoft.com/office/powerpoint/2010/main" val="2972702866"/>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Text Box 2"/>
          <p:cNvSpPr txBox="1">
            <a:spLocks noChangeArrowheads="1"/>
          </p:cNvSpPr>
          <p:nvPr/>
        </p:nvSpPr>
        <p:spPr bwMode="auto">
          <a:xfrm>
            <a:off x="0" y="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1" i="1">
                <a:solidFill>
                  <a:srgbClr val="FFFFFF"/>
                </a:solidFill>
                <a:effectLst>
                  <a:outerShdw blurRad="38100" dist="38100" dir="2700000" algn="tl">
                    <a:srgbClr val="000000"/>
                  </a:outerShdw>
                </a:effectLst>
              </a:rPr>
              <a:t>I feel Jesus, I feel Jesus</a:t>
            </a:r>
          </a:p>
        </p:txBody>
      </p:sp>
      <p:sp>
        <p:nvSpPr>
          <p:cNvPr id="408579" name="Text Box 3"/>
          <p:cNvSpPr txBox="1">
            <a:spLocks noChangeArrowheads="1"/>
          </p:cNvSpPr>
          <p:nvPr/>
        </p:nvSpPr>
        <p:spPr bwMode="auto">
          <a:xfrm>
            <a:off x="0" y="7620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1" i="1">
                <a:solidFill>
                  <a:srgbClr val="FFFFFF"/>
                </a:solidFill>
                <a:effectLst>
                  <a:outerShdw blurRad="38100" dist="38100" dir="2700000" algn="tl">
                    <a:srgbClr val="000000"/>
                  </a:outerShdw>
                </a:effectLst>
              </a:rPr>
              <a:t>I feel Jesus, in this place</a:t>
            </a:r>
          </a:p>
        </p:txBody>
      </p:sp>
      <p:sp>
        <p:nvSpPr>
          <p:cNvPr id="408580" name="Text Box 4"/>
          <p:cNvSpPr txBox="1">
            <a:spLocks noChangeArrowheads="1"/>
          </p:cNvSpPr>
          <p:nvPr/>
        </p:nvSpPr>
        <p:spPr bwMode="auto">
          <a:xfrm>
            <a:off x="0" y="14478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1" i="1">
                <a:solidFill>
                  <a:srgbClr val="FFFFFF"/>
                </a:solidFill>
                <a:effectLst>
                  <a:outerShdw blurRad="38100" dist="38100" dir="2700000" algn="tl">
                    <a:srgbClr val="000000"/>
                  </a:outerShdw>
                </a:effectLst>
              </a:rPr>
              <a:t>How my soul does burn within me</a:t>
            </a:r>
          </a:p>
        </p:txBody>
      </p:sp>
      <p:sp>
        <p:nvSpPr>
          <p:cNvPr id="408581" name="Text Box 5"/>
          <p:cNvSpPr txBox="1">
            <a:spLocks noChangeArrowheads="1"/>
          </p:cNvSpPr>
          <p:nvPr/>
        </p:nvSpPr>
        <p:spPr bwMode="auto">
          <a:xfrm>
            <a:off x="0" y="22098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1" i="1">
                <a:solidFill>
                  <a:srgbClr val="FFFFFF"/>
                </a:solidFill>
                <a:effectLst>
                  <a:outerShdw blurRad="38100" dist="38100" dir="2700000" algn="tl">
                    <a:srgbClr val="000000"/>
                  </a:outerShdw>
                </a:effectLst>
              </a:rPr>
              <a:t>I feel Jesus in this place</a:t>
            </a:r>
          </a:p>
        </p:txBody>
      </p:sp>
    </p:spTree>
    <p:extLst>
      <p:ext uri="{BB962C8B-B14F-4D97-AF65-F5344CB8AC3E}">
        <p14:creationId xmlns:p14="http://schemas.microsoft.com/office/powerpoint/2010/main" val="3827022556"/>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Text Box 2"/>
          <p:cNvSpPr txBox="1">
            <a:spLocks noChangeArrowheads="1"/>
          </p:cNvSpPr>
          <p:nvPr/>
        </p:nvSpPr>
        <p:spPr bwMode="auto">
          <a:xfrm>
            <a:off x="0" y="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1" i="1">
                <a:solidFill>
                  <a:srgbClr val="FFFFFF"/>
                </a:solidFill>
                <a:effectLst>
                  <a:outerShdw blurRad="38100" dist="38100" dir="2700000" algn="tl">
                    <a:srgbClr val="000000"/>
                  </a:outerShdw>
                </a:effectLst>
              </a:rPr>
              <a:t>I feel Jesus, I feel Jesus</a:t>
            </a:r>
          </a:p>
        </p:txBody>
      </p:sp>
      <p:sp>
        <p:nvSpPr>
          <p:cNvPr id="409603" name="Text Box 3"/>
          <p:cNvSpPr txBox="1">
            <a:spLocks noChangeArrowheads="1"/>
          </p:cNvSpPr>
          <p:nvPr/>
        </p:nvSpPr>
        <p:spPr bwMode="auto">
          <a:xfrm>
            <a:off x="0" y="8382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1" i="1">
                <a:solidFill>
                  <a:srgbClr val="FFFFFF"/>
                </a:solidFill>
                <a:effectLst>
                  <a:outerShdw blurRad="38100" dist="38100" dir="2700000" algn="tl">
                    <a:srgbClr val="000000"/>
                  </a:outerShdw>
                </a:effectLst>
              </a:rPr>
              <a:t>I feel Jesus, in this place</a:t>
            </a:r>
          </a:p>
        </p:txBody>
      </p:sp>
      <p:sp>
        <p:nvSpPr>
          <p:cNvPr id="409604" name="Text Box 4"/>
          <p:cNvSpPr txBox="1">
            <a:spLocks noChangeArrowheads="1"/>
          </p:cNvSpPr>
          <p:nvPr/>
        </p:nvSpPr>
        <p:spPr bwMode="auto">
          <a:xfrm>
            <a:off x="0" y="16764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1" i="1">
                <a:solidFill>
                  <a:srgbClr val="FFFFFF"/>
                </a:solidFill>
                <a:effectLst>
                  <a:outerShdw blurRad="38100" dist="38100" dir="2700000" algn="tl">
                    <a:srgbClr val="000000"/>
                  </a:outerShdw>
                </a:effectLst>
              </a:rPr>
              <a:t>How my soul does burn within me</a:t>
            </a:r>
          </a:p>
        </p:txBody>
      </p:sp>
      <p:sp>
        <p:nvSpPr>
          <p:cNvPr id="409605" name="Text Box 5"/>
          <p:cNvSpPr txBox="1">
            <a:spLocks noChangeArrowheads="1"/>
          </p:cNvSpPr>
          <p:nvPr/>
        </p:nvSpPr>
        <p:spPr bwMode="auto">
          <a:xfrm>
            <a:off x="0" y="25146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1" i="1">
                <a:solidFill>
                  <a:srgbClr val="FFFFFF"/>
                </a:solidFill>
                <a:effectLst>
                  <a:outerShdw blurRad="38100" dist="38100" dir="2700000" algn="tl">
                    <a:srgbClr val="000000"/>
                  </a:outerShdw>
                </a:effectLst>
              </a:rPr>
              <a:t>I feel Jesus in this place</a:t>
            </a:r>
          </a:p>
        </p:txBody>
      </p:sp>
    </p:spTree>
    <p:extLst>
      <p:ext uri="{BB962C8B-B14F-4D97-AF65-F5344CB8AC3E}">
        <p14:creationId xmlns:p14="http://schemas.microsoft.com/office/powerpoint/2010/main" val="1953371274"/>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sz="3200">
              <a:solidFill>
                <a:srgbClr val="FFFFFF"/>
              </a:solidFill>
              <a:effectLst>
                <a:outerShdw blurRad="38100" dist="38100" dir="2700000" algn="tl">
                  <a:srgbClr val="000000"/>
                </a:outerShdw>
              </a:effectLst>
            </a:endParaRPr>
          </a:p>
        </p:txBody>
      </p:sp>
      <p:sp>
        <p:nvSpPr>
          <p:cNvPr id="410627"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Oh the glory is here, Yes God’s glory is here</a:t>
            </a:r>
          </a:p>
        </p:txBody>
      </p:sp>
      <p:sp>
        <p:nvSpPr>
          <p:cNvPr id="410628" name="Text Box 4"/>
          <p:cNvSpPr txBox="1">
            <a:spLocks noChangeArrowheads="1"/>
          </p:cNvSpPr>
          <p:nvPr/>
        </p:nvSpPr>
        <p:spPr bwMode="auto">
          <a:xfrm>
            <a:off x="0" y="7620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can sense His mighty presence in the very atmosphere</a:t>
            </a:r>
          </a:p>
        </p:txBody>
      </p:sp>
      <p:sp>
        <p:nvSpPr>
          <p:cNvPr id="410630" name="Text Box 6"/>
          <p:cNvSpPr txBox="1">
            <a:spLocks noChangeArrowheads="1"/>
          </p:cNvSpPr>
          <p:nvPr/>
        </p:nvSpPr>
        <p:spPr bwMode="auto">
          <a:xfrm>
            <a:off x="0" y="16764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So whatever  you may need, you just reach out and receive</a:t>
            </a:r>
          </a:p>
        </p:txBody>
      </p:sp>
      <p:sp>
        <p:nvSpPr>
          <p:cNvPr id="410632" name="Text Box 8"/>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say, “It’s mine, I take it now”</a:t>
            </a:r>
          </a:p>
        </p:txBody>
      </p:sp>
    </p:spTree>
    <p:extLst>
      <p:ext uri="{BB962C8B-B14F-4D97-AF65-F5344CB8AC3E}">
        <p14:creationId xmlns:p14="http://schemas.microsoft.com/office/powerpoint/2010/main" val="4277896241"/>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ext Box 2"/>
          <p:cNvSpPr txBox="1">
            <a:spLocks noChangeArrowheads="1"/>
          </p:cNvSpPr>
          <p:nvPr/>
        </p:nvSpPr>
        <p:spPr bwMode="auto">
          <a:xfrm>
            <a:off x="0" y="457200"/>
            <a:ext cx="91440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600">
                <a:solidFill>
                  <a:srgbClr val="FFFFFF"/>
                </a:solidFill>
                <a:effectLst>
                  <a:outerShdw blurRad="38100" dist="38100" dir="2700000" algn="tl">
                    <a:srgbClr val="000000"/>
                  </a:outerShdw>
                </a:effectLst>
              </a:rPr>
              <a:t>Worship the King </a:t>
            </a:r>
          </a:p>
        </p:txBody>
      </p:sp>
      <p:sp>
        <p:nvSpPr>
          <p:cNvPr id="411651" name="Text Box 3"/>
          <p:cNvSpPr txBox="1">
            <a:spLocks noChangeArrowheads="1"/>
          </p:cNvSpPr>
          <p:nvPr/>
        </p:nvSpPr>
        <p:spPr bwMode="auto">
          <a:xfrm>
            <a:off x="0" y="1447800"/>
            <a:ext cx="91440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600">
                <a:solidFill>
                  <a:srgbClr val="FFFFFF"/>
                </a:solidFill>
                <a:effectLst>
                  <a:outerShdw blurRad="38100" dist="38100" dir="2700000" algn="tl">
                    <a:srgbClr val="000000"/>
                  </a:outerShdw>
                </a:effectLst>
              </a:rPr>
              <a:t>Worship the King</a:t>
            </a:r>
          </a:p>
        </p:txBody>
      </p:sp>
    </p:spTree>
    <p:extLst>
      <p:ext uri="{BB962C8B-B14F-4D97-AF65-F5344CB8AC3E}">
        <p14:creationId xmlns:p14="http://schemas.microsoft.com/office/powerpoint/2010/main" val="4052699321"/>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Text Box 2"/>
          <p:cNvSpPr txBox="1">
            <a:spLocks noChangeArrowheads="1"/>
          </p:cNvSpPr>
          <p:nvPr/>
        </p:nvSpPr>
        <p:spPr bwMode="auto">
          <a:xfrm>
            <a:off x="0" y="1447800"/>
            <a:ext cx="91440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600">
                <a:solidFill>
                  <a:srgbClr val="FFFFFF"/>
                </a:solidFill>
                <a:effectLst>
                  <a:outerShdw blurRad="38100" dist="38100" dir="2700000" algn="tl">
                    <a:srgbClr val="000000"/>
                  </a:outerShdw>
                </a:effectLst>
              </a:rPr>
              <a:t>To magnify His Name</a:t>
            </a:r>
          </a:p>
        </p:txBody>
      </p:sp>
      <p:sp>
        <p:nvSpPr>
          <p:cNvPr id="412675" name="Text Box 3"/>
          <p:cNvSpPr txBox="1">
            <a:spLocks noChangeArrowheads="1"/>
          </p:cNvSpPr>
          <p:nvPr/>
        </p:nvSpPr>
        <p:spPr bwMode="auto">
          <a:xfrm>
            <a:off x="0" y="457200"/>
            <a:ext cx="91440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600">
                <a:solidFill>
                  <a:srgbClr val="FFFFFF"/>
                </a:solidFill>
                <a:effectLst>
                  <a:outerShdw blurRad="38100" dist="38100" dir="2700000" algn="tl">
                    <a:srgbClr val="000000"/>
                  </a:outerShdw>
                </a:effectLst>
              </a:rPr>
              <a:t>We are in His presence</a:t>
            </a:r>
          </a:p>
        </p:txBody>
      </p:sp>
    </p:spTree>
    <p:extLst>
      <p:ext uri="{BB962C8B-B14F-4D97-AF65-F5344CB8AC3E}">
        <p14:creationId xmlns:p14="http://schemas.microsoft.com/office/powerpoint/2010/main" val="4101956858"/>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Text Box 2"/>
          <p:cNvSpPr txBox="1">
            <a:spLocks noChangeArrowheads="1"/>
          </p:cNvSpPr>
          <p:nvPr/>
        </p:nvSpPr>
        <p:spPr bwMode="auto">
          <a:xfrm>
            <a:off x="0" y="0"/>
            <a:ext cx="91440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600">
                <a:solidFill>
                  <a:srgbClr val="FFFFFF"/>
                </a:solidFill>
                <a:effectLst>
                  <a:outerShdw blurRad="38100" dist="38100" dir="2700000" algn="tl">
                    <a:srgbClr val="000000"/>
                  </a:outerShdw>
                </a:effectLst>
              </a:rPr>
              <a:t>When we seek His face</a:t>
            </a:r>
          </a:p>
        </p:txBody>
      </p:sp>
      <p:sp>
        <p:nvSpPr>
          <p:cNvPr id="413699" name="Text Box 3"/>
          <p:cNvSpPr txBox="1">
            <a:spLocks noChangeArrowheads="1"/>
          </p:cNvSpPr>
          <p:nvPr/>
        </p:nvSpPr>
        <p:spPr bwMode="auto">
          <a:xfrm>
            <a:off x="0" y="990600"/>
            <a:ext cx="91440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600">
                <a:solidFill>
                  <a:srgbClr val="FFFFFF"/>
                </a:solidFill>
                <a:effectLst>
                  <a:outerShdw blurRad="38100" dist="38100" dir="2700000" algn="tl">
                    <a:srgbClr val="000000"/>
                  </a:outerShdw>
                </a:effectLst>
              </a:rPr>
              <a:t>Glory fills this place</a:t>
            </a:r>
          </a:p>
        </p:txBody>
      </p:sp>
    </p:spTree>
    <p:extLst>
      <p:ext uri="{BB962C8B-B14F-4D97-AF65-F5344CB8AC3E}">
        <p14:creationId xmlns:p14="http://schemas.microsoft.com/office/powerpoint/2010/main" val="11791836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3"/>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latin typeface="Tempus Sans ITC" pitchFamily="82" charset="0"/>
              </a:rPr>
              <a:t>Drinkin’</a:t>
            </a:r>
            <a:r>
              <a:rPr lang="en-US" sz="2800" b="1">
                <a:solidFill>
                  <a:srgbClr val="FFFFFF"/>
                </a:solidFill>
                <a:effectLst>
                  <a:outerShdw blurRad="38100" dist="38100" dir="2700000" algn="tl">
                    <a:srgbClr val="000000"/>
                  </a:outerShdw>
                </a:effectLst>
              </a:rPr>
              <a:t> up the wine, </a:t>
            </a:r>
            <a:r>
              <a:rPr lang="en-US" sz="2800" b="1">
                <a:solidFill>
                  <a:srgbClr val="FFFFFF"/>
                </a:solidFill>
                <a:effectLst>
                  <a:outerShdw blurRad="38100" dist="38100" dir="2700000" algn="tl">
                    <a:srgbClr val="000000"/>
                  </a:outerShdw>
                </a:effectLst>
                <a:latin typeface="Tempus Sans ITC" pitchFamily="82" charset="0"/>
              </a:rPr>
              <a:t>Drinkin’</a:t>
            </a:r>
            <a:r>
              <a:rPr lang="en-US" sz="2800" b="1">
                <a:solidFill>
                  <a:srgbClr val="FFFFFF"/>
                </a:solidFill>
                <a:effectLst>
                  <a:outerShdw blurRad="38100" dist="38100" dir="2700000" algn="tl">
                    <a:srgbClr val="000000"/>
                  </a:outerShdw>
                </a:effectLst>
              </a:rPr>
              <a:t> up the Holy Ghost Wine!</a:t>
            </a:r>
          </a:p>
        </p:txBody>
      </p:sp>
      <p:sp>
        <p:nvSpPr>
          <p:cNvPr id="41988" name="Text Box 4"/>
          <p:cNvSpPr txBox="1">
            <a:spLocks noChangeArrowheads="1"/>
          </p:cNvSpPr>
          <p:nvPr/>
        </p:nvSpPr>
        <p:spPr bwMode="auto">
          <a:xfrm>
            <a:off x="0" y="304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(Repeat three times)</a:t>
            </a:r>
          </a:p>
        </p:txBody>
      </p:sp>
      <p:sp>
        <p:nvSpPr>
          <p:cNvPr id="41989" name="Text Box 5"/>
          <p:cNvSpPr txBox="1">
            <a:spLocks noChangeArrowheads="1"/>
          </p:cNvSpPr>
          <p:nvPr/>
        </p:nvSpPr>
        <p:spPr bwMode="auto">
          <a:xfrm>
            <a:off x="0" y="1447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latin typeface="Tempus Sans ITC" pitchFamily="82" charset="0"/>
              </a:rPr>
              <a:t>Drinkin’</a:t>
            </a:r>
            <a:r>
              <a:rPr lang="en-US" sz="2800" b="1">
                <a:solidFill>
                  <a:srgbClr val="FFFFFF"/>
                </a:solidFill>
                <a:effectLst>
                  <a:outerShdw blurRad="38100" dist="38100" dir="2700000" algn="tl">
                    <a:srgbClr val="000000"/>
                  </a:outerShdw>
                </a:effectLst>
              </a:rPr>
              <a:t> up the wine, </a:t>
            </a:r>
            <a:r>
              <a:rPr lang="en-US" sz="2800" b="1">
                <a:solidFill>
                  <a:srgbClr val="FFFFFF"/>
                </a:solidFill>
                <a:effectLst>
                  <a:outerShdw blurRad="38100" dist="38100" dir="2700000" algn="tl">
                    <a:srgbClr val="000000"/>
                  </a:outerShdw>
                </a:effectLst>
                <a:latin typeface="Tempus Sans ITC" pitchFamily="82" charset="0"/>
              </a:rPr>
              <a:t>Drinkin’</a:t>
            </a:r>
            <a:r>
              <a:rPr lang="en-US" sz="2800" b="1">
                <a:solidFill>
                  <a:srgbClr val="FFFFFF"/>
                </a:solidFill>
                <a:effectLst>
                  <a:outerShdw blurRad="38100" dist="38100" dir="2700000" algn="tl">
                    <a:srgbClr val="000000"/>
                  </a:outerShdw>
                </a:effectLst>
              </a:rPr>
              <a:t> up the Holy Ghost Wine!</a:t>
            </a:r>
          </a:p>
        </p:txBody>
      </p:sp>
      <p:sp>
        <p:nvSpPr>
          <p:cNvPr id="41991" name="Text Box 7"/>
          <p:cNvSpPr txBox="1">
            <a:spLocks noChangeArrowheads="1"/>
          </p:cNvSpPr>
          <p:nvPr/>
        </p:nvSpPr>
        <p:spPr bwMode="auto">
          <a:xfrm>
            <a:off x="0" y="1066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latin typeface="Tempus Sans ITC" pitchFamily="82" charset="0"/>
              </a:rPr>
              <a:t>Drink</a:t>
            </a:r>
            <a:r>
              <a:rPr lang="en-US" sz="2800" b="1">
                <a:solidFill>
                  <a:srgbClr val="FFFFFF"/>
                </a:solidFill>
                <a:effectLst>
                  <a:outerShdw blurRad="38100" dist="38100" dir="2700000" algn="tl">
                    <a:srgbClr val="000000"/>
                  </a:outerShdw>
                </a:effectLst>
              </a:rPr>
              <a:t>, children </a:t>
            </a:r>
            <a:r>
              <a:rPr lang="en-US" sz="2800" b="1">
                <a:solidFill>
                  <a:srgbClr val="FFFFFF"/>
                </a:solidFill>
                <a:effectLst>
                  <a:outerShdw blurRad="38100" dist="38100" dir="2700000" algn="tl">
                    <a:srgbClr val="000000"/>
                  </a:outerShdw>
                </a:effectLst>
                <a:latin typeface="Tempus Sans ITC" pitchFamily="82" charset="0"/>
              </a:rPr>
              <a:t>Drink</a:t>
            </a:r>
            <a:r>
              <a:rPr lang="en-US" sz="2800" b="1">
                <a:solidFill>
                  <a:srgbClr val="FFFFFF"/>
                </a:solidFill>
                <a:effectLst>
                  <a:outerShdw blurRad="38100" dist="38100" dir="2700000" algn="tl">
                    <a:srgbClr val="000000"/>
                  </a:outerShdw>
                </a:effectLst>
              </a:rPr>
              <a:t>! </a:t>
            </a:r>
            <a:r>
              <a:rPr lang="en-US" sz="2800" b="1">
                <a:solidFill>
                  <a:srgbClr val="FFFFFF"/>
                </a:solidFill>
                <a:effectLst>
                  <a:outerShdw blurRad="38100" dist="38100" dir="2700000" algn="tl">
                    <a:srgbClr val="000000"/>
                  </a:outerShdw>
                </a:effectLst>
                <a:latin typeface="Tempus Sans ITC" pitchFamily="82" charset="0"/>
              </a:rPr>
              <a:t>Drink</a:t>
            </a:r>
            <a:r>
              <a:rPr lang="en-US" sz="2800" b="1">
                <a:solidFill>
                  <a:srgbClr val="FFFFFF"/>
                </a:solidFill>
                <a:effectLst>
                  <a:outerShdw blurRad="38100" dist="38100" dir="2700000" algn="tl">
                    <a:srgbClr val="000000"/>
                  </a:outerShdw>
                </a:effectLst>
              </a:rPr>
              <a:t> children </a:t>
            </a:r>
            <a:r>
              <a:rPr lang="en-US" sz="2800" b="1">
                <a:solidFill>
                  <a:srgbClr val="FFFFFF"/>
                </a:solidFill>
                <a:effectLst>
                  <a:outerShdw blurRad="38100" dist="38100" dir="2700000" algn="tl">
                    <a:srgbClr val="000000"/>
                  </a:outerShdw>
                </a:effectLst>
                <a:latin typeface="Tempus Sans ITC" pitchFamily="82" charset="0"/>
              </a:rPr>
              <a:t>Drink</a:t>
            </a:r>
            <a:r>
              <a:rPr lang="en-US" sz="2800" b="1">
                <a:solidFill>
                  <a:srgbClr val="FFFFFF"/>
                </a:solidFill>
                <a:effectLst>
                  <a:outerShdw blurRad="38100" dist="38100" dir="2700000" algn="tl">
                    <a:srgbClr val="000000"/>
                  </a:outerShdw>
                </a:effectLst>
              </a:rPr>
              <a:t>!</a:t>
            </a:r>
          </a:p>
        </p:txBody>
      </p:sp>
      <p:sp>
        <p:nvSpPr>
          <p:cNvPr id="41992" name="Text Box 8"/>
          <p:cNvSpPr txBox="1">
            <a:spLocks noChangeArrowheads="1"/>
          </p:cNvSpPr>
          <p:nvPr/>
        </p:nvSpPr>
        <p:spPr bwMode="auto">
          <a:xfrm>
            <a:off x="0" y="685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Well </a:t>
            </a:r>
            <a:r>
              <a:rPr lang="en-US" sz="2800" b="1">
                <a:solidFill>
                  <a:srgbClr val="FFFFFF"/>
                </a:solidFill>
                <a:effectLst>
                  <a:outerShdw blurRad="38100" dist="38100" dir="2700000" algn="tl">
                    <a:srgbClr val="000000"/>
                  </a:outerShdw>
                </a:effectLst>
                <a:latin typeface="Tempus Sans ITC" pitchFamily="82" charset="0"/>
              </a:rPr>
              <a:t>Drink</a:t>
            </a:r>
            <a:r>
              <a:rPr lang="en-US" sz="2800" b="1">
                <a:solidFill>
                  <a:srgbClr val="FFFFFF"/>
                </a:solidFill>
                <a:effectLst>
                  <a:outerShdw blurRad="38100" dist="38100" dir="2700000" algn="tl">
                    <a:srgbClr val="000000"/>
                  </a:outerShdw>
                </a:effectLst>
              </a:rPr>
              <a:t>, children </a:t>
            </a:r>
            <a:r>
              <a:rPr lang="en-US" sz="2800" b="1">
                <a:solidFill>
                  <a:srgbClr val="FFFFFF"/>
                </a:solidFill>
                <a:effectLst>
                  <a:outerShdw blurRad="38100" dist="38100" dir="2700000" algn="tl">
                    <a:srgbClr val="000000"/>
                  </a:outerShdw>
                </a:effectLst>
                <a:latin typeface="Tempus Sans ITC" pitchFamily="82" charset="0"/>
              </a:rPr>
              <a:t>Drink</a:t>
            </a:r>
            <a:r>
              <a:rPr lang="en-US" sz="2800" b="1">
                <a:solidFill>
                  <a:srgbClr val="FFFFFF"/>
                </a:solidFill>
                <a:effectLst>
                  <a:outerShdw blurRad="38100" dist="38100" dir="2700000" algn="tl">
                    <a:srgbClr val="000000"/>
                  </a:outerShdw>
                </a:effectLst>
              </a:rPr>
              <a:t>, </a:t>
            </a:r>
            <a:r>
              <a:rPr lang="en-US" sz="2800" b="1">
                <a:solidFill>
                  <a:srgbClr val="FFFFFF"/>
                </a:solidFill>
                <a:effectLst>
                  <a:outerShdw blurRad="38100" dist="38100" dir="2700000" algn="tl">
                    <a:srgbClr val="000000"/>
                  </a:outerShdw>
                </a:effectLst>
                <a:latin typeface="Tempus Sans ITC" pitchFamily="82" charset="0"/>
              </a:rPr>
              <a:t>Drink</a:t>
            </a:r>
            <a:r>
              <a:rPr lang="en-US" sz="2800" b="1">
                <a:solidFill>
                  <a:srgbClr val="FFFFFF"/>
                </a:solidFill>
                <a:effectLst>
                  <a:outerShdw blurRad="38100" dist="38100" dir="2700000" algn="tl">
                    <a:srgbClr val="000000"/>
                  </a:outerShdw>
                </a:effectLst>
              </a:rPr>
              <a:t> children</a:t>
            </a:r>
            <a:r>
              <a:rPr lang="en-US" sz="2800" b="1">
                <a:solidFill>
                  <a:srgbClr val="FFFFFF"/>
                </a:solidFill>
                <a:effectLst>
                  <a:outerShdw blurRad="38100" dist="38100" dir="2700000" algn="tl">
                    <a:srgbClr val="000000"/>
                  </a:outerShdw>
                </a:effectLst>
                <a:latin typeface="Tempus Sans ITC" pitchFamily="82" charset="0"/>
              </a:rPr>
              <a:t> Drink</a:t>
            </a:r>
            <a:r>
              <a:rPr lang="en-US" sz="2800" b="1">
                <a:solidFill>
                  <a:srgbClr val="FFFFFF"/>
                </a:solidFill>
                <a:effectLst>
                  <a:outerShdw blurRad="38100" dist="38100" dir="2700000" algn="tl">
                    <a:srgbClr val="000000"/>
                  </a:outerShdw>
                </a:effectLst>
              </a:rPr>
              <a:t>!</a:t>
            </a:r>
          </a:p>
        </p:txBody>
      </p:sp>
    </p:spTree>
    <p:extLst>
      <p:ext uri="{BB962C8B-B14F-4D97-AF65-F5344CB8AC3E}">
        <p14:creationId xmlns:p14="http://schemas.microsoft.com/office/powerpoint/2010/main" val="2106320416"/>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Text Box 2"/>
          <p:cNvSpPr txBox="1">
            <a:spLocks noChangeArrowheads="1"/>
          </p:cNvSpPr>
          <p:nvPr/>
        </p:nvSpPr>
        <p:spPr bwMode="auto">
          <a:xfrm>
            <a:off x="0" y="533400"/>
            <a:ext cx="91440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600">
                <a:solidFill>
                  <a:srgbClr val="FFFFFF"/>
                </a:solidFill>
                <a:effectLst>
                  <a:outerShdw blurRad="38100" dist="38100" dir="2700000" algn="tl">
                    <a:srgbClr val="000000"/>
                  </a:outerShdw>
                </a:effectLst>
              </a:rPr>
              <a:t>As we worship the King</a:t>
            </a:r>
          </a:p>
        </p:txBody>
      </p:sp>
    </p:spTree>
    <p:extLst>
      <p:ext uri="{BB962C8B-B14F-4D97-AF65-F5344CB8AC3E}">
        <p14:creationId xmlns:p14="http://schemas.microsoft.com/office/powerpoint/2010/main" val="2519124454"/>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51"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need You more, more than yesterday</a:t>
            </a:r>
          </a:p>
        </p:txBody>
      </p:sp>
      <p:sp>
        <p:nvSpPr>
          <p:cNvPr id="415752"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need You more, more than words can say</a:t>
            </a:r>
          </a:p>
        </p:txBody>
      </p:sp>
      <p:sp>
        <p:nvSpPr>
          <p:cNvPr id="415753"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need you more, than ever before</a:t>
            </a:r>
          </a:p>
        </p:txBody>
      </p:sp>
      <p:sp>
        <p:nvSpPr>
          <p:cNvPr id="415754"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need You more, I need You more</a:t>
            </a:r>
          </a:p>
        </p:txBody>
      </p:sp>
    </p:spTree>
    <p:extLst>
      <p:ext uri="{BB962C8B-B14F-4D97-AF65-F5344CB8AC3E}">
        <p14:creationId xmlns:p14="http://schemas.microsoft.com/office/powerpoint/2010/main" val="3020378577"/>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More than the air I breathe, more than the song I sing</a:t>
            </a:r>
          </a:p>
        </p:txBody>
      </p:sp>
      <p:sp>
        <p:nvSpPr>
          <p:cNvPr id="41677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More than the next heart beat, more than anything</a:t>
            </a:r>
          </a:p>
        </p:txBody>
      </p:sp>
      <p:sp>
        <p:nvSpPr>
          <p:cNvPr id="41677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Lord as time goes by, I will be by Your side</a:t>
            </a:r>
          </a:p>
        </p:txBody>
      </p:sp>
      <p:sp>
        <p:nvSpPr>
          <p:cNvPr id="416778"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‘Cause I never want to go back to my old life</a:t>
            </a:r>
          </a:p>
        </p:txBody>
      </p:sp>
    </p:spTree>
    <p:extLst>
      <p:ext uri="{BB962C8B-B14F-4D97-AF65-F5344CB8AC3E}">
        <p14:creationId xmlns:p14="http://schemas.microsoft.com/office/powerpoint/2010/main" val="3002656557"/>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Right here in Your presence is where I belong</a:t>
            </a:r>
          </a:p>
        </p:txBody>
      </p:sp>
      <p:sp>
        <p:nvSpPr>
          <p:cNvPr id="41780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This old broken heart has finally found a home</a:t>
            </a:r>
          </a:p>
        </p:txBody>
      </p:sp>
      <p:sp>
        <p:nvSpPr>
          <p:cNvPr id="41780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I’ll never be alone</a:t>
            </a:r>
          </a:p>
        </p:txBody>
      </p:sp>
      <p:sp>
        <p:nvSpPr>
          <p:cNvPr id="41780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need You Lord</a:t>
            </a:r>
          </a:p>
        </p:txBody>
      </p:sp>
    </p:spTree>
    <p:extLst>
      <p:ext uri="{BB962C8B-B14F-4D97-AF65-F5344CB8AC3E}">
        <p14:creationId xmlns:p14="http://schemas.microsoft.com/office/powerpoint/2010/main" val="1521719445"/>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9"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As an inheritance for You, ask of me</a:t>
            </a:r>
          </a:p>
        </p:txBody>
      </p:sp>
      <p:sp>
        <p:nvSpPr>
          <p:cNvPr id="418823"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Ask of me, and I will give the nations</a:t>
            </a:r>
          </a:p>
        </p:txBody>
      </p:sp>
      <p:sp>
        <p:nvSpPr>
          <p:cNvPr id="418824"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As an inheritance for you</a:t>
            </a:r>
          </a:p>
        </p:txBody>
      </p:sp>
      <p:sp>
        <p:nvSpPr>
          <p:cNvPr id="418825"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As an inheritance for you</a:t>
            </a:r>
          </a:p>
        </p:txBody>
      </p:sp>
      <p:sp>
        <p:nvSpPr>
          <p:cNvPr id="418826"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Ask of me, I will give the nations</a:t>
            </a:r>
          </a:p>
        </p:txBody>
      </p:sp>
    </p:spTree>
    <p:extLst>
      <p:ext uri="{BB962C8B-B14F-4D97-AF65-F5344CB8AC3E}">
        <p14:creationId xmlns:p14="http://schemas.microsoft.com/office/powerpoint/2010/main" val="2217795168"/>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3"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As an ambassador for You, here I am</a:t>
            </a:r>
          </a:p>
        </p:txBody>
      </p:sp>
      <p:sp>
        <p:nvSpPr>
          <p:cNvPr id="419847"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Here am I , send me to the nations</a:t>
            </a:r>
          </a:p>
        </p:txBody>
      </p:sp>
      <p:sp>
        <p:nvSpPr>
          <p:cNvPr id="41984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As an ambassador for  you, </a:t>
            </a:r>
          </a:p>
        </p:txBody>
      </p:sp>
      <p:sp>
        <p:nvSpPr>
          <p:cNvPr id="419849"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As an ambassador for  you</a:t>
            </a:r>
          </a:p>
        </p:txBody>
      </p:sp>
      <p:sp>
        <p:nvSpPr>
          <p:cNvPr id="419850"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Here am I, send me to the nations</a:t>
            </a:r>
          </a:p>
        </p:txBody>
      </p:sp>
    </p:spTree>
    <p:extLst>
      <p:ext uri="{BB962C8B-B14F-4D97-AF65-F5344CB8AC3E}">
        <p14:creationId xmlns:p14="http://schemas.microsoft.com/office/powerpoint/2010/main" val="4294723043"/>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71"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We’re gonna worship the King</a:t>
            </a:r>
          </a:p>
        </p:txBody>
      </p:sp>
      <p:sp>
        <p:nvSpPr>
          <p:cNvPr id="420872"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We’re gonna praise His name</a:t>
            </a:r>
          </a:p>
        </p:txBody>
      </p:sp>
      <p:sp>
        <p:nvSpPr>
          <p:cNvPr id="420873"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We’re gonna lift up holy hands</a:t>
            </a:r>
          </a:p>
        </p:txBody>
      </p:sp>
      <p:sp>
        <p:nvSpPr>
          <p:cNvPr id="420874"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We’re gonna worship the King</a:t>
            </a:r>
          </a:p>
        </p:txBody>
      </p:sp>
    </p:spTree>
    <p:extLst>
      <p:ext uri="{BB962C8B-B14F-4D97-AF65-F5344CB8AC3E}">
        <p14:creationId xmlns:p14="http://schemas.microsoft.com/office/powerpoint/2010/main" val="2539364504"/>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1"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Hear me singing this song!</a:t>
            </a:r>
          </a:p>
        </p:txBody>
      </p:sp>
      <p:sp>
        <p:nvSpPr>
          <p:cNvPr id="42189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We’re gonna praise Him in the morning</a:t>
            </a:r>
          </a:p>
        </p:txBody>
      </p:sp>
      <p:sp>
        <p:nvSpPr>
          <p:cNvPr id="42189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Praise Him in the night</a:t>
            </a:r>
          </a:p>
        </p:txBody>
      </p:sp>
      <p:sp>
        <p:nvSpPr>
          <p:cNvPr id="42189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Praise Him all day long</a:t>
            </a:r>
          </a:p>
        </p:txBody>
      </p:sp>
      <p:sp>
        <p:nvSpPr>
          <p:cNvPr id="421898"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We’re gonna lift up the mighty name of Jesus</a:t>
            </a:r>
          </a:p>
        </p:txBody>
      </p:sp>
    </p:spTree>
    <p:extLst>
      <p:ext uri="{BB962C8B-B14F-4D97-AF65-F5344CB8AC3E}">
        <p14:creationId xmlns:p14="http://schemas.microsoft.com/office/powerpoint/2010/main" val="476015608"/>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22914" name="Text Box 2"/>
          <p:cNvSpPr txBox="1">
            <a:spLocks noChangeArrowheads="1"/>
          </p:cNvSpPr>
          <p:nvPr/>
        </p:nvSpPr>
        <p:spPr bwMode="auto">
          <a:xfrm>
            <a:off x="0" y="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7200">
                <a:solidFill>
                  <a:srgbClr val="FFFFFF"/>
                </a:solidFill>
              </a:rPr>
              <a:t>As we rest here</a:t>
            </a:r>
          </a:p>
        </p:txBody>
      </p:sp>
      <p:sp>
        <p:nvSpPr>
          <p:cNvPr id="422915" name="Text Box 3"/>
          <p:cNvSpPr txBox="1">
            <a:spLocks noChangeArrowheads="1"/>
          </p:cNvSpPr>
          <p:nvPr/>
        </p:nvSpPr>
        <p:spPr bwMode="auto">
          <a:xfrm>
            <a:off x="0" y="99060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7200">
                <a:solidFill>
                  <a:srgbClr val="FFFFFF"/>
                </a:solidFill>
              </a:rPr>
              <a:t>in Your presence</a:t>
            </a:r>
          </a:p>
        </p:txBody>
      </p:sp>
    </p:spTree>
    <p:extLst>
      <p:ext uri="{BB962C8B-B14F-4D97-AF65-F5344CB8AC3E}">
        <p14:creationId xmlns:p14="http://schemas.microsoft.com/office/powerpoint/2010/main" val="318354799"/>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23938" name="Text Box 2"/>
          <p:cNvSpPr txBox="1">
            <a:spLocks noChangeArrowheads="1"/>
          </p:cNvSpPr>
          <p:nvPr/>
        </p:nvSpPr>
        <p:spPr bwMode="auto">
          <a:xfrm>
            <a:off x="0" y="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7200">
                <a:solidFill>
                  <a:srgbClr val="FFFFFF"/>
                </a:solidFill>
              </a:rPr>
              <a:t>There is a peace</a:t>
            </a:r>
          </a:p>
        </p:txBody>
      </p:sp>
      <p:sp>
        <p:nvSpPr>
          <p:cNvPr id="423939" name="Text Box 3"/>
          <p:cNvSpPr txBox="1">
            <a:spLocks noChangeArrowheads="1"/>
          </p:cNvSpPr>
          <p:nvPr/>
        </p:nvSpPr>
        <p:spPr bwMode="auto">
          <a:xfrm>
            <a:off x="0" y="99060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7200">
                <a:solidFill>
                  <a:srgbClr val="FFFFFF"/>
                </a:solidFill>
              </a:rPr>
              <a:t>I can’t describe</a:t>
            </a:r>
          </a:p>
        </p:txBody>
      </p:sp>
    </p:spTree>
    <p:extLst>
      <p:ext uri="{BB962C8B-B14F-4D97-AF65-F5344CB8AC3E}">
        <p14:creationId xmlns:p14="http://schemas.microsoft.com/office/powerpoint/2010/main" val="20501533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 Box 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I’ve got the Real Joy, the Real Joy </a:t>
            </a:r>
          </a:p>
        </p:txBody>
      </p:sp>
      <p:sp>
        <p:nvSpPr>
          <p:cNvPr id="43012" name="Text Box 4"/>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Well, it makes me wanna scream and shout</a:t>
            </a:r>
          </a:p>
        </p:txBody>
      </p:sp>
      <p:sp>
        <p:nvSpPr>
          <p:cNvPr id="43014" name="Text Box 6"/>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The real joy</a:t>
            </a:r>
          </a:p>
        </p:txBody>
      </p:sp>
      <p:sp>
        <p:nvSpPr>
          <p:cNvPr id="43015" name="Text Box 7"/>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I’ve gotta let this feelin out</a:t>
            </a:r>
          </a:p>
        </p:txBody>
      </p:sp>
    </p:spTree>
    <p:extLst>
      <p:ext uri="{BB962C8B-B14F-4D97-AF65-F5344CB8AC3E}">
        <p14:creationId xmlns:p14="http://schemas.microsoft.com/office/powerpoint/2010/main" val="721102391"/>
      </p:ext>
    </p:extLst>
  </p:cSld>
  <p:clrMapOvr>
    <a:masterClrMapping/>
  </p:clrMapOvr>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24962" name="Text Box 2"/>
          <p:cNvSpPr txBox="1">
            <a:spLocks noChangeArrowheads="1"/>
          </p:cNvSpPr>
          <p:nvPr/>
        </p:nvSpPr>
        <p:spPr bwMode="auto">
          <a:xfrm>
            <a:off x="0" y="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7200">
                <a:solidFill>
                  <a:srgbClr val="FFFFFF"/>
                </a:solidFill>
              </a:rPr>
              <a:t>All my fears </a:t>
            </a:r>
          </a:p>
        </p:txBody>
      </p:sp>
      <p:sp>
        <p:nvSpPr>
          <p:cNvPr id="424963" name="Text Box 3"/>
          <p:cNvSpPr txBox="1">
            <a:spLocks noChangeArrowheads="1"/>
          </p:cNvSpPr>
          <p:nvPr/>
        </p:nvSpPr>
        <p:spPr bwMode="auto">
          <a:xfrm>
            <a:off x="0" y="99060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7200">
                <a:solidFill>
                  <a:srgbClr val="FFFFFF"/>
                </a:solidFill>
              </a:rPr>
              <a:t>fade away</a:t>
            </a:r>
          </a:p>
        </p:txBody>
      </p:sp>
    </p:spTree>
    <p:extLst>
      <p:ext uri="{BB962C8B-B14F-4D97-AF65-F5344CB8AC3E}">
        <p14:creationId xmlns:p14="http://schemas.microsoft.com/office/powerpoint/2010/main" val="2598466985"/>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25986" name="Text Box 2"/>
          <p:cNvSpPr txBox="1">
            <a:spLocks noChangeArrowheads="1"/>
          </p:cNvSpPr>
          <p:nvPr/>
        </p:nvSpPr>
        <p:spPr bwMode="auto">
          <a:xfrm>
            <a:off x="0" y="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7200">
                <a:solidFill>
                  <a:srgbClr val="FFFFFF"/>
                </a:solidFill>
              </a:rPr>
              <a:t>Drawing me closer</a:t>
            </a:r>
          </a:p>
        </p:txBody>
      </p:sp>
      <p:sp>
        <p:nvSpPr>
          <p:cNvPr id="425987" name="Text Box 3"/>
          <p:cNvSpPr txBox="1">
            <a:spLocks noChangeArrowheads="1"/>
          </p:cNvSpPr>
          <p:nvPr/>
        </p:nvSpPr>
        <p:spPr bwMode="auto">
          <a:xfrm>
            <a:off x="0" y="99060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7200">
                <a:solidFill>
                  <a:srgbClr val="FFFFFF"/>
                </a:solidFill>
              </a:rPr>
              <a:t>to your side</a:t>
            </a:r>
          </a:p>
        </p:txBody>
      </p:sp>
    </p:spTree>
    <p:extLst>
      <p:ext uri="{BB962C8B-B14F-4D97-AF65-F5344CB8AC3E}">
        <p14:creationId xmlns:p14="http://schemas.microsoft.com/office/powerpoint/2010/main" val="3078491761"/>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27010" name="Text Box 2"/>
          <p:cNvSpPr txBox="1">
            <a:spLocks noChangeArrowheads="1"/>
          </p:cNvSpPr>
          <p:nvPr/>
        </p:nvSpPr>
        <p:spPr bwMode="auto">
          <a:xfrm>
            <a:off x="0" y="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7200">
                <a:solidFill>
                  <a:srgbClr val="FFFFFF"/>
                </a:solidFill>
              </a:rPr>
              <a:t>And I never will</a:t>
            </a:r>
          </a:p>
        </p:txBody>
      </p:sp>
      <p:sp>
        <p:nvSpPr>
          <p:cNvPr id="427011" name="Text Box 3"/>
          <p:cNvSpPr txBox="1">
            <a:spLocks noChangeArrowheads="1"/>
          </p:cNvSpPr>
          <p:nvPr/>
        </p:nvSpPr>
        <p:spPr bwMode="auto">
          <a:xfrm>
            <a:off x="0" y="99060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7200">
                <a:solidFill>
                  <a:srgbClr val="FFFFFF"/>
                </a:solidFill>
              </a:rPr>
              <a:t>forget</a:t>
            </a:r>
          </a:p>
        </p:txBody>
      </p:sp>
    </p:spTree>
    <p:extLst>
      <p:ext uri="{BB962C8B-B14F-4D97-AF65-F5344CB8AC3E}">
        <p14:creationId xmlns:p14="http://schemas.microsoft.com/office/powerpoint/2010/main" val="2371035360"/>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28034" name="Text Box 2"/>
          <p:cNvSpPr txBox="1">
            <a:spLocks noChangeArrowheads="1"/>
          </p:cNvSpPr>
          <p:nvPr/>
        </p:nvSpPr>
        <p:spPr bwMode="auto">
          <a:xfrm>
            <a:off x="0" y="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7200">
                <a:solidFill>
                  <a:srgbClr val="FFFFFF"/>
                </a:solidFill>
              </a:rPr>
              <a:t>When I heard</a:t>
            </a:r>
          </a:p>
        </p:txBody>
      </p:sp>
      <p:sp>
        <p:nvSpPr>
          <p:cNvPr id="428035" name="Text Box 3"/>
          <p:cNvSpPr txBox="1">
            <a:spLocks noChangeArrowheads="1"/>
          </p:cNvSpPr>
          <p:nvPr/>
        </p:nvSpPr>
        <p:spPr bwMode="auto">
          <a:xfrm>
            <a:off x="0" y="99060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7200">
                <a:solidFill>
                  <a:srgbClr val="FFFFFF"/>
                </a:solidFill>
              </a:rPr>
              <a:t>You say to me</a:t>
            </a:r>
          </a:p>
        </p:txBody>
      </p:sp>
    </p:spTree>
    <p:extLst>
      <p:ext uri="{BB962C8B-B14F-4D97-AF65-F5344CB8AC3E}">
        <p14:creationId xmlns:p14="http://schemas.microsoft.com/office/powerpoint/2010/main" val="893413179"/>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29058" name="Text Box 2"/>
          <p:cNvSpPr txBox="1">
            <a:spLocks noChangeArrowheads="1"/>
          </p:cNvSpPr>
          <p:nvPr/>
        </p:nvSpPr>
        <p:spPr bwMode="auto">
          <a:xfrm>
            <a:off x="0" y="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7200">
                <a:solidFill>
                  <a:srgbClr val="FFFFFF"/>
                </a:solidFill>
              </a:rPr>
              <a:t>Welcome to</a:t>
            </a:r>
          </a:p>
        </p:txBody>
      </p:sp>
      <p:sp>
        <p:nvSpPr>
          <p:cNvPr id="429059" name="Text Box 3"/>
          <p:cNvSpPr txBox="1">
            <a:spLocks noChangeArrowheads="1"/>
          </p:cNvSpPr>
          <p:nvPr/>
        </p:nvSpPr>
        <p:spPr bwMode="auto">
          <a:xfrm>
            <a:off x="0" y="83820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7200">
                <a:solidFill>
                  <a:srgbClr val="FFFFFF"/>
                </a:solidFill>
              </a:rPr>
              <a:t>the Father’s House</a:t>
            </a:r>
          </a:p>
        </p:txBody>
      </p:sp>
    </p:spTree>
    <p:extLst>
      <p:ext uri="{BB962C8B-B14F-4D97-AF65-F5344CB8AC3E}">
        <p14:creationId xmlns:p14="http://schemas.microsoft.com/office/powerpoint/2010/main" val="786993478"/>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30082" name="Text Box 2"/>
          <p:cNvSpPr txBox="1">
            <a:spLocks noChangeArrowheads="1"/>
          </p:cNvSpPr>
          <p:nvPr/>
        </p:nvSpPr>
        <p:spPr bwMode="auto">
          <a:xfrm>
            <a:off x="0" y="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7200">
                <a:solidFill>
                  <a:srgbClr val="FFFFFF"/>
                </a:solidFill>
              </a:rPr>
              <a:t>He awaits</a:t>
            </a:r>
          </a:p>
        </p:txBody>
      </p:sp>
      <p:sp>
        <p:nvSpPr>
          <p:cNvPr id="430083" name="Text Box 3"/>
          <p:cNvSpPr txBox="1">
            <a:spLocks noChangeArrowheads="1"/>
          </p:cNvSpPr>
          <p:nvPr/>
        </p:nvSpPr>
        <p:spPr bwMode="auto">
          <a:xfrm>
            <a:off x="0" y="76200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7200">
                <a:solidFill>
                  <a:srgbClr val="FFFFFF"/>
                </a:solidFill>
              </a:rPr>
              <a:t>with open arms</a:t>
            </a:r>
          </a:p>
        </p:txBody>
      </p:sp>
    </p:spTree>
    <p:extLst>
      <p:ext uri="{BB962C8B-B14F-4D97-AF65-F5344CB8AC3E}">
        <p14:creationId xmlns:p14="http://schemas.microsoft.com/office/powerpoint/2010/main" val="269431127"/>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31106" name="Text Box 2"/>
          <p:cNvSpPr txBox="1">
            <a:spLocks noChangeArrowheads="1"/>
          </p:cNvSpPr>
          <p:nvPr/>
        </p:nvSpPr>
        <p:spPr bwMode="auto">
          <a:xfrm>
            <a:off x="0" y="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rPr>
              <a:t>Where yours sins</a:t>
            </a:r>
          </a:p>
        </p:txBody>
      </p:sp>
      <p:sp>
        <p:nvSpPr>
          <p:cNvPr id="431107" name="Text Box 3"/>
          <p:cNvSpPr txBox="1">
            <a:spLocks noChangeArrowheads="1"/>
          </p:cNvSpPr>
          <p:nvPr/>
        </p:nvSpPr>
        <p:spPr bwMode="auto">
          <a:xfrm>
            <a:off x="0" y="7620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rPr>
              <a:t>are washed away</a:t>
            </a:r>
          </a:p>
        </p:txBody>
      </p:sp>
      <p:sp>
        <p:nvSpPr>
          <p:cNvPr id="431108" name="Text Box 4"/>
          <p:cNvSpPr txBox="1">
            <a:spLocks noChangeArrowheads="1"/>
          </p:cNvSpPr>
          <p:nvPr/>
        </p:nvSpPr>
        <p:spPr bwMode="auto">
          <a:xfrm>
            <a:off x="0" y="16002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rPr>
              <a:t>And your made whole</a:t>
            </a:r>
          </a:p>
        </p:txBody>
      </p:sp>
    </p:spTree>
    <p:extLst>
      <p:ext uri="{BB962C8B-B14F-4D97-AF65-F5344CB8AC3E}">
        <p14:creationId xmlns:p14="http://schemas.microsoft.com/office/powerpoint/2010/main" val="2839181968"/>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32130" name="Text Box 2"/>
          <p:cNvSpPr txBox="1">
            <a:spLocks noChangeArrowheads="1"/>
          </p:cNvSpPr>
          <p:nvPr/>
        </p:nvSpPr>
        <p:spPr bwMode="auto">
          <a:xfrm>
            <a:off x="0" y="3048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rPr>
              <a:t>Come into the Father’s House</a:t>
            </a:r>
          </a:p>
        </p:txBody>
      </p:sp>
      <p:sp>
        <p:nvSpPr>
          <p:cNvPr id="432131" name="Text Box 3"/>
          <p:cNvSpPr txBox="1">
            <a:spLocks noChangeArrowheads="1"/>
          </p:cNvSpPr>
          <p:nvPr/>
        </p:nvSpPr>
        <p:spPr bwMode="auto">
          <a:xfrm>
            <a:off x="0" y="10668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rPr>
              <a:t>Yes the door is open wide</a:t>
            </a:r>
          </a:p>
        </p:txBody>
      </p:sp>
    </p:spTree>
    <p:extLst>
      <p:ext uri="{BB962C8B-B14F-4D97-AF65-F5344CB8AC3E}">
        <p14:creationId xmlns:p14="http://schemas.microsoft.com/office/powerpoint/2010/main" val="3683502558"/>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33154" name="Text Box 2"/>
          <p:cNvSpPr txBox="1">
            <a:spLocks noChangeArrowheads="1"/>
          </p:cNvSpPr>
          <p:nvPr/>
        </p:nvSpPr>
        <p:spPr bwMode="auto">
          <a:xfrm>
            <a:off x="0" y="3048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rPr>
              <a:t>Jesus made a way </a:t>
            </a:r>
          </a:p>
        </p:txBody>
      </p:sp>
      <p:sp>
        <p:nvSpPr>
          <p:cNvPr id="433155" name="Text Box 3"/>
          <p:cNvSpPr txBox="1">
            <a:spLocks noChangeArrowheads="1"/>
          </p:cNvSpPr>
          <p:nvPr/>
        </p:nvSpPr>
        <p:spPr bwMode="auto">
          <a:xfrm>
            <a:off x="0" y="12192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rPr>
              <a:t>for all to enter in </a:t>
            </a:r>
          </a:p>
        </p:txBody>
      </p:sp>
    </p:spTree>
    <p:extLst>
      <p:ext uri="{BB962C8B-B14F-4D97-AF65-F5344CB8AC3E}">
        <p14:creationId xmlns:p14="http://schemas.microsoft.com/office/powerpoint/2010/main" val="441652646"/>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34179" name="Text Box 3"/>
          <p:cNvSpPr txBox="1">
            <a:spLocks noChangeArrowheads="1"/>
          </p:cNvSpPr>
          <p:nvPr/>
        </p:nvSpPr>
        <p:spPr bwMode="auto">
          <a:xfrm>
            <a:off x="0" y="129540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9600">
                <a:solidFill>
                  <a:srgbClr val="FFFFFF"/>
                </a:solidFill>
              </a:rPr>
              <a:t>Father’s House </a:t>
            </a:r>
          </a:p>
        </p:txBody>
      </p:sp>
      <p:sp>
        <p:nvSpPr>
          <p:cNvPr id="434181" name="Text Box 5"/>
          <p:cNvSpPr txBox="1">
            <a:spLocks noChangeArrowheads="1"/>
          </p:cNvSpPr>
          <p:nvPr/>
        </p:nvSpPr>
        <p:spPr bwMode="auto">
          <a:xfrm>
            <a:off x="0" y="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9600">
                <a:solidFill>
                  <a:srgbClr val="FFFFFF"/>
                </a:solidFill>
              </a:rPr>
              <a:t>To The </a:t>
            </a:r>
          </a:p>
        </p:txBody>
      </p:sp>
    </p:spTree>
    <p:extLst>
      <p:ext uri="{BB962C8B-B14F-4D97-AF65-F5344CB8AC3E}">
        <p14:creationId xmlns:p14="http://schemas.microsoft.com/office/powerpoint/2010/main" val="3638997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He’s the Alpha &amp; Omega,</a:t>
            </a:r>
          </a:p>
        </p:txBody>
      </p:sp>
      <p:sp>
        <p:nvSpPr>
          <p:cNvPr id="8196" name="Text Box 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First and Last is He</a:t>
            </a:r>
          </a:p>
        </p:txBody>
      </p:sp>
      <p:sp>
        <p:nvSpPr>
          <p:cNvPr id="8197" name="Text Box 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curse of sin is broken We have perfect liberty;</a:t>
            </a:r>
          </a:p>
        </p:txBody>
      </p:sp>
      <p:sp>
        <p:nvSpPr>
          <p:cNvPr id="8198" name="Text Box 6"/>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Lamb of God is Risen He’s Alive</a:t>
            </a:r>
          </a:p>
        </p:txBody>
      </p:sp>
      <p:sp>
        <p:nvSpPr>
          <p:cNvPr id="8199" name="Text Box 7"/>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He’s Alive</a:t>
            </a:r>
          </a:p>
        </p:txBody>
      </p:sp>
    </p:spTree>
    <p:extLst>
      <p:ext uri="{BB962C8B-B14F-4D97-AF65-F5344CB8AC3E}">
        <p14:creationId xmlns:p14="http://schemas.microsoft.com/office/powerpoint/2010/main" val="9494714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9" name="Text Box 7"/>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 Your children pray, Holy Spirit rain</a:t>
            </a:r>
          </a:p>
        </p:txBody>
      </p:sp>
      <p:sp>
        <p:nvSpPr>
          <p:cNvPr id="44040" name="Text Box 8"/>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Let Your glory fall down</a:t>
            </a:r>
          </a:p>
        </p:txBody>
      </p:sp>
      <p:sp>
        <p:nvSpPr>
          <p:cNvPr id="44041" name="Text Box 9"/>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Heaven’s river flow, so the world will know</a:t>
            </a:r>
          </a:p>
        </p:txBody>
      </p:sp>
      <p:sp>
        <p:nvSpPr>
          <p:cNvPr id="44042" name="Text Box 10"/>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That Your glory comes down</a:t>
            </a:r>
          </a:p>
        </p:txBody>
      </p:sp>
    </p:spTree>
    <p:extLst>
      <p:ext uri="{BB962C8B-B14F-4D97-AF65-F5344CB8AC3E}">
        <p14:creationId xmlns:p14="http://schemas.microsoft.com/office/powerpoint/2010/main" val="3868503628"/>
      </p:ext>
    </p:extLst>
  </p:cSld>
  <p:clrMapOvr>
    <a:masterClrMapping/>
  </p:clrMapOvr>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680962" name="Text Box 2"/>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400">
                <a:solidFill>
                  <a:srgbClr val="FFFFFF"/>
                </a:solidFill>
              </a:rPr>
              <a:t>Just to feel Your arms around me</a:t>
            </a:r>
          </a:p>
        </p:txBody>
      </p:sp>
      <p:sp>
        <p:nvSpPr>
          <p:cNvPr id="680963" name="Text Box 3"/>
          <p:cNvSpPr txBox="1">
            <a:spLocks noChangeArrowheads="1"/>
          </p:cNvSpPr>
          <p:nvPr/>
        </p:nvSpPr>
        <p:spPr bwMode="auto">
          <a:xfrm>
            <a:off x="0" y="685800"/>
            <a:ext cx="9144000"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400">
                <a:solidFill>
                  <a:srgbClr val="FFFFFF"/>
                </a:solidFill>
              </a:rPr>
              <a:t>Just to know Your grace has found me</a:t>
            </a:r>
          </a:p>
        </p:txBody>
      </p:sp>
      <p:sp>
        <p:nvSpPr>
          <p:cNvPr id="680964" name="Text Box 4"/>
          <p:cNvSpPr txBox="1">
            <a:spLocks noChangeArrowheads="1"/>
          </p:cNvSpPr>
          <p:nvPr/>
        </p:nvSpPr>
        <p:spPr bwMode="auto">
          <a:xfrm>
            <a:off x="0" y="1295400"/>
            <a:ext cx="9144000"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400">
                <a:solidFill>
                  <a:srgbClr val="FFFFFF"/>
                </a:solidFill>
              </a:rPr>
              <a:t>Just to hear Your voice surround me</a:t>
            </a:r>
          </a:p>
        </p:txBody>
      </p:sp>
      <p:sp>
        <p:nvSpPr>
          <p:cNvPr id="680965" name="Text Box 5"/>
          <p:cNvSpPr txBox="1">
            <a:spLocks noChangeArrowheads="1"/>
          </p:cNvSpPr>
          <p:nvPr/>
        </p:nvSpPr>
        <p:spPr bwMode="auto">
          <a:xfrm>
            <a:off x="0" y="1905000"/>
            <a:ext cx="9144000"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400">
                <a:solidFill>
                  <a:srgbClr val="FFFFFF"/>
                </a:solidFill>
              </a:rPr>
              <a:t>Calling my name</a:t>
            </a:r>
          </a:p>
        </p:txBody>
      </p:sp>
    </p:spTree>
    <p:extLst>
      <p:ext uri="{BB962C8B-B14F-4D97-AF65-F5344CB8AC3E}">
        <p14:creationId xmlns:p14="http://schemas.microsoft.com/office/powerpoint/2010/main" val="1780949148"/>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681986" name="Text Box 2"/>
          <p:cNvSpPr txBox="1">
            <a:spLocks noChangeArrowheads="1"/>
          </p:cNvSpPr>
          <p:nvPr/>
        </p:nvSpPr>
        <p:spPr bwMode="auto">
          <a:xfrm>
            <a:off x="0" y="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a:solidFill>
                  <a:srgbClr val="FFFFFF"/>
                </a:solidFill>
              </a:rPr>
              <a:t>That is why I live, that is why I move</a:t>
            </a:r>
          </a:p>
        </p:txBody>
      </p:sp>
      <p:sp>
        <p:nvSpPr>
          <p:cNvPr id="681988" name="Text Box 4"/>
          <p:cNvSpPr txBox="1">
            <a:spLocks noChangeArrowheads="1"/>
          </p:cNvSpPr>
          <p:nvPr/>
        </p:nvSpPr>
        <p:spPr bwMode="auto">
          <a:xfrm>
            <a:off x="0" y="762000"/>
            <a:ext cx="9144000" cy="1311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a:solidFill>
                  <a:srgbClr val="FFFFFF"/>
                </a:solidFill>
              </a:rPr>
              <a:t>That is why my heart cannot go on without You</a:t>
            </a:r>
          </a:p>
        </p:txBody>
      </p:sp>
    </p:spTree>
    <p:extLst>
      <p:ext uri="{BB962C8B-B14F-4D97-AF65-F5344CB8AC3E}">
        <p14:creationId xmlns:p14="http://schemas.microsoft.com/office/powerpoint/2010/main" val="2878233549"/>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683010" name="Text Box 2"/>
          <p:cNvSpPr txBox="1">
            <a:spLocks noChangeArrowheads="1"/>
          </p:cNvSpPr>
          <p:nvPr/>
        </p:nvSpPr>
        <p:spPr bwMode="auto">
          <a:xfrm>
            <a:off x="0" y="228600"/>
            <a:ext cx="9144000" cy="777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500">
                <a:solidFill>
                  <a:srgbClr val="FFFFFF"/>
                </a:solidFill>
              </a:rPr>
              <a:t>That is why I sing, that is why I cry</a:t>
            </a:r>
          </a:p>
        </p:txBody>
      </p:sp>
      <p:sp>
        <p:nvSpPr>
          <p:cNvPr id="683012" name="Text Box 4"/>
          <p:cNvSpPr txBox="1">
            <a:spLocks noChangeArrowheads="1"/>
          </p:cNvSpPr>
          <p:nvPr/>
        </p:nvSpPr>
        <p:spPr bwMode="auto">
          <a:xfrm>
            <a:off x="0" y="914400"/>
            <a:ext cx="9144000" cy="777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500">
                <a:solidFill>
                  <a:srgbClr val="FFFFFF"/>
                </a:solidFill>
              </a:rPr>
              <a:t>That is why no other love</a:t>
            </a:r>
          </a:p>
        </p:txBody>
      </p:sp>
      <p:sp>
        <p:nvSpPr>
          <p:cNvPr id="683013" name="Text Box 5"/>
          <p:cNvSpPr txBox="1">
            <a:spLocks noChangeArrowheads="1"/>
          </p:cNvSpPr>
          <p:nvPr/>
        </p:nvSpPr>
        <p:spPr bwMode="auto">
          <a:xfrm>
            <a:off x="0" y="2209800"/>
            <a:ext cx="9144000" cy="777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500">
                <a:solidFill>
                  <a:srgbClr val="FFFFFF"/>
                </a:solidFill>
              </a:rPr>
              <a:t>That is why…</a:t>
            </a:r>
          </a:p>
        </p:txBody>
      </p:sp>
      <p:sp>
        <p:nvSpPr>
          <p:cNvPr id="683014" name="Text Box 6"/>
          <p:cNvSpPr txBox="1">
            <a:spLocks noChangeArrowheads="1"/>
          </p:cNvSpPr>
          <p:nvPr/>
        </p:nvSpPr>
        <p:spPr bwMode="auto">
          <a:xfrm>
            <a:off x="0" y="1676400"/>
            <a:ext cx="9144000" cy="777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500">
                <a:solidFill>
                  <a:srgbClr val="FFFFFF"/>
                </a:solidFill>
              </a:rPr>
              <a:t>but you will satisfy</a:t>
            </a:r>
          </a:p>
        </p:txBody>
      </p:sp>
    </p:spTree>
    <p:extLst>
      <p:ext uri="{BB962C8B-B14F-4D97-AF65-F5344CB8AC3E}">
        <p14:creationId xmlns:p14="http://schemas.microsoft.com/office/powerpoint/2010/main" val="3391057860"/>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684034" name="Text Box 2"/>
          <p:cNvSpPr txBox="1">
            <a:spLocks noChangeArrowheads="1"/>
          </p:cNvSpPr>
          <p:nvPr/>
        </p:nvSpPr>
        <p:spPr bwMode="auto">
          <a:xfrm>
            <a:off x="0" y="0"/>
            <a:ext cx="9144000" cy="777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500">
                <a:solidFill>
                  <a:srgbClr val="FFFFFF"/>
                </a:solidFill>
              </a:rPr>
              <a:t>Just to stand beside You knowing</a:t>
            </a:r>
          </a:p>
        </p:txBody>
      </p:sp>
      <p:sp>
        <p:nvSpPr>
          <p:cNvPr id="684035" name="Text Box 3"/>
          <p:cNvSpPr txBox="1">
            <a:spLocks noChangeArrowheads="1"/>
          </p:cNvSpPr>
          <p:nvPr/>
        </p:nvSpPr>
        <p:spPr bwMode="auto">
          <a:xfrm>
            <a:off x="0" y="609600"/>
            <a:ext cx="9144000" cy="777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500">
                <a:solidFill>
                  <a:srgbClr val="FFFFFF"/>
                </a:solidFill>
              </a:rPr>
              <a:t>Promised that You’re never going</a:t>
            </a:r>
          </a:p>
        </p:txBody>
      </p:sp>
      <p:sp>
        <p:nvSpPr>
          <p:cNvPr id="684036" name="Text Box 4"/>
          <p:cNvSpPr txBox="1">
            <a:spLocks noChangeArrowheads="1"/>
          </p:cNvSpPr>
          <p:nvPr/>
        </p:nvSpPr>
        <p:spPr bwMode="auto">
          <a:xfrm>
            <a:off x="0" y="1219200"/>
            <a:ext cx="9144000" cy="777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500">
                <a:solidFill>
                  <a:srgbClr val="FFFFFF"/>
                </a:solidFill>
              </a:rPr>
              <a:t>Never leaving, always holding</a:t>
            </a:r>
          </a:p>
        </p:txBody>
      </p:sp>
      <p:sp>
        <p:nvSpPr>
          <p:cNvPr id="684037" name="Text Box 5"/>
          <p:cNvSpPr txBox="1">
            <a:spLocks noChangeArrowheads="1"/>
          </p:cNvSpPr>
          <p:nvPr/>
        </p:nvSpPr>
        <p:spPr bwMode="auto">
          <a:xfrm>
            <a:off x="0" y="1981200"/>
            <a:ext cx="9144000" cy="777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500">
                <a:solidFill>
                  <a:srgbClr val="FFFFFF"/>
                </a:solidFill>
              </a:rPr>
              <a:t>Holding my hand</a:t>
            </a:r>
          </a:p>
        </p:txBody>
      </p:sp>
    </p:spTree>
    <p:extLst>
      <p:ext uri="{BB962C8B-B14F-4D97-AF65-F5344CB8AC3E}">
        <p14:creationId xmlns:p14="http://schemas.microsoft.com/office/powerpoint/2010/main" val="411283748"/>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 have come into the kingdom for such a time as this</a:t>
            </a:r>
          </a:p>
        </p:txBody>
      </p:sp>
      <p:sp>
        <p:nvSpPr>
          <p:cNvPr id="685060" name="Text Box 4"/>
          <p:cNvSpPr txBox="1">
            <a:spLocks noChangeArrowheads="1"/>
          </p:cNvSpPr>
          <p:nvPr/>
        </p:nvSpPr>
        <p:spPr bwMode="auto">
          <a:xfrm>
            <a:off x="0" y="609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To the one who brought our freedom and covered all our sin</a:t>
            </a:r>
          </a:p>
        </p:txBody>
      </p:sp>
      <p:sp>
        <p:nvSpPr>
          <p:cNvPr id="685062"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 will run lifting up our banner of His righteousness</a:t>
            </a:r>
          </a:p>
        </p:txBody>
      </p:sp>
      <p:sp>
        <p:nvSpPr>
          <p:cNvPr id="685064" name="Text Box 8"/>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 have come into the kingdom for such a time as this</a:t>
            </a:r>
          </a:p>
        </p:txBody>
      </p:sp>
    </p:spTree>
    <p:extLst>
      <p:ext uri="{BB962C8B-B14F-4D97-AF65-F5344CB8AC3E}">
        <p14:creationId xmlns:p14="http://schemas.microsoft.com/office/powerpoint/2010/main" val="1506986776"/>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Text Box 2"/>
          <p:cNvSpPr txBox="1">
            <a:spLocks noChangeArrowheads="1"/>
          </p:cNvSpPr>
          <p:nvPr/>
        </p:nvSpPr>
        <p:spPr bwMode="auto">
          <a:xfrm>
            <a:off x="76200" y="0"/>
            <a:ext cx="906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 give thanks to you Father for giving us Your Son</a:t>
            </a:r>
          </a:p>
        </p:txBody>
      </p:sp>
      <p:sp>
        <p:nvSpPr>
          <p:cNvPr id="686084" name="Text Box 4"/>
          <p:cNvSpPr txBox="1">
            <a:spLocks noChangeArrowheads="1"/>
          </p:cNvSpPr>
          <p:nvPr/>
        </p:nvSpPr>
        <p:spPr bwMode="auto">
          <a:xfrm>
            <a:off x="0" y="609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for making us holy, through the power of Your blood</a:t>
            </a:r>
          </a:p>
        </p:txBody>
      </p:sp>
      <p:sp>
        <p:nvSpPr>
          <p:cNvPr id="686086" name="Text Box 6"/>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it’s amazing that Your love can shine through us</a:t>
            </a:r>
          </a:p>
        </p:txBody>
      </p:sp>
      <p:sp>
        <p:nvSpPr>
          <p:cNvPr id="686088" name="Text Box 8"/>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So amazing that You trusted us with Your love</a:t>
            </a:r>
          </a:p>
        </p:txBody>
      </p:sp>
    </p:spTree>
    <p:extLst>
      <p:ext uri="{BB962C8B-B14F-4D97-AF65-F5344CB8AC3E}">
        <p14:creationId xmlns:p14="http://schemas.microsoft.com/office/powerpoint/2010/main" val="3814549366"/>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Celebrate Jesus, Celebrate! </a:t>
            </a:r>
          </a:p>
        </p:txBody>
      </p:sp>
      <p:sp>
        <p:nvSpPr>
          <p:cNvPr id="687107"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(repeat)</a:t>
            </a:r>
          </a:p>
        </p:txBody>
      </p:sp>
      <p:sp>
        <p:nvSpPr>
          <p:cNvPr id="687108" name="Text Box 4"/>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He is risen, He is risen and He lives forevermore</a:t>
            </a:r>
          </a:p>
        </p:txBody>
      </p:sp>
      <p:sp>
        <p:nvSpPr>
          <p:cNvPr id="687110" name="Text Box 6"/>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He is risen, He is risen</a:t>
            </a:r>
          </a:p>
        </p:txBody>
      </p:sp>
      <p:sp>
        <p:nvSpPr>
          <p:cNvPr id="687113" name="Text Box 9"/>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Come on and celebrate the resurrection of our Lord!</a:t>
            </a:r>
          </a:p>
        </p:txBody>
      </p:sp>
    </p:spTree>
    <p:extLst>
      <p:ext uri="{BB962C8B-B14F-4D97-AF65-F5344CB8AC3E}">
        <p14:creationId xmlns:p14="http://schemas.microsoft.com/office/powerpoint/2010/main" val="1905372383"/>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Jesus, we celebrate Your victory</a:t>
            </a:r>
          </a:p>
        </p:txBody>
      </p:sp>
      <p:sp>
        <p:nvSpPr>
          <p:cNvPr id="68813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Jesus, we revel in Your love</a:t>
            </a:r>
          </a:p>
        </p:txBody>
      </p:sp>
      <p:sp>
        <p:nvSpPr>
          <p:cNvPr id="68813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Jesus, we rejoice You set us free</a:t>
            </a:r>
          </a:p>
        </p:txBody>
      </p:sp>
      <p:sp>
        <p:nvSpPr>
          <p:cNvPr id="688138"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Jesus, Your death has brought us life</a:t>
            </a:r>
          </a:p>
        </p:txBody>
      </p:sp>
    </p:spTree>
    <p:extLst>
      <p:ext uri="{BB962C8B-B14F-4D97-AF65-F5344CB8AC3E}">
        <p14:creationId xmlns:p14="http://schemas.microsoft.com/office/powerpoint/2010/main" val="2789916421"/>
      </p:ext>
    </p:extLst>
  </p:cSld>
  <p:clrMapOvr>
    <a:masterClrMapping/>
  </p:clrMapOvr>
  <p:timing>
    <p:tnLst>
      <p:par>
        <p:cTn id="1" dur="indefinite" restart="never" nodeType="tmRoot"/>
      </p:par>
    </p:tn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It was for freedom that Christ has set us free</a:t>
            </a:r>
          </a:p>
        </p:txBody>
      </p:sp>
      <p:sp>
        <p:nvSpPr>
          <p:cNvPr id="68916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No longer to be subject to a yoke of slavery</a:t>
            </a:r>
          </a:p>
        </p:txBody>
      </p:sp>
      <p:sp>
        <p:nvSpPr>
          <p:cNvPr id="68916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So we’re rejoicing in God’s victory</a:t>
            </a:r>
          </a:p>
        </p:txBody>
      </p:sp>
      <p:sp>
        <p:nvSpPr>
          <p:cNvPr id="68916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Our hearts responding to His love….</a:t>
            </a:r>
          </a:p>
        </p:txBody>
      </p:sp>
    </p:spTree>
    <p:extLst>
      <p:ext uri="{BB962C8B-B14F-4D97-AF65-F5344CB8AC3E}">
        <p14:creationId xmlns:p14="http://schemas.microsoft.com/office/powerpoint/2010/main" val="25103731"/>
      </p:ext>
    </p:extLst>
  </p:cSld>
  <p:clrMapOvr>
    <a:masterClrMapping/>
  </p:clrMapOvr>
  <p:timing>
    <p:tnLst>
      <p:par>
        <p:cTn id="1" dur="indefinite" restart="never" nodeType="tmRoot"/>
      </p:par>
    </p:tn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9"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Our hearts responding to His love….</a:t>
            </a:r>
          </a:p>
        </p:txBody>
      </p:sp>
      <p:sp>
        <p:nvSpPr>
          <p:cNvPr id="690183"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His Spirit in us releases us from fear</a:t>
            </a:r>
          </a:p>
        </p:txBody>
      </p:sp>
      <p:sp>
        <p:nvSpPr>
          <p:cNvPr id="690184"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the way to Him is open</a:t>
            </a:r>
          </a:p>
        </p:txBody>
      </p:sp>
      <p:sp>
        <p:nvSpPr>
          <p:cNvPr id="690185"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With boldness we draw near</a:t>
            </a:r>
          </a:p>
        </p:txBody>
      </p:sp>
      <p:sp>
        <p:nvSpPr>
          <p:cNvPr id="690186"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in His presence, our problems disappear</a:t>
            </a:r>
          </a:p>
        </p:txBody>
      </p:sp>
    </p:spTree>
    <p:extLst>
      <p:ext uri="{BB962C8B-B14F-4D97-AF65-F5344CB8AC3E}">
        <p14:creationId xmlns:p14="http://schemas.microsoft.com/office/powerpoint/2010/main" val="19525945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 Your people hunger for your presence</a:t>
            </a:r>
          </a:p>
        </p:txBody>
      </p:sp>
      <p:sp>
        <p:nvSpPr>
          <p:cNvPr id="45060"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 are thirsty for the rain</a:t>
            </a:r>
          </a:p>
        </p:txBody>
      </p:sp>
      <p:sp>
        <p:nvSpPr>
          <p:cNvPr id="45061"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Breathe on us refreshing wind of glory</a:t>
            </a:r>
          </a:p>
        </p:txBody>
      </p:sp>
      <p:sp>
        <p:nvSpPr>
          <p:cNvPr id="45062"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Touch Your people once again</a:t>
            </a:r>
          </a:p>
        </p:txBody>
      </p:sp>
      <p:sp>
        <p:nvSpPr>
          <p:cNvPr id="45063" name="Text Box 7"/>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Breath of heaven, fill Your people</a:t>
            </a:r>
          </a:p>
        </p:txBody>
      </p:sp>
      <p:sp>
        <p:nvSpPr>
          <p:cNvPr id="45064" name="Text Box 8"/>
          <p:cNvSpPr txBox="1">
            <a:spLocks noChangeArrowheads="1"/>
          </p:cNvSpPr>
          <p:nvPr/>
        </p:nvSpPr>
        <p:spPr bwMode="auto">
          <a:xfrm>
            <a:off x="0" y="2590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Let Your glory come down</a:t>
            </a:r>
          </a:p>
        </p:txBody>
      </p:sp>
    </p:spTree>
    <p:extLst>
      <p:ext uri="{BB962C8B-B14F-4D97-AF65-F5344CB8AC3E}">
        <p14:creationId xmlns:p14="http://schemas.microsoft.com/office/powerpoint/2010/main" val="2285728322"/>
      </p:ext>
    </p:extLst>
  </p:cSld>
  <p:clrMapOvr>
    <a:masterClrMapping/>
  </p:clrMapOvr>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Text Box 2"/>
          <p:cNvSpPr txBox="1">
            <a:spLocks noChangeArrowheads="1"/>
          </p:cNvSpPr>
          <p:nvPr/>
        </p:nvSpPr>
        <p:spPr bwMode="auto">
          <a:xfrm>
            <a:off x="0" y="0"/>
            <a:ext cx="91440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Blessed be the Name of the Lord  </a:t>
            </a:r>
          </a:p>
          <a:p>
            <a:pPr algn="ctr">
              <a:spcBef>
                <a:spcPct val="50000"/>
              </a:spcBef>
            </a:pPr>
            <a:r>
              <a:rPr lang="en-US" sz="3600">
                <a:solidFill>
                  <a:srgbClr val="FFFFFF"/>
                </a:solidFill>
                <a:effectLst>
                  <a:outerShdw blurRad="38100" dist="38100" dir="2700000" algn="tl">
                    <a:srgbClr val="000000"/>
                  </a:outerShdw>
                </a:effectLst>
              </a:rPr>
              <a:t>Blessed be the Name of the Lord  </a:t>
            </a:r>
          </a:p>
          <a:p>
            <a:pPr algn="ctr">
              <a:spcBef>
                <a:spcPct val="50000"/>
              </a:spcBef>
            </a:pPr>
            <a:r>
              <a:rPr lang="en-US" sz="3600">
                <a:solidFill>
                  <a:srgbClr val="FFFFFF"/>
                </a:solidFill>
                <a:effectLst>
                  <a:outerShdw blurRad="38100" dist="38100" dir="2700000" algn="tl">
                    <a:srgbClr val="000000"/>
                  </a:outerShdw>
                </a:effectLst>
              </a:rPr>
              <a:t>Blessed be the Name of the Lord Most High</a:t>
            </a:r>
          </a:p>
        </p:txBody>
      </p:sp>
    </p:spTree>
    <p:extLst>
      <p:ext uri="{BB962C8B-B14F-4D97-AF65-F5344CB8AC3E}">
        <p14:creationId xmlns:p14="http://schemas.microsoft.com/office/powerpoint/2010/main" val="2928521620"/>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Text Box 2"/>
          <p:cNvSpPr txBox="1">
            <a:spLocks noChangeArrowheads="1"/>
          </p:cNvSpPr>
          <p:nvPr/>
        </p:nvSpPr>
        <p:spPr bwMode="auto">
          <a:xfrm>
            <a:off x="0" y="0"/>
            <a:ext cx="91440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The Name of the Lord is  </a:t>
            </a:r>
          </a:p>
          <a:p>
            <a:pPr algn="ctr">
              <a:spcBef>
                <a:spcPct val="50000"/>
              </a:spcBef>
            </a:pPr>
            <a:r>
              <a:rPr lang="en-US" sz="3600">
                <a:solidFill>
                  <a:srgbClr val="FFFFFF"/>
                </a:solidFill>
                <a:effectLst>
                  <a:outerShdw blurRad="38100" dist="38100" dir="2700000" algn="tl">
                    <a:srgbClr val="000000"/>
                  </a:outerShdw>
                </a:effectLst>
              </a:rPr>
              <a:t>A strong tower                </a:t>
            </a:r>
          </a:p>
          <a:p>
            <a:pPr algn="ctr">
              <a:spcBef>
                <a:spcPct val="50000"/>
              </a:spcBef>
            </a:pPr>
            <a:r>
              <a:rPr lang="en-US" sz="3600">
                <a:solidFill>
                  <a:srgbClr val="FFFFFF"/>
                </a:solidFill>
                <a:effectLst>
                  <a:outerShdw blurRad="38100" dist="38100" dir="2700000" algn="tl">
                    <a:srgbClr val="000000"/>
                  </a:outerShdw>
                </a:effectLst>
              </a:rPr>
              <a:t>The righteous run into it and they are saved</a:t>
            </a:r>
          </a:p>
        </p:txBody>
      </p:sp>
    </p:spTree>
    <p:extLst>
      <p:ext uri="{BB962C8B-B14F-4D97-AF65-F5344CB8AC3E}">
        <p14:creationId xmlns:p14="http://schemas.microsoft.com/office/powerpoint/2010/main" val="566306020"/>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Text Box 2"/>
          <p:cNvSpPr txBox="1">
            <a:spLocks noChangeArrowheads="1"/>
          </p:cNvSpPr>
          <p:nvPr/>
        </p:nvSpPr>
        <p:spPr bwMode="auto">
          <a:xfrm>
            <a:off x="0" y="0"/>
            <a:ext cx="91440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Glory to the Name of the Lord   </a:t>
            </a:r>
          </a:p>
          <a:p>
            <a:pPr algn="ctr">
              <a:spcBef>
                <a:spcPct val="50000"/>
              </a:spcBef>
            </a:pPr>
            <a:r>
              <a:rPr lang="en-US" sz="3600">
                <a:solidFill>
                  <a:srgbClr val="FFFFFF"/>
                </a:solidFill>
                <a:effectLst>
                  <a:outerShdw blurRad="38100" dist="38100" dir="2700000" algn="tl">
                    <a:srgbClr val="000000"/>
                  </a:outerShdw>
                </a:effectLst>
              </a:rPr>
              <a:t>Glory to the Name of the Lord </a:t>
            </a:r>
          </a:p>
          <a:p>
            <a:pPr algn="ctr">
              <a:spcBef>
                <a:spcPct val="50000"/>
              </a:spcBef>
            </a:pPr>
            <a:r>
              <a:rPr lang="en-US" sz="3600">
                <a:solidFill>
                  <a:srgbClr val="FFFFFF"/>
                </a:solidFill>
                <a:effectLst>
                  <a:outerShdw blurRad="38100" dist="38100" dir="2700000" algn="tl">
                    <a:srgbClr val="000000"/>
                  </a:outerShdw>
                </a:effectLst>
              </a:rPr>
              <a:t>Glory to the Name of the Lord Most High   </a:t>
            </a:r>
          </a:p>
        </p:txBody>
      </p:sp>
    </p:spTree>
    <p:extLst>
      <p:ext uri="{BB962C8B-B14F-4D97-AF65-F5344CB8AC3E}">
        <p14:creationId xmlns:p14="http://schemas.microsoft.com/office/powerpoint/2010/main" val="3125555582"/>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Text Box 2"/>
          <p:cNvSpPr txBox="1">
            <a:spLocks noChangeArrowheads="1"/>
          </p:cNvSpPr>
          <p:nvPr/>
        </p:nvSpPr>
        <p:spPr bwMode="auto">
          <a:xfrm>
            <a:off x="0" y="0"/>
            <a:ext cx="91440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Jesus is the Name of the Lord </a:t>
            </a:r>
          </a:p>
          <a:p>
            <a:pPr algn="ctr">
              <a:spcBef>
                <a:spcPct val="50000"/>
              </a:spcBef>
            </a:pPr>
            <a:r>
              <a:rPr lang="en-US" sz="3600">
                <a:solidFill>
                  <a:srgbClr val="FFFFFF"/>
                </a:solidFill>
                <a:effectLst>
                  <a:outerShdw blurRad="38100" dist="38100" dir="2700000" algn="tl">
                    <a:srgbClr val="000000"/>
                  </a:outerShdw>
                </a:effectLst>
              </a:rPr>
              <a:t> Jesus is the Name of the Lord </a:t>
            </a:r>
          </a:p>
          <a:p>
            <a:pPr algn="ctr">
              <a:spcBef>
                <a:spcPct val="50000"/>
              </a:spcBef>
            </a:pPr>
            <a:r>
              <a:rPr lang="en-US" sz="3600">
                <a:solidFill>
                  <a:srgbClr val="FFFFFF"/>
                </a:solidFill>
                <a:effectLst>
                  <a:outerShdw blurRad="38100" dist="38100" dir="2700000" algn="tl">
                    <a:srgbClr val="000000"/>
                  </a:outerShdw>
                </a:effectLst>
              </a:rPr>
              <a:t>Jesus is the Name of the Lord Most High</a:t>
            </a:r>
          </a:p>
        </p:txBody>
      </p:sp>
      <p:sp>
        <p:nvSpPr>
          <p:cNvPr id="694275" name="Text Box 3"/>
          <p:cNvSpPr txBox="1">
            <a:spLocks noChangeArrowheads="1"/>
          </p:cNvSpPr>
          <p:nvPr/>
        </p:nvSpPr>
        <p:spPr bwMode="auto">
          <a:xfrm>
            <a:off x="4327525" y="-48895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360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1774053975"/>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303"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Spirit of the Lord is great and mighty</a:t>
            </a:r>
          </a:p>
        </p:txBody>
      </p:sp>
      <p:sp>
        <p:nvSpPr>
          <p:cNvPr id="695304"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Spirit of the Lord is my victory</a:t>
            </a:r>
          </a:p>
        </p:txBody>
      </p:sp>
      <p:sp>
        <p:nvSpPr>
          <p:cNvPr id="695305"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Spirit of the Lord is great and mighty</a:t>
            </a:r>
          </a:p>
        </p:txBody>
      </p:sp>
      <p:sp>
        <p:nvSpPr>
          <p:cNvPr id="695306"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Great and mighty is He</a:t>
            </a:r>
          </a:p>
        </p:txBody>
      </p:sp>
    </p:spTree>
    <p:extLst>
      <p:ext uri="{BB962C8B-B14F-4D97-AF65-F5344CB8AC3E}">
        <p14:creationId xmlns:p14="http://schemas.microsoft.com/office/powerpoint/2010/main" val="2212564739"/>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7"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What mighty  God we serve</a:t>
            </a:r>
          </a:p>
        </p:txBody>
      </p:sp>
      <p:sp>
        <p:nvSpPr>
          <p:cNvPr id="69632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What a mighty God we serve</a:t>
            </a:r>
          </a:p>
        </p:txBody>
      </p:sp>
      <p:sp>
        <p:nvSpPr>
          <p:cNvPr id="696329"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Angels bow before Him, heaven and earth adore Him</a:t>
            </a:r>
          </a:p>
        </p:txBody>
      </p:sp>
      <p:sp>
        <p:nvSpPr>
          <p:cNvPr id="696330"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What a mighty God we serve!</a:t>
            </a:r>
          </a:p>
        </p:txBody>
      </p:sp>
    </p:spTree>
    <p:extLst>
      <p:ext uri="{BB962C8B-B14F-4D97-AF65-F5344CB8AC3E}">
        <p14:creationId xmlns:p14="http://schemas.microsoft.com/office/powerpoint/2010/main" val="4104367460"/>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51"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Jesus is the God we serve</a:t>
            </a:r>
          </a:p>
        </p:txBody>
      </p:sp>
      <p:sp>
        <p:nvSpPr>
          <p:cNvPr id="697352"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Jesus is the God we serve</a:t>
            </a:r>
          </a:p>
        </p:txBody>
      </p:sp>
      <p:sp>
        <p:nvSpPr>
          <p:cNvPr id="697353"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Angels bow before Him, heaven and earth adore Him</a:t>
            </a:r>
          </a:p>
        </p:txBody>
      </p:sp>
      <p:sp>
        <p:nvSpPr>
          <p:cNvPr id="697354"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Jesus is the God we serve</a:t>
            </a:r>
          </a:p>
        </p:txBody>
      </p:sp>
    </p:spTree>
    <p:extLst>
      <p:ext uri="{BB962C8B-B14F-4D97-AF65-F5344CB8AC3E}">
        <p14:creationId xmlns:p14="http://schemas.microsoft.com/office/powerpoint/2010/main" val="3952590749"/>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1" name="Text Box 3"/>
          <p:cNvSpPr txBox="1">
            <a:spLocks noChangeArrowheads="1"/>
          </p:cNvSpPr>
          <p:nvPr/>
        </p:nvSpPr>
        <p:spPr bwMode="auto">
          <a:xfrm>
            <a:off x="990600" y="0"/>
            <a:ext cx="7239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You are exalted, Lord above all else</a:t>
            </a:r>
            <a:endParaRPr lang="en-US" sz="3600">
              <a:solidFill>
                <a:srgbClr val="FFFFFF"/>
              </a:solidFill>
            </a:endParaRPr>
          </a:p>
        </p:txBody>
      </p:sp>
      <p:sp>
        <p:nvSpPr>
          <p:cNvPr id="698372" name="Text Box 4"/>
          <p:cNvSpPr txBox="1">
            <a:spLocks noChangeArrowheads="1"/>
          </p:cNvSpPr>
          <p:nvPr/>
        </p:nvSpPr>
        <p:spPr bwMode="auto">
          <a:xfrm>
            <a:off x="609600" y="5334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We place you in the highest place above all else</a:t>
            </a:r>
          </a:p>
        </p:txBody>
      </p:sp>
      <p:sp>
        <p:nvSpPr>
          <p:cNvPr id="698373" name="Text Box 5"/>
          <p:cNvSpPr txBox="1">
            <a:spLocks noChangeArrowheads="1"/>
          </p:cNvSpPr>
          <p:nvPr/>
        </p:nvSpPr>
        <p:spPr bwMode="auto">
          <a:xfrm>
            <a:off x="609600" y="990600"/>
            <a:ext cx="845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Right now where we stand and everywhere we go</a:t>
            </a:r>
            <a:endParaRPr lang="en-US" sz="4000">
              <a:solidFill>
                <a:srgbClr val="FFFFFF"/>
              </a:solidFill>
            </a:endParaRPr>
          </a:p>
        </p:txBody>
      </p:sp>
      <p:sp>
        <p:nvSpPr>
          <p:cNvPr id="698374" name="Text Box 6"/>
          <p:cNvSpPr txBox="1">
            <a:spLocks noChangeArrowheads="1"/>
          </p:cNvSpPr>
          <p:nvPr/>
        </p:nvSpPr>
        <p:spPr bwMode="auto">
          <a:xfrm>
            <a:off x="0" y="15240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We place you in the highest place so the world will know </a:t>
            </a:r>
          </a:p>
        </p:txBody>
      </p:sp>
    </p:spTree>
    <p:extLst>
      <p:ext uri="{BB962C8B-B14F-4D97-AF65-F5344CB8AC3E}">
        <p14:creationId xmlns:p14="http://schemas.microsoft.com/office/powerpoint/2010/main" val="3594426465"/>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Text Box 2"/>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You are a Mighty Warrior, dressed in armor of light!</a:t>
            </a:r>
          </a:p>
        </p:txBody>
      </p:sp>
      <p:sp>
        <p:nvSpPr>
          <p:cNvPr id="699396" name="Text Box 4"/>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Crushing the deeds of darkness  lead us on in the fight!</a:t>
            </a:r>
          </a:p>
        </p:txBody>
      </p:sp>
      <p:sp>
        <p:nvSpPr>
          <p:cNvPr id="699398" name="Text Box 6"/>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Through the blood of Jesus victorious we stand</a:t>
            </a:r>
          </a:p>
        </p:txBody>
      </p:sp>
      <p:sp>
        <p:nvSpPr>
          <p:cNvPr id="699399" name="Text Box 7"/>
          <p:cNvSpPr txBox="1">
            <a:spLocks noChangeArrowheads="1"/>
          </p:cNvSpPr>
          <p:nvPr/>
        </p:nvSpPr>
        <p:spPr bwMode="auto">
          <a:xfrm>
            <a:off x="1219200" y="1828800"/>
            <a:ext cx="624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We place you in the highest place </a:t>
            </a:r>
          </a:p>
        </p:txBody>
      </p:sp>
      <p:sp>
        <p:nvSpPr>
          <p:cNvPr id="699400" name="Text Box 8"/>
          <p:cNvSpPr txBox="1">
            <a:spLocks noChangeArrowheads="1"/>
          </p:cNvSpPr>
          <p:nvPr/>
        </p:nvSpPr>
        <p:spPr bwMode="auto">
          <a:xfrm>
            <a:off x="1905000" y="2286000"/>
            <a:ext cx="518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above all else in this land</a:t>
            </a:r>
          </a:p>
        </p:txBody>
      </p:sp>
    </p:spTree>
    <p:extLst>
      <p:ext uri="{BB962C8B-B14F-4D97-AF65-F5344CB8AC3E}">
        <p14:creationId xmlns:p14="http://schemas.microsoft.com/office/powerpoint/2010/main" val="2661643531"/>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20" name="Text Box 4"/>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Blessed be the rock of my salvation</a:t>
            </a:r>
          </a:p>
        </p:txBody>
      </p:sp>
      <p:sp>
        <p:nvSpPr>
          <p:cNvPr id="700424" name="Text Box 8"/>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Blessed be the rock of my salvation</a:t>
            </a:r>
          </a:p>
        </p:txBody>
      </p:sp>
      <p:sp>
        <p:nvSpPr>
          <p:cNvPr id="700425" name="Text Box 9"/>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Blessed be the rock of my salvation</a:t>
            </a:r>
          </a:p>
        </p:txBody>
      </p:sp>
      <p:sp>
        <p:nvSpPr>
          <p:cNvPr id="700426" name="Text Box 10"/>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For the Lord is on my side</a:t>
            </a:r>
          </a:p>
        </p:txBody>
      </p:sp>
      <p:sp>
        <p:nvSpPr>
          <p:cNvPr id="700427" name="Text Box 11"/>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He’s made His victory mine</a:t>
            </a:r>
          </a:p>
        </p:txBody>
      </p:sp>
    </p:spTree>
    <p:extLst>
      <p:ext uri="{BB962C8B-B14F-4D97-AF65-F5344CB8AC3E}">
        <p14:creationId xmlns:p14="http://schemas.microsoft.com/office/powerpoint/2010/main" val="31233718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90" name="Text Box 10"/>
          <p:cNvSpPr txBox="1">
            <a:spLocks noChangeArrowheads="1"/>
          </p:cNvSpPr>
          <p:nvPr/>
        </p:nvSpPr>
        <p:spPr bwMode="auto">
          <a:xfrm>
            <a:off x="0" y="228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You are beautiful beyond description, too marvelous for words</a:t>
            </a:r>
          </a:p>
        </p:txBody>
      </p:sp>
      <p:sp>
        <p:nvSpPr>
          <p:cNvPr id="46092" name="Text Box 12"/>
          <p:cNvSpPr txBox="1">
            <a:spLocks noChangeArrowheads="1"/>
          </p:cNvSpPr>
          <p:nvPr/>
        </p:nvSpPr>
        <p:spPr bwMode="auto">
          <a:xfrm>
            <a:off x="0" y="7620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Too wonderful for comprehension, like nothing ever seen or heard</a:t>
            </a:r>
          </a:p>
        </p:txBody>
      </p:sp>
      <p:sp>
        <p:nvSpPr>
          <p:cNvPr id="46094" name="Text Box 14"/>
          <p:cNvSpPr txBox="1">
            <a:spLocks noChangeArrowheads="1"/>
          </p:cNvSpPr>
          <p:nvPr/>
        </p:nvSpPr>
        <p:spPr bwMode="auto">
          <a:xfrm>
            <a:off x="0" y="1600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Who can grasp Your infinite wisdom</a:t>
            </a:r>
          </a:p>
        </p:txBody>
      </p:sp>
      <p:sp>
        <p:nvSpPr>
          <p:cNvPr id="46095" name="Text Box 15"/>
          <p:cNvSpPr txBox="1">
            <a:spLocks noChangeArrowheads="1"/>
          </p:cNvSpPr>
          <p:nvPr/>
        </p:nvSpPr>
        <p:spPr bwMode="auto">
          <a:xfrm>
            <a:off x="0" y="2057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You can fathom the depth of your love</a:t>
            </a:r>
          </a:p>
        </p:txBody>
      </p:sp>
      <p:sp>
        <p:nvSpPr>
          <p:cNvPr id="46096" name="Text Box 16"/>
          <p:cNvSpPr txBox="1">
            <a:spLocks noChangeArrowheads="1"/>
          </p:cNvSpPr>
          <p:nvPr/>
        </p:nvSpPr>
        <p:spPr bwMode="auto">
          <a:xfrm>
            <a:off x="0" y="25146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You are beautiful beyond description, majesty enthroned above</a:t>
            </a:r>
          </a:p>
        </p:txBody>
      </p:sp>
    </p:spTree>
    <p:extLst>
      <p:ext uri="{BB962C8B-B14F-4D97-AF65-F5344CB8AC3E}">
        <p14:creationId xmlns:p14="http://schemas.microsoft.com/office/powerpoint/2010/main" val="515384718"/>
      </p:ext>
    </p:extLst>
  </p:cSld>
  <p:clrMapOvr>
    <a:masterClrMapping/>
  </p:clrMapOvr>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Text Box 2"/>
          <p:cNvSpPr txBox="1">
            <a:spLocks noChangeArrowheads="1"/>
          </p:cNvSpPr>
          <p:nvPr/>
        </p:nvSpPr>
        <p:spPr bwMode="auto">
          <a:xfrm>
            <a:off x="0" y="0"/>
            <a:ext cx="510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Blessed be the Rock </a:t>
            </a:r>
          </a:p>
        </p:txBody>
      </p:sp>
      <p:sp>
        <p:nvSpPr>
          <p:cNvPr id="701443" name="Text Box 3"/>
          <p:cNvSpPr txBox="1">
            <a:spLocks noChangeArrowheads="1"/>
          </p:cNvSpPr>
          <p:nvPr/>
        </p:nvSpPr>
        <p:spPr bwMode="auto">
          <a:xfrm>
            <a:off x="0" y="533400"/>
            <a:ext cx="518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Blessed be the Rock</a:t>
            </a:r>
          </a:p>
        </p:txBody>
      </p:sp>
      <p:sp>
        <p:nvSpPr>
          <p:cNvPr id="701444" name="Text Box 4"/>
          <p:cNvSpPr txBox="1">
            <a:spLocks noChangeArrowheads="1"/>
          </p:cNvSpPr>
          <p:nvPr/>
        </p:nvSpPr>
        <p:spPr bwMode="auto">
          <a:xfrm>
            <a:off x="0" y="1066800"/>
            <a:ext cx="525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Blessed be the Rock</a:t>
            </a:r>
          </a:p>
        </p:txBody>
      </p:sp>
      <p:sp>
        <p:nvSpPr>
          <p:cNvPr id="701445" name="Text Box 5"/>
          <p:cNvSpPr txBox="1">
            <a:spLocks noChangeArrowheads="1"/>
          </p:cNvSpPr>
          <p:nvPr/>
        </p:nvSpPr>
        <p:spPr bwMode="auto">
          <a:xfrm>
            <a:off x="0" y="1600200"/>
            <a:ext cx="525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Blessed be the Rock</a:t>
            </a:r>
          </a:p>
        </p:txBody>
      </p:sp>
      <p:sp>
        <p:nvSpPr>
          <p:cNvPr id="701446" name="Text Box 6"/>
          <p:cNvSpPr txBox="1">
            <a:spLocks noChangeArrowheads="1"/>
          </p:cNvSpPr>
          <p:nvPr/>
        </p:nvSpPr>
        <p:spPr bwMode="auto">
          <a:xfrm>
            <a:off x="0" y="2286000"/>
            <a:ext cx="11125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rPr>
              <a:t>Blessed be the Rock of My Salvation</a:t>
            </a:r>
          </a:p>
        </p:txBody>
      </p:sp>
    </p:spTree>
    <p:extLst>
      <p:ext uri="{BB962C8B-B14F-4D97-AF65-F5344CB8AC3E}">
        <p14:creationId xmlns:p14="http://schemas.microsoft.com/office/powerpoint/2010/main" val="2620418329"/>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tx1"/>
            </a:gs>
          </a:gsLst>
          <a:lin ang="5400000" scaled="1"/>
        </a:gradFill>
        <a:effectLst/>
      </p:bgPr>
    </p:bg>
    <p:spTree>
      <p:nvGrpSpPr>
        <p:cNvPr id="1" name=""/>
        <p:cNvGrpSpPr/>
        <p:nvPr/>
      </p:nvGrpSpPr>
      <p:grpSpPr>
        <a:xfrm>
          <a:off x="0" y="0"/>
          <a:ext cx="0" cy="0"/>
          <a:chOff x="0" y="0"/>
          <a:chExt cx="0" cy="0"/>
        </a:xfrm>
      </p:grpSpPr>
      <p:sp>
        <p:nvSpPr>
          <p:cNvPr id="702467"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Lord, let Your presence wash over me</a:t>
            </a:r>
          </a:p>
        </p:txBody>
      </p:sp>
      <p:sp>
        <p:nvSpPr>
          <p:cNvPr id="702471"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Come as a mighty river, come by Your hand deliver</a:t>
            </a:r>
          </a:p>
        </p:txBody>
      </p:sp>
      <p:sp>
        <p:nvSpPr>
          <p:cNvPr id="702472"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Lord let Your presence wash over me</a:t>
            </a:r>
          </a:p>
        </p:txBody>
      </p:sp>
      <p:sp>
        <p:nvSpPr>
          <p:cNvPr id="702473"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Come, in Your awesome power</a:t>
            </a:r>
          </a:p>
        </p:txBody>
      </p:sp>
      <p:sp>
        <p:nvSpPr>
          <p:cNvPr id="702474"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Come in this final hour</a:t>
            </a:r>
          </a:p>
        </p:txBody>
      </p:sp>
    </p:spTree>
    <p:extLst>
      <p:ext uri="{BB962C8B-B14F-4D97-AF65-F5344CB8AC3E}">
        <p14:creationId xmlns:p14="http://schemas.microsoft.com/office/powerpoint/2010/main" val="1609413454"/>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tx1"/>
            </a:gs>
          </a:gsLst>
          <a:lin ang="5400000" scaled="1"/>
        </a:gradFill>
        <a:effectLst/>
      </p:bgPr>
    </p:bg>
    <p:spTree>
      <p:nvGrpSpPr>
        <p:cNvPr id="1" name=""/>
        <p:cNvGrpSpPr/>
        <p:nvPr/>
      </p:nvGrpSpPr>
      <p:grpSpPr>
        <a:xfrm>
          <a:off x="0" y="0"/>
          <a:ext cx="0" cy="0"/>
          <a:chOff x="0" y="0"/>
          <a:chExt cx="0" cy="0"/>
        </a:xfrm>
      </p:grpSpPr>
      <p:sp>
        <p:nvSpPr>
          <p:cNvPr id="703490" name="Text Box 2"/>
          <p:cNvSpPr txBox="1">
            <a:spLocks noChangeArrowheads="1"/>
          </p:cNvSpPr>
          <p:nvPr/>
        </p:nvSpPr>
        <p:spPr bwMode="auto">
          <a:xfrm>
            <a:off x="0" y="0"/>
            <a:ext cx="9144000"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There is a river flowing from the throne</a:t>
            </a:r>
          </a:p>
          <a:p>
            <a:pPr algn="ctr">
              <a:spcBef>
                <a:spcPct val="50000"/>
              </a:spcBef>
            </a:pPr>
            <a:r>
              <a:rPr lang="en-US" sz="3200">
                <a:solidFill>
                  <a:srgbClr val="FFFFFF"/>
                </a:solidFill>
                <a:effectLst>
                  <a:outerShdw blurRad="38100" dist="38100" dir="2700000" algn="tl">
                    <a:srgbClr val="000000"/>
                  </a:outerShdw>
                </a:effectLst>
              </a:rPr>
              <a:t>It brings healing to the nations of the earth</a:t>
            </a:r>
          </a:p>
          <a:p>
            <a:pPr algn="ctr">
              <a:spcBef>
                <a:spcPct val="50000"/>
              </a:spcBef>
            </a:pPr>
            <a:r>
              <a:rPr lang="en-US" sz="3200">
                <a:solidFill>
                  <a:srgbClr val="FFFFFF"/>
                </a:solidFill>
                <a:effectLst>
                  <a:outerShdw blurRad="38100" dist="38100" dir="2700000" algn="tl">
                    <a:srgbClr val="000000"/>
                  </a:outerShdw>
                </a:effectLst>
              </a:rPr>
              <a:t>Everything will live where the river flows </a:t>
            </a:r>
          </a:p>
          <a:p>
            <a:pPr algn="ctr">
              <a:spcBef>
                <a:spcPct val="50000"/>
              </a:spcBef>
            </a:pPr>
            <a:r>
              <a:rPr lang="en-US" sz="3200">
                <a:solidFill>
                  <a:srgbClr val="FFFFFF"/>
                </a:solidFill>
                <a:effectLst>
                  <a:outerShdw blurRad="38100" dist="38100" dir="2700000" algn="tl">
                    <a:srgbClr val="000000"/>
                  </a:outerShdw>
                </a:effectLst>
              </a:rPr>
              <a:t>Living water quench this thirsting in my soul</a:t>
            </a:r>
          </a:p>
        </p:txBody>
      </p:sp>
    </p:spTree>
    <p:extLst>
      <p:ext uri="{BB962C8B-B14F-4D97-AF65-F5344CB8AC3E}">
        <p14:creationId xmlns:p14="http://schemas.microsoft.com/office/powerpoint/2010/main" val="375089496"/>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5"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 Holy Ghost revival in the land</a:t>
            </a:r>
          </a:p>
        </p:txBody>
      </p:sp>
      <p:sp>
        <p:nvSpPr>
          <p:cNvPr id="70451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There’s gonna be a revival in the land</a:t>
            </a:r>
          </a:p>
        </p:txBody>
      </p:sp>
      <p:sp>
        <p:nvSpPr>
          <p:cNvPr id="70452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There’s gonna be a revival in the land</a:t>
            </a:r>
          </a:p>
        </p:txBody>
      </p:sp>
      <p:sp>
        <p:nvSpPr>
          <p:cNvPr id="70452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From the North, South , East, and the West</a:t>
            </a:r>
          </a:p>
        </p:txBody>
      </p:sp>
      <p:sp>
        <p:nvSpPr>
          <p:cNvPr id="70452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There’s gonna be a revival </a:t>
            </a:r>
          </a:p>
        </p:txBody>
      </p:sp>
    </p:spTree>
    <p:extLst>
      <p:ext uri="{BB962C8B-B14F-4D97-AF65-F5344CB8AC3E}">
        <p14:creationId xmlns:p14="http://schemas.microsoft.com/office/powerpoint/2010/main" val="1466735315"/>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9"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 Holy Ghost revival in the land</a:t>
            </a:r>
          </a:p>
        </p:txBody>
      </p:sp>
      <p:sp>
        <p:nvSpPr>
          <p:cNvPr id="705540" name="Text Box 4"/>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God’s got a revival in the land</a:t>
            </a:r>
          </a:p>
        </p:txBody>
      </p:sp>
      <p:sp>
        <p:nvSpPr>
          <p:cNvPr id="705541" name="Text Box 5"/>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God’s got a revival in the land</a:t>
            </a:r>
          </a:p>
        </p:txBody>
      </p:sp>
      <p:sp>
        <p:nvSpPr>
          <p:cNvPr id="705542" name="Text Box 6"/>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From the North, South , East, and the West</a:t>
            </a:r>
          </a:p>
        </p:txBody>
      </p:sp>
      <p:sp>
        <p:nvSpPr>
          <p:cNvPr id="705543" name="Text Box 7"/>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There’s gonna be a revival </a:t>
            </a:r>
          </a:p>
        </p:txBody>
      </p:sp>
    </p:spTree>
    <p:extLst>
      <p:ext uri="{BB962C8B-B14F-4D97-AF65-F5344CB8AC3E}">
        <p14:creationId xmlns:p14="http://schemas.microsoft.com/office/powerpoint/2010/main" val="2539188058"/>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Text Box 2"/>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200">
                <a:solidFill>
                  <a:srgbClr val="FFFFFF"/>
                </a:solidFill>
                <a:effectLst>
                  <a:outerShdw blurRad="38100" dist="38100" dir="2700000" algn="tl">
                    <a:srgbClr val="000000"/>
                  </a:outerShdw>
                </a:effectLst>
              </a:rPr>
              <a:t>I’m gonna fly in the Spirit</a:t>
            </a:r>
          </a:p>
        </p:txBody>
      </p:sp>
      <p:sp>
        <p:nvSpPr>
          <p:cNvPr id="706563" name="Text Box 3"/>
          <p:cNvSpPr txBox="1">
            <a:spLocks noChangeArrowheads="1"/>
          </p:cNvSpPr>
          <p:nvPr/>
        </p:nvSpPr>
        <p:spPr bwMode="auto">
          <a:xfrm>
            <a:off x="0" y="609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200">
                <a:solidFill>
                  <a:srgbClr val="FFFFFF"/>
                </a:solidFill>
                <a:effectLst>
                  <a:outerShdw blurRad="38100" dist="38100" dir="2700000" algn="tl">
                    <a:srgbClr val="000000"/>
                  </a:outerShdw>
                </a:effectLst>
              </a:rPr>
              <a:t>The good news of the Gospel I will speak</a:t>
            </a:r>
          </a:p>
        </p:txBody>
      </p:sp>
      <p:sp>
        <p:nvSpPr>
          <p:cNvPr id="706564" name="Text Box 4"/>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200">
                <a:solidFill>
                  <a:srgbClr val="FFFFFF"/>
                </a:solidFill>
                <a:effectLst>
                  <a:outerShdw blurRad="38100" dist="38100" dir="2700000" algn="tl">
                    <a:srgbClr val="000000"/>
                  </a:outerShdw>
                </a:effectLst>
              </a:rPr>
              <a:t>I’m gonna run with fire</a:t>
            </a:r>
          </a:p>
        </p:txBody>
      </p:sp>
      <p:sp>
        <p:nvSpPr>
          <p:cNvPr id="706565" name="Text Box 5"/>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200">
                <a:solidFill>
                  <a:srgbClr val="FFFFFF"/>
                </a:solidFill>
                <a:effectLst>
                  <a:outerShdw blurRad="38100" dist="38100" dir="2700000" algn="tl">
                    <a:srgbClr val="000000"/>
                  </a:outerShdw>
                </a:effectLst>
              </a:rPr>
              <a:t>I’m soaring over mountains of defeat</a:t>
            </a:r>
          </a:p>
        </p:txBody>
      </p:sp>
    </p:spTree>
    <p:extLst>
      <p:ext uri="{BB962C8B-B14F-4D97-AF65-F5344CB8AC3E}">
        <p14:creationId xmlns:p14="http://schemas.microsoft.com/office/powerpoint/2010/main" val="4159685303"/>
      </p:ext>
    </p:extLst>
  </p:cSld>
  <p:clrMapOvr>
    <a:masterClrMapping/>
  </p:clrMapOvr>
  <p:timing>
    <p:tnLst>
      <p:par>
        <p:cTn id="1" dur="indefinite" restart="never" nodeType="tmRoot"/>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Text Box 2"/>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4400" i="1">
                <a:solidFill>
                  <a:srgbClr val="FFFFFF"/>
                </a:solidFill>
                <a:effectLst>
                  <a:outerShdw blurRad="38100" dist="38100" dir="2700000" algn="tl">
                    <a:srgbClr val="000000"/>
                  </a:outerShdw>
                </a:effectLst>
              </a:rPr>
              <a:t>   </a:t>
            </a:r>
            <a:r>
              <a:rPr lang="en-US" sz="3200" i="1">
                <a:solidFill>
                  <a:srgbClr val="FFFFFF"/>
                </a:solidFill>
                <a:effectLst>
                  <a:outerShdw blurRad="38100" dist="38100" dir="2700000" algn="tl">
                    <a:srgbClr val="000000"/>
                  </a:outerShdw>
                </a:effectLst>
              </a:rPr>
              <a:t>Because Jesus…</a:t>
            </a:r>
            <a:r>
              <a:rPr lang="en-US" sz="3200">
                <a:solidFill>
                  <a:srgbClr val="FFFFFF"/>
                </a:solidFill>
                <a:effectLst>
                  <a:outerShdw blurRad="38100" dist="38100" dir="2700000" algn="tl">
                    <a:srgbClr val="000000"/>
                  </a:outerShdw>
                </a:effectLst>
              </a:rPr>
              <a:t>You are the truth that sets me free</a:t>
            </a:r>
            <a:endParaRPr lang="en-US" sz="4400" i="1">
              <a:solidFill>
                <a:srgbClr val="FFFFFF"/>
              </a:solidFill>
              <a:effectLst>
                <a:outerShdw blurRad="38100" dist="38100" dir="2700000" algn="tl">
                  <a:srgbClr val="000000"/>
                </a:outerShdw>
              </a:effectLst>
            </a:endParaRPr>
          </a:p>
        </p:txBody>
      </p:sp>
      <p:sp>
        <p:nvSpPr>
          <p:cNvPr id="707589" name="Text Box 5"/>
          <p:cNvSpPr txBox="1">
            <a:spLocks noChangeArrowheads="1"/>
          </p:cNvSpPr>
          <p:nvPr/>
        </p:nvSpPr>
        <p:spPr bwMode="auto">
          <a:xfrm>
            <a:off x="0" y="190500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4000" b="1" i="1">
                <a:solidFill>
                  <a:srgbClr val="FFFFFF"/>
                </a:solidFill>
                <a:effectLst>
                  <a:outerShdw blurRad="38100" dist="38100" dir="2700000" algn="tl">
                    <a:srgbClr val="000000"/>
                  </a:outerShdw>
                </a:effectLst>
              </a:rPr>
              <a:t>I’m jumping in the river of redeeming grace!</a:t>
            </a:r>
          </a:p>
        </p:txBody>
      </p:sp>
      <p:sp>
        <p:nvSpPr>
          <p:cNvPr id="707593" name="Text Box 9"/>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200" i="1">
                <a:solidFill>
                  <a:srgbClr val="FFFFFF"/>
                </a:solidFill>
                <a:effectLst>
                  <a:outerShdw blurRad="38100" dist="38100" dir="2700000" algn="tl">
                    <a:srgbClr val="000000"/>
                  </a:outerShdw>
                </a:effectLst>
              </a:rPr>
              <a:t>Jesus…</a:t>
            </a:r>
            <a:r>
              <a:rPr lang="en-US" sz="3200">
                <a:solidFill>
                  <a:srgbClr val="FFFFFF"/>
                </a:solidFill>
                <a:effectLst>
                  <a:outerShdw blurRad="38100" dist="38100" dir="2700000" algn="tl">
                    <a:srgbClr val="000000"/>
                  </a:outerShdw>
                </a:effectLst>
              </a:rPr>
              <a:t>You are the power in me</a:t>
            </a:r>
            <a:endParaRPr lang="en-US" sz="4400" i="1">
              <a:solidFill>
                <a:srgbClr val="FFFFFF"/>
              </a:solidFill>
              <a:effectLst>
                <a:outerShdw blurRad="38100" dist="38100" dir="2700000" algn="tl">
                  <a:srgbClr val="000000"/>
                </a:outerShdw>
              </a:effectLst>
            </a:endParaRPr>
          </a:p>
        </p:txBody>
      </p:sp>
      <p:sp>
        <p:nvSpPr>
          <p:cNvPr id="707594"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200" i="1">
                <a:solidFill>
                  <a:srgbClr val="FFFFFF"/>
                </a:solidFill>
                <a:effectLst>
                  <a:outerShdw blurRad="38100" dist="38100" dir="2700000" algn="tl">
                    <a:srgbClr val="000000"/>
                  </a:outerShdw>
                </a:effectLst>
              </a:rPr>
              <a:t>Jesus…</a:t>
            </a:r>
            <a:r>
              <a:rPr lang="en-US" sz="3200">
                <a:solidFill>
                  <a:srgbClr val="FFFFFF"/>
                </a:solidFill>
                <a:effectLst>
                  <a:outerShdw blurRad="38100" dist="38100" dir="2700000" algn="tl">
                    <a:srgbClr val="000000"/>
                  </a:outerShdw>
                </a:effectLst>
              </a:rPr>
              <a:t>You fill my heart with faith</a:t>
            </a:r>
            <a:endParaRPr lang="en-US" sz="4400" i="1">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2046570155"/>
      </p:ext>
    </p:extLst>
  </p:cSld>
  <p:clrMapOvr>
    <a:masterClrMapping/>
  </p:clrMapOvr>
  <p:timing>
    <p:tnLst>
      <p:par>
        <p:cTn id="1" dur="indefinite" restart="never" nodeType="tmRoot"/>
      </p:par>
    </p:tn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Text Box 2"/>
          <p:cNvSpPr txBox="1">
            <a:spLocks noChangeArrowheads="1"/>
          </p:cNvSpPr>
          <p:nvPr/>
        </p:nvSpPr>
        <p:spPr bwMode="auto">
          <a:xfrm flipH="1">
            <a:off x="381000" y="304800"/>
            <a:ext cx="2362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200" b="1" i="1">
                <a:solidFill>
                  <a:srgbClr val="FFFFFF"/>
                </a:solidFill>
                <a:effectLst>
                  <a:outerShdw blurRad="38100" dist="38100" dir="2700000" algn="tl">
                    <a:srgbClr val="000000"/>
                  </a:outerShdw>
                </a:effectLst>
              </a:rPr>
              <a:t>I’m gonna…</a:t>
            </a:r>
            <a:endParaRPr lang="en-US" sz="3200" b="1">
              <a:solidFill>
                <a:srgbClr val="FFFFFF"/>
              </a:solidFill>
              <a:effectLst>
                <a:outerShdw blurRad="38100" dist="38100" dir="2700000" algn="tl">
                  <a:srgbClr val="000000"/>
                </a:outerShdw>
              </a:effectLst>
            </a:endParaRPr>
          </a:p>
        </p:txBody>
      </p:sp>
      <p:sp>
        <p:nvSpPr>
          <p:cNvPr id="708612" name="Text Box 4"/>
          <p:cNvSpPr txBox="1">
            <a:spLocks noChangeArrowheads="1"/>
          </p:cNvSpPr>
          <p:nvPr/>
        </p:nvSpPr>
        <p:spPr bwMode="auto">
          <a:xfrm>
            <a:off x="0" y="23622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4000">
                <a:solidFill>
                  <a:srgbClr val="FFFFFF"/>
                </a:solidFill>
                <a:effectLst>
                  <a:outerShdw blurRad="38100" dist="38100" dir="2700000" algn="tl">
                    <a:srgbClr val="000000"/>
                  </a:outerShdw>
                </a:effectLst>
              </a:rPr>
              <a:t>Giving praise to you my God who reigns</a:t>
            </a:r>
          </a:p>
        </p:txBody>
      </p:sp>
      <p:sp>
        <p:nvSpPr>
          <p:cNvPr id="708613" name="Rectangle 5"/>
          <p:cNvSpPr>
            <a:spLocks noChangeArrowheads="1"/>
          </p:cNvSpPr>
          <p:nvPr/>
        </p:nvSpPr>
        <p:spPr bwMode="auto">
          <a:xfrm>
            <a:off x="0" y="53340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8000" b="1" i="1">
                <a:solidFill>
                  <a:srgbClr val="FFFFFF"/>
                </a:solidFill>
                <a:effectLst>
                  <a:outerShdw blurRad="38100" dist="38100" dir="2700000" algn="tl">
                    <a:srgbClr val="000000"/>
                  </a:outerShdw>
                </a:effectLst>
              </a:rPr>
              <a:t>Shout Hallelujah!</a:t>
            </a:r>
          </a:p>
        </p:txBody>
      </p:sp>
      <p:sp>
        <p:nvSpPr>
          <p:cNvPr id="708614" name="Rectangle 6"/>
          <p:cNvSpPr>
            <a:spLocks noChangeArrowheads="1"/>
          </p:cNvSpPr>
          <p:nvPr/>
        </p:nvSpPr>
        <p:spPr bwMode="auto">
          <a:xfrm>
            <a:off x="0" y="15240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5000" b="1" i="1">
                <a:solidFill>
                  <a:srgbClr val="FFFFFF"/>
                </a:solidFill>
                <a:effectLst>
                  <a:outerShdw blurRad="38100" dist="38100" dir="2700000" algn="tl">
                    <a:srgbClr val="000000"/>
                  </a:outerShdw>
                </a:effectLst>
              </a:rPr>
              <a:t>Shout Hallelujah!</a:t>
            </a:r>
          </a:p>
        </p:txBody>
      </p:sp>
    </p:spTree>
    <p:extLst>
      <p:ext uri="{BB962C8B-B14F-4D97-AF65-F5344CB8AC3E}">
        <p14:creationId xmlns:p14="http://schemas.microsoft.com/office/powerpoint/2010/main" val="513567456"/>
      </p:ext>
    </p:extLst>
  </p:cSld>
  <p:clrMapOvr>
    <a:masterClrMapping/>
  </p:clrMapOvr>
  <p:timing>
    <p:tnLst>
      <p:par>
        <p:cTn id="1" dur="indefinite" restart="never" nodeType="tmRoot"/>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43" name="Text Box 11"/>
          <p:cNvSpPr txBox="1">
            <a:spLocks noChangeArrowheads="1"/>
          </p:cNvSpPr>
          <p:nvPr/>
        </p:nvSpPr>
        <p:spPr bwMode="auto">
          <a:xfrm>
            <a:off x="0" y="19050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I’m gonna praise His name, I’m gonna praise His name</a:t>
            </a:r>
          </a:p>
        </p:txBody>
      </p:sp>
      <p:sp>
        <p:nvSpPr>
          <p:cNvPr id="709645" name="Text Box 13"/>
          <p:cNvSpPr txBox="1">
            <a:spLocks noChangeArrowheads="1"/>
          </p:cNvSpPr>
          <p:nvPr/>
        </p:nvSpPr>
        <p:spPr bwMode="auto">
          <a:xfrm>
            <a:off x="0" y="2895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I’m gonna praise…..</a:t>
            </a:r>
          </a:p>
        </p:txBody>
      </p:sp>
      <p:sp>
        <p:nvSpPr>
          <p:cNvPr id="709647" name="Text Box 15"/>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Sunrise, I’m gonna praise His name</a:t>
            </a:r>
          </a:p>
        </p:txBody>
      </p:sp>
      <p:sp>
        <p:nvSpPr>
          <p:cNvPr id="709648" name="Text Box 16"/>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Sunset, I’m gonna praise His name</a:t>
            </a:r>
          </a:p>
        </p:txBody>
      </p:sp>
      <p:sp>
        <p:nvSpPr>
          <p:cNvPr id="709649" name="Text Box 17"/>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Sunrise, I’m gonna praise His name</a:t>
            </a:r>
          </a:p>
        </p:txBody>
      </p:sp>
      <p:sp>
        <p:nvSpPr>
          <p:cNvPr id="709650" name="Text Box 18"/>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Sunset, I’m gonna praise His name</a:t>
            </a:r>
          </a:p>
        </p:txBody>
      </p:sp>
    </p:spTree>
    <p:extLst>
      <p:ext uri="{BB962C8B-B14F-4D97-AF65-F5344CB8AC3E}">
        <p14:creationId xmlns:p14="http://schemas.microsoft.com/office/powerpoint/2010/main" val="657733621"/>
      </p:ext>
    </p:extLst>
  </p:cSld>
  <p:clrMapOvr>
    <a:masterClrMapping/>
  </p:clrMapOvr>
  <p:timing>
    <p:tnLst>
      <p:par>
        <p:cTn id="1" dur="indefinite" restart="never" nodeType="tmRoot"/>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Text Box 2"/>
          <p:cNvSpPr txBox="1">
            <a:spLocks noChangeArrowheads="1"/>
          </p:cNvSpPr>
          <p:nvPr/>
        </p:nvSpPr>
        <p:spPr bwMode="auto">
          <a:xfrm>
            <a:off x="1219200" y="0"/>
            <a:ext cx="6629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9600" b="1">
                <a:solidFill>
                  <a:srgbClr val="FFFFFF"/>
                </a:solidFill>
                <a:effectLst>
                  <a:outerShdw blurRad="38100" dist="38100" dir="2700000" algn="tl">
                    <a:srgbClr val="000000"/>
                  </a:outerShdw>
                </a:effectLst>
              </a:rPr>
              <a:t>Praise</a:t>
            </a:r>
            <a:endParaRPr lang="en-US" sz="8800">
              <a:solidFill>
                <a:srgbClr val="FFFFFF"/>
              </a:solidFill>
              <a:effectLst>
                <a:outerShdw blurRad="38100" dist="38100" dir="2700000" algn="tl">
                  <a:srgbClr val="000000"/>
                </a:outerShdw>
              </a:effectLst>
            </a:endParaRPr>
          </a:p>
        </p:txBody>
      </p:sp>
      <p:sp>
        <p:nvSpPr>
          <p:cNvPr id="710659" name="Text Box 3"/>
          <p:cNvSpPr txBox="1">
            <a:spLocks noChangeArrowheads="1"/>
          </p:cNvSpPr>
          <p:nvPr/>
        </p:nvSpPr>
        <p:spPr bwMode="auto">
          <a:xfrm>
            <a:off x="1219200" y="1219200"/>
            <a:ext cx="6629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9600" b="1">
                <a:solidFill>
                  <a:srgbClr val="FFFFFF"/>
                </a:solidFill>
                <a:effectLst>
                  <a:outerShdw blurRad="38100" dist="38100" dir="2700000" algn="tl">
                    <a:srgbClr val="000000"/>
                  </a:outerShdw>
                </a:effectLst>
              </a:rPr>
              <a:t>Him!</a:t>
            </a:r>
            <a:endParaRPr lang="en-US" sz="880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1208937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0" name="Text Box 6"/>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I stand, I stand in awe of You</a:t>
            </a:r>
          </a:p>
        </p:txBody>
      </p:sp>
      <p:sp>
        <p:nvSpPr>
          <p:cNvPr id="47111" name="Text Box 7"/>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stand, I stand in awe of You</a:t>
            </a:r>
          </a:p>
        </p:txBody>
      </p:sp>
      <p:sp>
        <p:nvSpPr>
          <p:cNvPr id="47112" name="Text Box 8"/>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Holy God to whom all praise is due</a:t>
            </a:r>
          </a:p>
        </p:txBody>
      </p:sp>
      <p:sp>
        <p:nvSpPr>
          <p:cNvPr id="47113" name="Text Box 9"/>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stand in awe of You</a:t>
            </a:r>
          </a:p>
        </p:txBody>
      </p:sp>
    </p:spTree>
    <p:extLst>
      <p:ext uri="{BB962C8B-B14F-4D97-AF65-F5344CB8AC3E}">
        <p14:creationId xmlns:p14="http://schemas.microsoft.com/office/powerpoint/2010/main" val="2045064692"/>
      </p:ext>
    </p:extLst>
  </p:cSld>
  <p:clrMapOvr>
    <a:masterClrMapping/>
  </p:clrMapOvr>
  <p:timing>
    <p:tnLst>
      <p:par>
        <p:cT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8"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God of glory, God of might</a:t>
            </a:r>
          </a:p>
        </p:txBody>
      </p:sp>
      <p:sp>
        <p:nvSpPr>
          <p:cNvPr id="713739"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God of wisdom and Father of light</a:t>
            </a:r>
          </a:p>
        </p:txBody>
      </p:sp>
      <p:sp>
        <p:nvSpPr>
          <p:cNvPr id="713740"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God of power and authority</a:t>
            </a:r>
          </a:p>
        </p:txBody>
      </p:sp>
      <p:sp>
        <p:nvSpPr>
          <p:cNvPr id="713741"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 sing praises unto Thee</a:t>
            </a:r>
          </a:p>
        </p:txBody>
      </p:sp>
    </p:spTree>
    <p:extLst>
      <p:ext uri="{BB962C8B-B14F-4D97-AF65-F5344CB8AC3E}">
        <p14:creationId xmlns:p14="http://schemas.microsoft.com/office/powerpoint/2010/main" val="138087328"/>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70" name="Text Box 18"/>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Hosanna to the Father</a:t>
            </a:r>
          </a:p>
        </p:txBody>
      </p:sp>
      <p:sp>
        <p:nvSpPr>
          <p:cNvPr id="714771" name="Text Box 19"/>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Hosanna to the Son</a:t>
            </a:r>
          </a:p>
        </p:txBody>
      </p:sp>
      <p:sp>
        <p:nvSpPr>
          <p:cNvPr id="714772" name="Text Box 20"/>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Hosanna to the Holy Spirit</a:t>
            </a:r>
          </a:p>
        </p:txBody>
      </p:sp>
      <p:sp>
        <p:nvSpPr>
          <p:cNvPr id="714773" name="Text Box 21"/>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blessed Three in One</a:t>
            </a:r>
          </a:p>
        </p:txBody>
      </p:sp>
    </p:spTree>
    <p:extLst>
      <p:ext uri="{BB962C8B-B14F-4D97-AF65-F5344CB8AC3E}">
        <p14:creationId xmlns:p14="http://schemas.microsoft.com/office/powerpoint/2010/main" val="1458595944"/>
      </p:ext>
    </p:extLst>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83"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could sing unending songs</a:t>
            </a:r>
          </a:p>
        </p:txBody>
      </p:sp>
      <p:sp>
        <p:nvSpPr>
          <p:cNvPr id="715784"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Of how You saved my soul</a:t>
            </a:r>
          </a:p>
        </p:txBody>
      </p:sp>
      <p:sp>
        <p:nvSpPr>
          <p:cNvPr id="715785"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could dance a thousand miles</a:t>
            </a:r>
          </a:p>
        </p:txBody>
      </p:sp>
      <p:sp>
        <p:nvSpPr>
          <p:cNvPr id="715786"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Because of Your great love</a:t>
            </a:r>
          </a:p>
        </p:txBody>
      </p:sp>
    </p:spTree>
    <p:extLst>
      <p:ext uri="{BB962C8B-B14F-4D97-AF65-F5344CB8AC3E}">
        <p14:creationId xmlns:p14="http://schemas.microsoft.com/office/powerpoint/2010/main" val="340250631"/>
      </p:ext>
    </p:extLst>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7"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My heart is bursting Lord, to tell of all You’ve done</a:t>
            </a:r>
          </a:p>
        </p:txBody>
      </p:sp>
      <p:sp>
        <p:nvSpPr>
          <p:cNvPr id="71680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Of how you changed my life and wiped away the past</a:t>
            </a:r>
          </a:p>
        </p:txBody>
      </p:sp>
      <p:sp>
        <p:nvSpPr>
          <p:cNvPr id="716809"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want to shout it out! From every roof top sing</a:t>
            </a:r>
          </a:p>
        </p:txBody>
      </p:sp>
      <p:sp>
        <p:nvSpPr>
          <p:cNvPr id="716810"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For now I know that God is for me not against me</a:t>
            </a:r>
          </a:p>
        </p:txBody>
      </p:sp>
    </p:spTree>
    <p:extLst>
      <p:ext uri="{BB962C8B-B14F-4D97-AF65-F5344CB8AC3E}">
        <p14:creationId xmlns:p14="http://schemas.microsoft.com/office/powerpoint/2010/main" val="3594071903"/>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7"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Unseen angels celebrate, for joy is in this place!</a:t>
            </a:r>
          </a:p>
        </p:txBody>
      </p:sp>
      <p:sp>
        <p:nvSpPr>
          <p:cNvPr id="717831"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Everybody’s singing now…cause we’re so happy!</a:t>
            </a:r>
          </a:p>
        </p:txBody>
      </p:sp>
      <p:sp>
        <p:nvSpPr>
          <p:cNvPr id="717832"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Everybody’s dancing now…’cause we’re so happy!</a:t>
            </a:r>
          </a:p>
        </p:txBody>
      </p:sp>
      <p:sp>
        <p:nvSpPr>
          <p:cNvPr id="717833" name="Text Box 9"/>
          <p:cNvSpPr txBox="1">
            <a:spLocks noChangeArrowheads="1"/>
          </p:cNvSpPr>
          <p:nvPr/>
        </p:nvSpPr>
        <p:spPr bwMode="auto">
          <a:xfrm>
            <a:off x="0" y="9144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If only we could see Your face, see You smiling over us</a:t>
            </a:r>
          </a:p>
        </p:txBody>
      </p:sp>
    </p:spTree>
    <p:extLst>
      <p:ext uri="{BB962C8B-B14F-4D97-AF65-F5344CB8AC3E}">
        <p14:creationId xmlns:p14="http://schemas.microsoft.com/office/powerpoint/2010/main" val="3556425206"/>
      </p:ext>
    </p:extLst>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Jesus gave me something to shout about</a:t>
            </a:r>
          </a:p>
        </p:txBody>
      </p:sp>
      <p:sp>
        <p:nvSpPr>
          <p:cNvPr id="718851" name="Text Box 3"/>
          <p:cNvSpPr txBox="1">
            <a:spLocks noChangeArrowheads="1"/>
          </p:cNvSpPr>
          <p:nvPr/>
        </p:nvSpPr>
        <p:spPr bwMode="auto">
          <a:xfrm>
            <a:off x="0" y="609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When He washed me, cleansed me, turned me inside out</a:t>
            </a:r>
          </a:p>
        </p:txBody>
      </p:sp>
      <p:sp>
        <p:nvSpPr>
          <p:cNvPr id="718852" name="Text Box 4"/>
          <p:cNvSpPr txBox="1">
            <a:spLocks noChangeArrowheads="1"/>
          </p:cNvSpPr>
          <p:nvPr/>
        </p:nvSpPr>
        <p:spPr bwMode="auto">
          <a:xfrm>
            <a:off x="0" y="1447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Now there’s joy down in my soul</a:t>
            </a:r>
          </a:p>
        </p:txBody>
      </p:sp>
      <p:sp>
        <p:nvSpPr>
          <p:cNvPr id="718853" name="Text Box 5"/>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Since His blood has made me whole</a:t>
            </a:r>
          </a:p>
        </p:txBody>
      </p:sp>
      <p:sp>
        <p:nvSpPr>
          <p:cNvPr id="718854" name="Text Box 6"/>
          <p:cNvSpPr txBox="1">
            <a:spLocks noChangeArrowheads="1"/>
          </p:cNvSpPr>
          <p:nvPr/>
        </p:nvSpPr>
        <p:spPr bwMode="auto">
          <a:xfrm>
            <a:off x="0" y="2819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Jesus gave me something to shout about</a:t>
            </a:r>
          </a:p>
        </p:txBody>
      </p:sp>
    </p:spTree>
    <p:extLst>
      <p:ext uri="{BB962C8B-B14F-4D97-AF65-F5344CB8AC3E}">
        <p14:creationId xmlns:p14="http://schemas.microsoft.com/office/powerpoint/2010/main" val="4023298598"/>
      </p:ext>
    </p:extLst>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6" name="Text Box 4"/>
          <p:cNvSpPr txBox="1">
            <a:spLocks noChangeArrowheads="1"/>
          </p:cNvSpPr>
          <p:nvPr/>
        </p:nvSpPr>
        <p:spPr bwMode="auto">
          <a:xfrm>
            <a:off x="0" y="457200"/>
            <a:ext cx="883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It’s just like Fire Shut up in my bones</a:t>
            </a:r>
          </a:p>
        </p:txBody>
      </p:sp>
      <p:sp>
        <p:nvSpPr>
          <p:cNvPr id="719889" name="Text Box 17"/>
          <p:cNvSpPr txBox="1">
            <a:spLocks noChangeArrowheads="1"/>
          </p:cNvSpPr>
          <p:nvPr/>
        </p:nvSpPr>
        <p:spPr bwMode="auto">
          <a:xfrm>
            <a:off x="0" y="914400"/>
            <a:ext cx="883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It’s just like Fire Shut up in my bones</a:t>
            </a:r>
          </a:p>
        </p:txBody>
      </p:sp>
      <p:sp>
        <p:nvSpPr>
          <p:cNvPr id="719890" name="Text Box 18"/>
          <p:cNvSpPr txBox="1">
            <a:spLocks noChangeArrowheads="1"/>
          </p:cNvSpPr>
          <p:nvPr/>
        </p:nvSpPr>
        <p:spPr bwMode="auto">
          <a:xfrm>
            <a:off x="0" y="1447800"/>
            <a:ext cx="883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Holy Ghost and Fire, In my hearts desire</a:t>
            </a:r>
          </a:p>
        </p:txBody>
      </p:sp>
      <p:sp>
        <p:nvSpPr>
          <p:cNvPr id="719892" name="Text Box 20"/>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Holy Ghost Fire is Shut up in my Bones</a:t>
            </a:r>
          </a:p>
        </p:txBody>
      </p:sp>
    </p:spTree>
    <p:extLst>
      <p:ext uri="{BB962C8B-B14F-4D97-AF65-F5344CB8AC3E}">
        <p14:creationId xmlns:p14="http://schemas.microsoft.com/office/powerpoint/2010/main" val="3821228970"/>
      </p:ext>
    </p:extLst>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Text Box 2"/>
          <p:cNvSpPr txBox="1">
            <a:spLocks noChangeArrowheads="1"/>
          </p:cNvSpPr>
          <p:nvPr/>
        </p:nvSpPr>
        <p:spPr bwMode="auto">
          <a:xfrm>
            <a:off x="0" y="304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Victory is mine, victory is mine</a:t>
            </a:r>
            <a:endParaRPr lang="en-US" sz="3600">
              <a:solidFill>
                <a:srgbClr val="FFFFFF"/>
              </a:solidFill>
              <a:effectLst>
                <a:outerShdw blurRad="38100" dist="38100" dir="2700000" algn="tl">
                  <a:srgbClr val="000000"/>
                </a:outerShdw>
              </a:effectLst>
            </a:endParaRPr>
          </a:p>
        </p:txBody>
      </p:sp>
      <p:sp>
        <p:nvSpPr>
          <p:cNvPr id="720899" name="Text Box 3"/>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Victory always is mine</a:t>
            </a:r>
            <a:endParaRPr lang="en-US" sz="3600">
              <a:solidFill>
                <a:srgbClr val="FFFFFF"/>
              </a:solidFill>
              <a:effectLst>
                <a:outerShdw blurRad="38100" dist="38100" dir="2700000" algn="tl">
                  <a:srgbClr val="000000"/>
                </a:outerShdw>
              </a:effectLst>
            </a:endParaRPr>
          </a:p>
        </p:txBody>
      </p:sp>
      <p:sp>
        <p:nvSpPr>
          <p:cNvPr id="720900" name="Text Box 4"/>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For I abide in You, and Your words abide in me</a:t>
            </a:r>
            <a:endParaRPr lang="en-US" sz="3600">
              <a:solidFill>
                <a:srgbClr val="FFFFFF"/>
              </a:solidFill>
              <a:effectLst>
                <a:outerShdw blurRad="38100" dist="38100" dir="2700000" algn="tl">
                  <a:srgbClr val="000000"/>
                </a:outerShdw>
              </a:effectLst>
            </a:endParaRPr>
          </a:p>
        </p:txBody>
      </p:sp>
      <p:sp>
        <p:nvSpPr>
          <p:cNvPr id="720901" name="Text Box 5"/>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Victory always is mine</a:t>
            </a:r>
            <a:endParaRPr lang="en-US" sz="360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3010500787"/>
      </p:ext>
    </p:extLst>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Text Box 2"/>
          <p:cNvSpPr txBox="1">
            <a:spLocks noChangeArrowheads="1"/>
          </p:cNvSpPr>
          <p:nvPr/>
        </p:nvSpPr>
        <p:spPr bwMode="auto">
          <a:xfrm>
            <a:off x="0" y="0"/>
            <a:ext cx="94488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I’ve got the Holy Ghost down in my heart</a:t>
            </a:r>
          </a:p>
        </p:txBody>
      </p:sp>
      <p:sp>
        <p:nvSpPr>
          <p:cNvPr id="721923" name="Text Box 3"/>
          <p:cNvSpPr txBox="1">
            <a:spLocks noChangeArrowheads="1"/>
          </p:cNvSpPr>
          <p:nvPr/>
        </p:nvSpPr>
        <p:spPr bwMode="auto">
          <a:xfrm>
            <a:off x="0" y="1066800"/>
            <a:ext cx="96012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(repeat 3 x’s)</a:t>
            </a:r>
          </a:p>
        </p:txBody>
      </p:sp>
      <p:sp>
        <p:nvSpPr>
          <p:cNvPr id="721924" name="Text Box 4"/>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Oh, I’ve been to the river and I’ve been baptized</a:t>
            </a:r>
          </a:p>
        </p:txBody>
      </p:sp>
      <p:sp>
        <p:nvSpPr>
          <p:cNvPr id="721925" name="Text Box 5"/>
          <p:cNvSpPr txBox="1">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My soul is happy and I feel alright</a:t>
            </a:r>
          </a:p>
        </p:txBody>
      </p:sp>
      <p:sp>
        <p:nvSpPr>
          <p:cNvPr id="721926" name="Text Box 6"/>
          <p:cNvSpPr txBox="1">
            <a:spLocks noChangeArrowheads="1"/>
          </p:cNvSpPr>
          <p:nvPr/>
        </p:nvSpPr>
        <p:spPr bwMode="auto">
          <a:xfrm>
            <a:off x="0" y="2743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I’ve got my hand on that gospel plow</a:t>
            </a:r>
          </a:p>
        </p:txBody>
      </p:sp>
      <p:sp>
        <p:nvSpPr>
          <p:cNvPr id="721927" name="Text Box 7"/>
          <p:cNvSpPr txBox="1">
            <a:spLocks noChangeArrowheads="1"/>
          </p:cNvSpPr>
          <p:nvPr/>
        </p:nvSpPr>
        <p:spPr bwMode="auto">
          <a:xfrm>
            <a:off x="0" y="3276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wouldn’t take nothing for my journey now</a:t>
            </a:r>
          </a:p>
        </p:txBody>
      </p:sp>
      <p:sp>
        <p:nvSpPr>
          <p:cNvPr id="721928" name="Text Box 8"/>
          <p:cNvSpPr txBox="1">
            <a:spLocks noChangeArrowheads="1"/>
          </p:cNvSpPr>
          <p:nvPr/>
        </p:nvSpPr>
        <p:spPr bwMode="auto">
          <a:xfrm>
            <a:off x="0" y="3733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Just like the Bible ...says</a:t>
            </a:r>
          </a:p>
        </p:txBody>
      </p:sp>
      <p:sp>
        <p:nvSpPr>
          <p:cNvPr id="721929" name="Text Box 9"/>
          <p:cNvSpPr txBox="1">
            <a:spLocks noChangeArrowheads="1"/>
          </p:cNvSpPr>
          <p:nvPr/>
        </p:nvSpPr>
        <p:spPr bwMode="auto">
          <a:xfrm>
            <a:off x="0" y="609600"/>
            <a:ext cx="94488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Just like the Bible says</a:t>
            </a:r>
          </a:p>
        </p:txBody>
      </p:sp>
    </p:spTree>
    <p:extLst>
      <p:ext uri="{BB962C8B-B14F-4D97-AF65-F5344CB8AC3E}">
        <p14:creationId xmlns:p14="http://schemas.microsoft.com/office/powerpoint/2010/main" val="297263501"/>
      </p:ext>
    </p:extLst>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Text Box 2"/>
          <p:cNvSpPr txBox="1">
            <a:spLocks noChangeArrowheads="1"/>
          </p:cNvSpPr>
          <p:nvPr/>
        </p:nvSpPr>
        <p:spPr bwMode="auto">
          <a:xfrm>
            <a:off x="0" y="1295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Yesterday and forevermore</a:t>
            </a:r>
          </a:p>
        </p:txBody>
      </p:sp>
      <p:sp>
        <p:nvSpPr>
          <p:cNvPr id="722947" name="Text Box 3"/>
          <p:cNvSpPr txBox="1">
            <a:spLocks noChangeArrowheads="1"/>
          </p:cNvSpPr>
          <p:nvPr/>
        </p:nvSpPr>
        <p:spPr bwMode="auto">
          <a:xfrm>
            <a:off x="0" y="609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Everyday He’s just the same</a:t>
            </a:r>
          </a:p>
        </p:txBody>
      </p:sp>
      <p:sp>
        <p:nvSpPr>
          <p:cNvPr id="722948" name="Text Box 4"/>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Jesus is His name, Jesus is His name</a:t>
            </a:r>
          </a:p>
        </p:txBody>
      </p:sp>
      <p:sp>
        <p:nvSpPr>
          <p:cNvPr id="722949" name="Text Box 5"/>
          <p:cNvSpPr txBox="1">
            <a:spLocks noChangeArrowheads="1"/>
          </p:cNvSpPr>
          <p:nvPr/>
        </p:nvSpPr>
        <p:spPr bwMode="auto">
          <a:xfrm>
            <a:off x="0" y="1981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Oh, Jesus is His name</a:t>
            </a:r>
          </a:p>
        </p:txBody>
      </p:sp>
    </p:spTree>
    <p:extLst>
      <p:ext uri="{BB962C8B-B14F-4D97-AF65-F5344CB8AC3E}">
        <p14:creationId xmlns:p14="http://schemas.microsoft.com/office/powerpoint/2010/main" val="17667735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8" name="Text Box 10"/>
          <p:cNvSpPr txBox="1">
            <a:spLocks noChangeArrowheads="1"/>
          </p:cNvSpPr>
          <p:nvPr/>
        </p:nvSpPr>
        <p:spPr bwMode="auto">
          <a:xfrm>
            <a:off x="28433" y="169428"/>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dirty="0">
                <a:solidFill>
                  <a:srgbClr val="FFFFFF"/>
                </a:solidFill>
                <a:effectLst>
                  <a:outerShdw blurRad="38100" dist="38100" dir="2700000" algn="tl">
                    <a:srgbClr val="000000"/>
                  </a:outerShdw>
                </a:effectLst>
              </a:rPr>
              <a:t>I believe the </a:t>
            </a:r>
            <a:r>
              <a:rPr lang="en-US" sz="4000" dirty="0" smtClean="0">
                <a:solidFill>
                  <a:srgbClr val="FFFFFF"/>
                </a:solidFill>
                <a:effectLst>
                  <a:outerShdw blurRad="38100" dist="38100" dir="2700000" algn="tl">
                    <a:srgbClr val="000000"/>
                  </a:outerShdw>
                </a:effectLst>
              </a:rPr>
              <a:t>promise</a:t>
            </a:r>
            <a:endParaRPr lang="en-US" sz="4000" dirty="0">
              <a:solidFill>
                <a:srgbClr val="FFFFFF"/>
              </a:solidFill>
              <a:effectLst>
                <a:outerShdw blurRad="38100" dist="38100" dir="2700000" algn="tl">
                  <a:srgbClr val="000000"/>
                </a:outerShdw>
              </a:effectLst>
            </a:endParaRPr>
          </a:p>
        </p:txBody>
      </p:sp>
      <p:sp>
        <p:nvSpPr>
          <p:cNvPr id="48139" name="Text Box 11"/>
          <p:cNvSpPr txBox="1">
            <a:spLocks noChangeArrowheads="1"/>
          </p:cNvSpPr>
          <p:nvPr/>
        </p:nvSpPr>
        <p:spPr bwMode="auto">
          <a:xfrm>
            <a:off x="0" y="1533435"/>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dirty="0">
                <a:solidFill>
                  <a:srgbClr val="FFFFFF"/>
                </a:solidFill>
                <a:effectLst>
                  <a:outerShdw blurRad="38100" dist="38100" dir="2700000" algn="tl">
                    <a:srgbClr val="000000"/>
                  </a:outerShdw>
                </a:effectLst>
              </a:rPr>
              <a:t>That the Holy Spirit will be poured </a:t>
            </a:r>
            <a:r>
              <a:rPr lang="en-US" sz="4000" dirty="0" smtClean="0">
                <a:solidFill>
                  <a:srgbClr val="FFFFFF"/>
                </a:solidFill>
                <a:effectLst>
                  <a:outerShdw blurRad="38100" dist="38100" dir="2700000" algn="tl">
                    <a:srgbClr val="000000"/>
                  </a:outerShdw>
                </a:effectLst>
              </a:rPr>
              <a:t>out</a:t>
            </a:r>
            <a:endParaRPr lang="en-US" sz="4000" dirty="0">
              <a:solidFill>
                <a:srgbClr val="FFFFFF"/>
              </a:solidFill>
              <a:effectLst>
                <a:outerShdw blurRad="38100" dist="38100" dir="2700000" algn="tl">
                  <a:srgbClr val="000000"/>
                </a:outerShdw>
              </a:effectLst>
            </a:endParaRPr>
          </a:p>
        </p:txBody>
      </p:sp>
      <p:sp>
        <p:nvSpPr>
          <p:cNvPr id="48140" name="Text Box 12"/>
          <p:cNvSpPr txBox="1">
            <a:spLocks noChangeArrowheads="1"/>
          </p:cNvSpPr>
          <p:nvPr/>
        </p:nvSpPr>
        <p:spPr bwMode="auto">
          <a:xfrm>
            <a:off x="-4548" y="2711760"/>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dirty="0">
                <a:solidFill>
                  <a:srgbClr val="FFFFFF"/>
                </a:solidFill>
                <a:effectLst>
                  <a:outerShdw blurRad="38100" dist="38100" dir="2700000" algn="tl">
                    <a:srgbClr val="000000"/>
                  </a:outerShdw>
                </a:effectLst>
              </a:rPr>
              <a:t>Well the time is now, the place is </a:t>
            </a:r>
            <a:r>
              <a:rPr lang="en-US" sz="4000" dirty="0" smtClean="0">
                <a:solidFill>
                  <a:srgbClr val="FFFFFF"/>
                </a:solidFill>
                <a:effectLst>
                  <a:outerShdw blurRad="38100" dist="38100" dir="2700000" algn="tl">
                    <a:srgbClr val="000000"/>
                  </a:outerShdw>
                </a:effectLst>
              </a:rPr>
              <a:t>here</a:t>
            </a:r>
            <a:endParaRPr lang="en-US" sz="4000" dirty="0">
              <a:solidFill>
                <a:srgbClr val="FFFFFF"/>
              </a:solidFill>
              <a:effectLst>
                <a:outerShdw blurRad="38100" dist="38100" dir="2700000" algn="tl">
                  <a:srgbClr val="000000"/>
                </a:outerShdw>
              </a:effectLst>
            </a:endParaRPr>
          </a:p>
        </p:txBody>
      </p:sp>
      <p:sp>
        <p:nvSpPr>
          <p:cNvPr id="48141" name="Text Box 13"/>
          <p:cNvSpPr txBox="1">
            <a:spLocks noChangeArrowheads="1"/>
          </p:cNvSpPr>
          <p:nvPr/>
        </p:nvSpPr>
        <p:spPr bwMode="auto">
          <a:xfrm>
            <a:off x="0" y="3913257"/>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dirty="0">
                <a:solidFill>
                  <a:srgbClr val="FFFFFF"/>
                </a:solidFill>
                <a:effectLst>
                  <a:outerShdw blurRad="38100" dist="38100" dir="2700000" algn="tl">
                    <a:srgbClr val="000000"/>
                  </a:outerShdw>
                </a:effectLst>
              </a:rPr>
              <a:t>There’s a mighty sound and a touch of </a:t>
            </a:r>
            <a:r>
              <a:rPr lang="en-US" sz="4000" dirty="0" smtClean="0">
                <a:solidFill>
                  <a:srgbClr val="FFFFFF"/>
                </a:solidFill>
                <a:effectLst>
                  <a:outerShdw blurRad="38100" dist="38100" dir="2700000" algn="tl">
                    <a:srgbClr val="000000"/>
                  </a:outerShdw>
                </a:effectLst>
              </a:rPr>
              <a:t>fire</a:t>
            </a:r>
            <a:endParaRPr lang="en-US" sz="4000" dirty="0">
              <a:solidFill>
                <a:srgbClr val="FFFFFF"/>
              </a:solidFill>
              <a:effectLst>
                <a:outerShdw blurRad="38100" dist="38100" dir="2700000" algn="tl">
                  <a:srgbClr val="000000"/>
                </a:outerShdw>
              </a:effectLst>
            </a:endParaRPr>
          </a:p>
        </p:txBody>
      </p:sp>
      <p:sp>
        <p:nvSpPr>
          <p:cNvPr id="6" name="Text Box 13"/>
          <p:cNvSpPr txBox="1">
            <a:spLocks noChangeArrowheads="1"/>
          </p:cNvSpPr>
          <p:nvPr/>
        </p:nvSpPr>
        <p:spPr bwMode="auto">
          <a:xfrm>
            <a:off x="17060" y="4469761"/>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dirty="0" smtClean="0">
                <a:solidFill>
                  <a:srgbClr val="FFFFFF"/>
                </a:solidFill>
                <a:effectLst>
                  <a:outerShdw blurRad="38100" dist="38100" dir="2700000" algn="tl">
                    <a:srgbClr val="000000"/>
                  </a:outerShdw>
                </a:effectLst>
              </a:rPr>
              <a:t>when </a:t>
            </a:r>
            <a:r>
              <a:rPr lang="en-US" sz="4000" dirty="0">
                <a:solidFill>
                  <a:srgbClr val="FFFFFF"/>
                </a:solidFill>
                <a:effectLst>
                  <a:outerShdw blurRad="38100" dist="38100" dir="2700000" algn="tl">
                    <a:srgbClr val="000000"/>
                  </a:outerShdw>
                </a:effectLst>
              </a:rPr>
              <a:t>we gather in one place</a:t>
            </a:r>
          </a:p>
        </p:txBody>
      </p:sp>
      <p:sp>
        <p:nvSpPr>
          <p:cNvPr id="7" name="Text Box 12"/>
          <p:cNvSpPr txBox="1">
            <a:spLocks noChangeArrowheads="1"/>
          </p:cNvSpPr>
          <p:nvPr/>
        </p:nvSpPr>
        <p:spPr bwMode="auto">
          <a:xfrm>
            <a:off x="-68237" y="3206500"/>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dirty="0" smtClean="0">
                <a:solidFill>
                  <a:srgbClr val="FFFFFF"/>
                </a:solidFill>
                <a:effectLst>
                  <a:outerShdw blurRad="38100" dist="38100" dir="2700000" algn="tl">
                    <a:srgbClr val="000000"/>
                  </a:outerShdw>
                </a:effectLst>
              </a:rPr>
              <a:t>and </a:t>
            </a:r>
            <a:r>
              <a:rPr lang="en-US" sz="4000" dirty="0">
                <a:solidFill>
                  <a:srgbClr val="FFFFFF"/>
                </a:solidFill>
                <a:effectLst>
                  <a:outerShdw blurRad="38100" dist="38100" dir="2700000" algn="tl">
                    <a:srgbClr val="000000"/>
                  </a:outerShdw>
                </a:effectLst>
              </a:rPr>
              <a:t>His people have come in faith</a:t>
            </a:r>
          </a:p>
        </p:txBody>
      </p:sp>
      <p:sp>
        <p:nvSpPr>
          <p:cNvPr id="8" name="Text Box 11"/>
          <p:cNvSpPr txBox="1">
            <a:spLocks noChangeArrowheads="1"/>
          </p:cNvSpPr>
          <p:nvPr/>
        </p:nvSpPr>
        <p:spPr bwMode="auto">
          <a:xfrm>
            <a:off x="4549" y="2036953"/>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dirty="0" smtClean="0">
                <a:solidFill>
                  <a:srgbClr val="FFFFFF"/>
                </a:solidFill>
                <a:effectLst>
                  <a:outerShdw blurRad="38100" dist="38100" dir="2700000" algn="tl">
                    <a:srgbClr val="000000"/>
                  </a:outerShdw>
                </a:effectLst>
              </a:rPr>
              <a:t>and </a:t>
            </a:r>
            <a:r>
              <a:rPr lang="en-US" sz="4000" dirty="0">
                <a:solidFill>
                  <a:srgbClr val="FFFFFF"/>
                </a:solidFill>
                <a:effectLst>
                  <a:outerShdw blurRad="38100" dist="38100" dir="2700000" algn="tl">
                    <a:srgbClr val="000000"/>
                  </a:outerShdw>
                </a:effectLst>
              </a:rPr>
              <a:t>His power will be seen</a:t>
            </a:r>
          </a:p>
        </p:txBody>
      </p:sp>
      <p:sp>
        <p:nvSpPr>
          <p:cNvPr id="9" name="Text Box 10"/>
          <p:cNvSpPr txBox="1">
            <a:spLocks noChangeArrowheads="1"/>
          </p:cNvSpPr>
          <p:nvPr/>
        </p:nvSpPr>
        <p:spPr bwMode="auto">
          <a:xfrm>
            <a:off x="35257" y="665742"/>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dirty="0" smtClean="0">
                <a:solidFill>
                  <a:srgbClr val="FFFFFF"/>
                </a:solidFill>
                <a:effectLst>
                  <a:outerShdw blurRad="38100" dist="38100" dir="2700000" algn="tl">
                    <a:srgbClr val="000000"/>
                  </a:outerShdw>
                </a:effectLst>
              </a:rPr>
              <a:t>about </a:t>
            </a:r>
            <a:r>
              <a:rPr lang="en-US" sz="4000" dirty="0">
                <a:solidFill>
                  <a:srgbClr val="FFFFFF"/>
                </a:solidFill>
                <a:effectLst>
                  <a:outerShdw blurRad="38100" dist="38100" dir="2700000" algn="tl">
                    <a:srgbClr val="000000"/>
                  </a:outerShdw>
                </a:effectLst>
              </a:rPr>
              <a:t>the visions and the dreams</a:t>
            </a:r>
          </a:p>
        </p:txBody>
      </p:sp>
    </p:spTree>
    <p:extLst>
      <p:ext uri="{BB962C8B-B14F-4D97-AF65-F5344CB8AC3E}">
        <p14:creationId xmlns:p14="http://schemas.microsoft.com/office/powerpoint/2010/main" val="844460665"/>
      </p:ext>
    </p:extLst>
  </p:cSld>
  <p:clrMapOvr>
    <a:masterClrMapping/>
  </p:clrMapOvr>
  <p:timing>
    <p:tnLst>
      <p:par>
        <p:cTn id="1" dur="indefinite" restart="never" nodeType="tmRoot"/>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5" name="Text Box 7"/>
          <p:cNvSpPr txBox="1">
            <a:spLocks noChangeArrowheads="1"/>
          </p:cNvSpPr>
          <p:nvPr/>
        </p:nvSpPr>
        <p:spPr bwMode="auto">
          <a:xfrm>
            <a:off x="0" y="304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This is the day that the Lord has made</a:t>
            </a:r>
          </a:p>
        </p:txBody>
      </p:sp>
      <p:sp>
        <p:nvSpPr>
          <p:cNvPr id="723976" name="Text Box 8"/>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will rejoice and be glad in it!</a:t>
            </a:r>
          </a:p>
        </p:txBody>
      </p:sp>
      <p:sp>
        <p:nvSpPr>
          <p:cNvPr id="723977" name="Text Box 9"/>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(repeat)</a:t>
            </a:r>
          </a:p>
        </p:txBody>
      </p:sp>
    </p:spTree>
    <p:extLst>
      <p:ext uri="{BB962C8B-B14F-4D97-AF65-F5344CB8AC3E}">
        <p14:creationId xmlns:p14="http://schemas.microsoft.com/office/powerpoint/2010/main" val="501250702"/>
      </p:ext>
    </p:extLst>
  </p:cSld>
  <p:clrMapOvr>
    <a:masterClrMapping/>
  </p:clrMapOvr>
  <p:timing>
    <p:tnLst>
      <p:par>
        <p:cTn id="1" dur="indefinite" restart="never" nodeType="tmRoot"/>
      </p:par>
    </p:tn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9" name="Text Box 7"/>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Enter His gates with thanksgiving</a:t>
            </a:r>
          </a:p>
        </p:txBody>
      </p:sp>
      <p:sp>
        <p:nvSpPr>
          <p:cNvPr id="725000" name="Text Box 8"/>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Enter His courts with praise</a:t>
            </a:r>
          </a:p>
        </p:txBody>
      </p:sp>
      <p:sp>
        <p:nvSpPr>
          <p:cNvPr id="725001" name="Text Box 9"/>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Let us rejoice and be glad in it</a:t>
            </a:r>
          </a:p>
        </p:txBody>
      </p:sp>
      <p:sp>
        <p:nvSpPr>
          <p:cNvPr id="725002" name="Text Box 10"/>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This is the day, the day that the Lord has made</a:t>
            </a:r>
          </a:p>
        </p:txBody>
      </p:sp>
    </p:spTree>
    <p:extLst>
      <p:ext uri="{BB962C8B-B14F-4D97-AF65-F5344CB8AC3E}">
        <p14:creationId xmlns:p14="http://schemas.microsoft.com/office/powerpoint/2010/main" val="1148737525"/>
      </p:ext>
    </p:extLst>
  </p:cSld>
  <p:clrMapOvr>
    <a:masterClrMapping/>
  </p:clrMapOvr>
  <p:timing>
    <p:tnLst>
      <p:par>
        <p:cTn id="1" dur="indefinite" restart="never" nodeType="tmRoot"/>
      </p:par>
    </p:tn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Text Box 2"/>
          <p:cNvSpPr txBox="1">
            <a:spLocks noChangeArrowheads="1"/>
          </p:cNvSpPr>
          <p:nvPr/>
        </p:nvSpPr>
        <p:spPr bwMode="auto">
          <a:xfrm>
            <a:off x="0" y="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will come into Your presence Lord with a sacrifice of praise</a:t>
            </a:r>
          </a:p>
        </p:txBody>
      </p:sp>
      <p:sp>
        <p:nvSpPr>
          <p:cNvPr id="726020" name="Text Box 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With a song I will exalt You Lord</a:t>
            </a:r>
          </a:p>
        </p:txBody>
      </p:sp>
      <p:sp>
        <p:nvSpPr>
          <p:cNvPr id="726021" name="Text Box 5"/>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Blessed be Your holy name</a:t>
            </a:r>
          </a:p>
        </p:txBody>
      </p:sp>
      <p:sp>
        <p:nvSpPr>
          <p:cNvPr id="726022" name="Text Box 6"/>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will give You all the glory </a:t>
            </a:r>
          </a:p>
        </p:txBody>
      </p:sp>
      <p:sp>
        <p:nvSpPr>
          <p:cNvPr id="726023" name="Text Box 7"/>
          <p:cNvSpPr txBox="1">
            <a:spLocks noChangeArrowheads="1"/>
          </p:cNvSpPr>
          <p:nvPr/>
        </p:nvSpPr>
        <p:spPr bwMode="auto">
          <a:xfrm>
            <a:off x="0" y="2590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 delivered me from shame</a:t>
            </a:r>
          </a:p>
        </p:txBody>
      </p:sp>
      <p:sp>
        <p:nvSpPr>
          <p:cNvPr id="726024" name="Text Box 8"/>
          <p:cNvSpPr txBox="1">
            <a:spLocks noChangeArrowheads="1"/>
          </p:cNvSpPr>
          <p:nvPr/>
        </p:nvSpPr>
        <p:spPr bwMode="auto">
          <a:xfrm>
            <a:off x="0" y="3124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I’m created in Your righteousness</a:t>
            </a:r>
          </a:p>
        </p:txBody>
      </p:sp>
      <p:sp>
        <p:nvSpPr>
          <p:cNvPr id="726025" name="Text Box 9"/>
          <p:cNvSpPr txBox="1">
            <a:spLocks noChangeArrowheads="1"/>
          </p:cNvSpPr>
          <p:nvPr/>
        </p:nvSpPr>
        <p:spPr bwMode="auto">
          <a:xfrm>
            <a:off x="0" y="3505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Blessed be Your holy name</a:t>
            </a:r>
          </a:p>
        </p:txBody>
      </p:sp>
    </p:spTree>
    <p:extLst>
      <p:ext uri="{BB962C8B-B14F-4D97-AF65-F5344CB8AC3E}">
        <p14:creationId xmlns:p14="http://schemas.microsoft.com/office/powerpoint/2010/main" val="1840177082"/>
      </p:ext>
    </p:extLst>
  </p:cSld>
  <p:clrMapOvr>
    <a:masterClrMapping/>
  </p:clrMapOvr>
  <p:timing>
    <p:tnLst>
      <p:par>
        <p:cTn id="1" dur="indefinite" restart="never" nodeType="tmRoot"/>
      </p:par>
    </p:tnLst>
  </p:timing>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Text Box 2"/>
          <p:cNvSpPr txBox="1">
            <a:spLocks noChangeArrowheads="1"/>
          </p:cNvSpPr>
          <p:nvPr/>
        </p:nvSpPr>
        <p:spPr bwMode="auto">
          <a:xfrm>
            <a:off x="838200" y="0"/>
            <a:ext cx="7467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i="1">
                <a:solidFill>
                  <a:srgbClr val="FFFFFF"/>
                </a:solidFill>
                <a:effectLst>
                  <a:outerShdw blurRad="38100" dist="38100" dir="2700000" algn="tl">
                    <a:srgbClr val="000000"/>
                  </a:outerShdw>
                </a:effectLst>
              </a:rPr>
              <a:t>Lift Him Up!</a:t>
            </a:r>
          </a:p>
        </p:txBody>
      </p:sp>
      <p:sp>
        <p:nvSpPr>
          <p:cNvPr id="727043"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His name be lifted higher…</a:t>
            </a:r>
          </a:p>
        </p:txBody>
      </p:sp>
      <p:sp>
        <p:nvSpPr>
          <p:cNvPr id="727044" name="Text Box 4"/>
          <p:cNvSpPr txBox="1">
            <a:spLocks noChangeArrowheads="1"/>
          </p:cNvSpPr>
          <p:nvPr/>
        </p:nvSpPr>
        <p:spPr bwMode="auto">
          <a:xfrm>
            <a:off x="685800" y="1066800"/>
            <a:ext cx="7467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i="1">
                <a:solidFill>
                  <a:srgbClr val="FFFFFF"/>
                </a:solidFill>
                <a:effectLst>
                  <a:outerShdw blurRad="38100" dist="38100" dir="2700000" algn="tl">
                    <a:srgbClr val="000000"/>
                  </a:outerShdw>
                </a:effectLst>
              </a:rPr>
              <a:t>Lift Him Up!</a:t>
            </a:r>
          </a:p>
        </p:txBody>
      </p:sp>
      <p:sp>
        <p:nvSpPr>
          <p:cNvPr id="727045" name="Text Box 5"/>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Exalt His holy name….</a:t>
            </a:r>
          </a:p>
        </p:txBody>
      </p:sp>
      <p:sp>
        <p:nvSpPr>
          <p:cNvPr id="727046" name="Text Box 6"/>
          <p:cNvSpPr txBox="1">
            <a:spLocks noChangeArrowheads="1"/>
          </p:cNvSpPr>
          <p:nvPr/>
        </p:nvSpPr>
        <p:spPr bwMode="auto">
          <a:xfrm>
            <a:off x="762000" y="2057400"/>
            <a:ext cx="7467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i="1">
                <a:solidFill>
                  <a:srgbClr val="FFFFFF"/>
                </a:solidFill>
                <a:effectLst>
                  <a:outerShdw blurRad="38100" dist="38100" dir="2700000" algn="tl">
                    <a:srgbClr val="000000"/>
                  </a:outerShdw>
                </a:effectLst>
              </a:rPr>
              <a:t>Lift Him Up!</a:t>
            </a:r>
          </a:p>
        </p:txBody>
      </p:sp>
      <p:sp>
        <p:nvSpPr>
          <p:cNvPr id="727047" name="Text Box 7"/>
          <p:cNvSpPr txBox="1">
            <a:spLocks noChangeArrowheads="1"/>
          </p:cNvSpPr>
          <p:nvPr/>
        </p:nvSpPr>
        <p:spPr bwMode="auto">
          <a:xfrm>
            <a:off x="0" y="2590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His name be lifted higher, Exalt His holy name</a:t>
            </a:r>
          </a:p>
        </p:txBody>
      </p:sp>
    </p:spTree>
    <p:extLst>
      <p:ext uri="{BB962C8B-B14F-4D97-AF65-F5344CB8AC3E}">
        <p14:creationId xmlns:p14="http://schemas.microsoft.com/office/powerpoint/2010/main" val="3620330306"/>
      </p:ext>
    </p:extLst>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200">
                <a:solidFill>
                  <a:srgbClr val="FFFFFF"/>
                </a:solidFill>
                <a:effectLst>
                  <a:outerShdw blurRad="38100" dist="38100" dir="2700000" algn="tl">
                    <a:srgbClr val="000000"/>
                  </a:outerShdw>
                </a:effectLst>
                <a:latin typeface="Bookman Old Style" pitchFamily="18" charset="0"/>
              </a:rPr>
              <a:t>T</a:t>
            </a:r>
            <a:r>
              <a:rPr lang="en-US" sz="3200">
                <a:solidFill>
                  <a:srgbClr val="FFFFFF"/>
                </a:solidFill>
                <a:effectLst>
                  <a:outerShdw blurRad="38100" dist="38100" dir="2700000" algn="tl">
                    <a:srgbClr val="000000"/>
                  </a:outerShdw>
                </a:effectLst>
              </a:rPr>
              <a:t>his I’ll testify, until I see it with my eyes</a:t>
            </a:r>
          </a:p>
        </p:txBody>
      </p:sp>
      <p:sp>
        <p:nvSpPr>
          <p:cNvPr id="728067"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200">
                <a:solidFill>
                  <a:srgbClr val="FFFFFF"/>
                </a:solidFill>
                <a:effectLst>
                  <a:outerShdw blurRad="38100" dist="38100" dir="2700000" algn="tl">
                    <a:srgbClr val="000000"/>
                  </a:outerShdw>
                </a:effectLst>
              </a:rPr>
              <a:t>Your Word is true, my God You cannot lie</a:t>
            </a:r>
          </a:p>
        </p:txBody>
      </p:sp>
      <p:sp>
        <p:nvSpPr>
          <p:cNvPr id="728069" name="Text Box 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200">
                <a:solidFill>
                  <a:srgbClr val="FFFFFF"/>
                </a:solidFill>
                <a:effectLst>
                  <a:outerShdw blurRad="38100" dist="38100" dir="2700000" algn="tl">
                    <a:srgbClr val="000000"/>
                  </a:outerShdw>
                </a:effectLst>
              </a:rPr>
              <a:t>And I would have despaired unless I had believed</a:t>
            </a:r>
          </a:p>
        </p:txBody>
      </p:sp>
      <p:sp>
        <p:nvSpPr>
          <p:cNvPr id="728070" name="Text Box 6"/>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200">
                <a:solidFill>
                  <a:srgbClr val="FFFFFF"/>
                </a:solidFill>
                <a:effectLst>
                  <a:outerShdw blurRad="38100" dist="38100" dir="2700000" algn="tl">
                    <a:srgbClr val="000000"/>
                  </a:outerShdw>
                </a:effectLst>
              </a:rPr>
              <a:t>I’d see Your goodness</a:t>
            </a:r>
          </a:p>
        </p:txBody>
      </p:sp>
      <p:sp>
        <p:nvSpPr>
          <p:cNvPr id="728071" name="Text Box 7"/>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200">
                <a:solidFill>
                  <a:srgbClr val="FFFFFF"/>
                </a:solidFill>
                <a:effectLst>
                  <a:outerShdw blurRad="38100" dist="38100" dir="2700000" algn="tl">
                    <a:srgbClr val="000000"/>
                  </a:outerShdw>
                </a:effectLst>
              </a:rPr>
              <a:t>For Your says your mercy</a:t>
            </a:r>
          </a:p>
        </p:txBody>
      </p:sp>
      <p:sp>
        <p:nvSpPr>
          <p:cNvPr id="728072" name="Text Box 8"/>
          <p:cNvSpPr txBox="1">
            <a:spLocks noChangeArrowheads="1"/>
          </p:cNvSpPr>
          <p:nvPr/>
        </p:nvSpPr>
        <p:spPr bwMode="auto">
          <a:xfrm>
            <a:off x="0" y="2819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200">
                <a:solidFill>
                  <a:srgbClr val="FFFFFF"/>
                </a:solidFill>
                <a:effectLst>
                  <a:outerShdw blurRad="38100" dist="38100" dir="2700000" algn="tl">
                    <a:srgbClr val="000000"/>
                  </a:outerShdw>
                </a:effectLst>
              </a:rPr>
              <a:t>Will follow me all of my days</a:t>
            </a:r>
          </a:p>
        </p:txBody>
      </p:sp>
    </p:spTree>
    <p:extLst>
      <p:ext uri="{BB962C8B-B14F-4D97-AF65-F5344CB8AC3E}">
        <p14:creationId xmlns:p14="http://schemas.microsoft.com/office/powerpoint/2010/main" val="1951210605"/>
      </p:ext>
    </p:extLst>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Text Box 2"/>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200" i="1">
                <a:solidFill>
                  <a:srgbClr val="FFFFFF"/>
                </a:solidFill>
                <a:effectLst>
                  <a:outerShdw blurRad="38100" dist="38100" dir="2700000" algn="tl">
                    <a:srgbClr val="000000"/>
                  </a:outerShdw>
                </a:effectLst>
                <a:latin typeface="Bookman Old Style" pitchFamily="18" charset="0"/>
              </a:rPr>
              <a:t>A</a:t>
            </a:r>
            <a:r>
              <a:rPr lang="en-US" sz="3200">
                <a:solidFill>
                  <a:srgbClr val="FFFFFF"/>
                </a:solidFill>
                <a:effectLst>
                  <a:outerShdw blurRad="38100" dist="38100" dir="2700000" algn="tl">
                    <a:srgbClr val="000000"/>
                  </a:outerShdw>
                </a:effectLst>
              </a:rPr>
              <a:t>nd I would have despaired</a:t>
            </a:r>
          </a:p>
        </p:txBody>
      </p:sp>
      <p:sp>
        <p:nvSpPr>
          <p:cNvPr id="729091" name="Text Box 3"/>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200">
                <a:solidFill>
                  <a:srgbClr val="FFFFFF"/>
                </a:solidFill>
                <a:effectLst>
                  <a:outerShdw blurRad="38100" dist="38100" dir="2700000" algn="tl">
                    <a:srgbClr val="000000"/>
                  </a:outerShdw>
                </a:effectLst>
              </a:rPr>
              <a:t>Unless I had believed I’d see Your glory</a:t>
            </a:r>
          </a:p>
        </p:txBody>
      </p:sp>
      <p:sp>
        <p:nvSpPr>
          <p:cNvPr id="729092" name="Text Box 4"/>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200" i="1">
                <a:solidFill>
                  <a:srgbClr val="FFFFFF"/>
                </a:solidFill>
                <a:effectLst>
                  <a:outerShdw blurRad="38100" dist="38100" dir="2700000" algn="tl">
                    <a:srgbClr val="000000"/>
                  </a:outerShdw>
                </a:effectLst>
                <a:latin typeface="Bookman Old Style" pitchFamily="18" charset="0"/>
              </a:rPr>
              <a:t>A</a:t>
            </a:r>
            <a:r>
              <a:rPr lang="en-US" sz="3200">
                <a:solidFill>
                  <a:srgbClr val="FFFFFF"/>
                </a:solidFill>
                <a:effectLst>
                  <a:outerShdw blurRad="38100" dist="38100" dir="2700000" algn="tl">
                    <a:srgbClr val="000000"/>
                  </a:outerShdw>
                </a:effectLst>
              </a:rPr>
              <a:t>nd I know if I’m seeking</a:t>
            </a:r>
          </a:p>
        </p:txBody>
      </p:sp>
      <p:sp>
        <p:nvSpPr>
          <p:cNvPr id="729093" name="Text Box 5"/>
          <p:cNvSpPr txBox="1">
            <a:spLocks noChangeArrowheads="1"/>
          </p:cNvSpPr>
          <p:nvPr/>
        </p:nvSpPr>
        <p:spPr bwMode="auto">
          <a:xfrm>
            <a:off x="0" y="1905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200">
                <a:solidFill>
                  <a:srgbClr val="FFFFFF"/>
                </a:solidFill>
                <a:effectLst>
                  <a:outerShdw blurRad="38100" dist="38100" dir="2700000" algn="tl">
                    <a:srgbClr val="000000"/>
                  </a:outerShdw>
                </a:effectLst>
              </a:rPr>
              <a:t>You promised that I’d see Your face</a:t>
            </a:r>
          </a:p>
        </p:txBody>
      </p:sp>
      <p:sp>
        <p:nvSpPr>
          <p:cNvPr id="729094" name="Text Box 6"/>
          <p:cNvSpPr txBox="1">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200" i="1">
                <a:solidFill>
                  <a:srgbClr val="FFFFFF"/>
                </a:solidFill>
              </a:rPr>
              <a:t>My faithful God</a:t>
            </a:r>
          </a:p>
        </p:txBody>
      </p:sp>
    </p:spTree>
    <p:extLst>
      <p:ext uri="{BB962C8B-B14F-4D97-AF65-F5344CB8AC3E}">
        <p14:creationId xmlns:p14="http://schemas.microsoft.com/office/powerpoint/2010/main" val="2835288788"/>
      </p:ext>
    </p:extLst>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Draw me nearer to You, nearer to You</a:t>
            </a:r>
          </a:p>
        </p:txBody>
      </p:sp>
      <p:sp>
        <p:nvSpPr>
          <p:cNvPr id="730116" name="Text Box 4"/>
          <p:cNvSpPr txBox="1">
            <a:spLocks noChangeArrowheads="1"/>
          </p:cNvSpPr>
          <p:nvPr/>
        </p:nvSpPr>
        <p:spPr bwMode="auto">
          <a:xfrm>
            <a:off x="228600" y="609600"/>
            <a:ext cx="891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Fill my life with your presence the way You want to</a:t>
            </a:r>
          </a:p>
        </p:txBody>
      </p:sp>
      <p:sp>
        <p:nvSpPr>
          <p:cNvPr id="730118" name="Text Box 6"/>
          <p:cNvSpPr txBox="1">
            <a:spLocks noChangeArrowheads="1"/>
          </p:cNvSpPr>
          <p:nvPr/>
        </p:nvSpPr>
        <p:spPr bwMode="auto">
          <a:xfrm>
            <a:off x="0" y="1447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‘Til my soul is ablaze each and every day</a:t>
            </a:r>
          </a:p>
        </p:txBody>
      </p:sp>
      <p:sp>
        <p:nvSpPr>
          <p:cNvPr id="730120" name="Text Box 8"/>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Draw me nearer, nearer to You</a:t>
            </a:r>
          </a:p>
        </p:txBody>
      </p:sp>
    </p:spTree>
    <p:extLst>
      <p:ext uri="{BB962C8B-B14F-4D97-AF65-F5344CB8AC3E}">
        <p14:creationId xmlns:p14="http://schemas.microsoft.com/office/powerpoint/2010/main" val="1293680425"/>
      </p:ext>
    </p:extLst>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43"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Welcome Holy Spirit</a:t>
            </a:r>
          </a:p>
        </p:txBody>
      </p:sp>
      <p:sp>
        <p:nvSpPr>
          <p:cNvPr id="731144"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 are in Your presence</a:t>
            </a:r>
          </a:p>
        </p:txBody>
      </p:sp>
      <p:sp>
        <p:nvSpPr>
          <p:cNvPr id="731145"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Fill us with Your power</a:t>
            </a:r>
          </a:p>
        </p:txBody>
      </p:sp>
      <p:sp>
        <p:nvSpPr>
          <p:cNvPr id="731146"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Live inside of me</a:t>
            </a:r>
          </a:p>
        </p:txBody>
      </p:sp>
    </p:spTree>
    <p:extLst>
      <p:ext uri="{BB962C8B-B14F-4D97-AF65-F5344CB8AC3E}">
        <p14:creationId xmlns:p14="http://schemas.microsoft.com/office/powerpoint/2010/main" val="1752831029"/>
      </p:ext>
    </p:extLst>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7"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You’re the living water</a:t>
            </a:r>
          </a:p>
        </p:txBody>
      </p:sp>
      <p:sp>
        <p:nvSpPr>
          <p:cNvPr id="73216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 never drying fountain</a:t>
            </a:r>
          </a:p>
        </p:txBody>
      </p:sp>
      <p:sp>
        <p:nvSpPr>
          <p:cNvPr id="732169"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Comforter my counselor</a:t>
            </a:r>
          </a:p>
        </p:txBody>
      </p:sp>
      <p:sp>
        <p:nvSpPr>
          <p:cNvPr id="732170"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Take complete control!</a:t>
            </a:r>
          </a:p>
        </p:txBody>
      </p:sp>
    </p:spTree>
    <p:extLst>
      <p:ext uri="{BB962C8B-B14F-4D97-AF65-F5344CB8AC3E}">
        <p14:creationId xmlns:p14="http://schemas.microsoft.com/office/powerpoint/2010/main" val="711658087"/>
      </p:ext>
    </p:extLst>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93" name="Text Box 9"/>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 will worship the Lamb of Glory</a:t>
            </a:r>
          </a:p>
        </p:txBody>
      </p:sp>
      <p:sp>
        <p:nvSpPr>
          <p:cNvPr id="733194" name="Text Box 10"/>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 will worship the King of Kings</a:t>
            </a:r>
          </a:p>
        </p:txBody>
      </p:sp>
      <p:sp>
        <p:nvSpPr>
          <p:cNvPr id="733195" name="Text Box 11"/>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 will worship the Lamb of glory</a:t>
            </a:r>
          </a:p>
        </p:txBody>
      </p:sp>
      <p:sp>
        <p:nvSpPr>
          <p:cNvPr id="733196" name="Text Box 12"/>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 will worship the King</a:t>
            </a:r>
          </a:p>
        </p:txBody>
      </p:sp>
    </p:spTree>
    <p:extLst>
      <p:ext uri="{BB962C8B-B14F-4D97-AF65-F5344CB8AC3E}">
        <p14:creationId xmlns:p14="http://schemas.microsoft.com/office/powerpoint/2010/main" val="25892176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1" name="Text Box 9"/>
          <p:cNvSpPr txBox="1">
            <a:spLocks noChangeArrowheads="1"/>
          </p:cNvSpPr>
          <p:nvPr/>
        </p:nvSpPr>
        <p:spPr bwMode="auto">
          <a:xfrm>
            <a:off x="0" y="228600"/>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a:solidFill>
                  <a:srgbClr val="FFFFFF"/>
                </a:solidFill>
                <a:effectLst>
                  <a:outerShdw blurRad="38100" dist="38100" dir="2700000" algn="tl">
                    <a:srgbClr val="000000"/>
                  </a:outerShdw>
                </a:effectLst>
              </a:rPr>
              <a:t>I believe, that the presence of God is here</a:t>
            </a:r>
          </a:p>
        </p:txBody>
      </p:sp>
      <p:sp>
        <p:nvSpPr>
          <p:cNvPr id="49162" name="Text Box 10"/>
          <p:cNvSpPr txBox="1">
            <a:spLocks noChangeArrowheads="1"/>
          </p:cNvSpPr>
          <p:nvPr/>
        </p:nvSpPr>
        <p:spPr bwMode="auto">
          <a:xfrm>
            <a:off x="22746" y="734760"/>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dirty="0">
                <a:solidFill>
                  <a:srgbClr val="FFFFFF"/>
                </a:solidFill>
                <a:effectLst>
                  <a:outerShdw blurRad="38100" dist="38100" dir="2700000" algn="tl">
                    <a:srgbClr val="000000"/>
                  </a:outerShdw>
                </a:effectLst>
              </a:rPr>
              <a:t>There’s not one thing that can’t be </a:t>
            </a:r>
            <a:r>
              <a:rPr lang="en-US" sz="4000" dirty="0" smtClean="0">
                <a:solidFill>
                  <a:srgbClr val="FFFFFF"/>
                </a:solidFill>
                <a:effectLst>
                  <a:outerShdw blurRad="38100" dist="38100" dir="2700000" algn="tl">
                    <a:srgbClr val="000000"/>
                  </a:outerShdw>
                </a:effectLst>
              </a:rPr>
              <a:t>changed</a:t>
            </a:r>
            <a:endParaRPr lang="en-US" sz="4000" dirty="0">
              <a:solidFill>
                <a:srgbClr val="FFFFFF"/>
              </a:solidFill>
              <a:effectLst>
                <a:outerShdw blurRad="38100" dist="38100" dir="2700000" algn="tl">
                  <a:srgbClr val="000000"/>
                </a:outerShdw>
              </a:effectLst>
            </a:endParaRPr>
          </a:p>
        </p:txBody>
      </p:sp>
      <p:sp>
        <p:nvSpPr>
          <p:cNvPr id="49163" name="Text Box 11"/>
          <p:cNvSpPr txBox="1">
            <a:spLocks noChangeArrowheads="1"/>
          </p:cNvSpPr>
          <p:nvPr/>
        </p:nvSpPr>
        <p:spPr bwMode="auto">
          <a:xfrm>
            <a:off x="0" y="1892240"/>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dirty="0">
                <a:solidFill>
                  <a:srgbClr val="FFFFFF"/>
                </a:solidFill>
                <a:effectLst>
                  <a:outerShdw blurRad="38100" dist="38100" dir="2700000" algn="tl">
                    <a:srgbClr val="000000"/>
                  </a:outerShdw>
                </a:effectLst>
              </a:rPr>
              <a:t>I believe, that the presence of God is here</a:t>
            </a:r>
          </a:p>
        </p:txBody>
      </p:sp>
      <p:sp>
        <p:nvSpPr>
          <p:cNvPr id="49164" name="Text Box 12"/>
          <p:cNvSpPr txBox="1">
            <a:spLocks noChangeArrowheads="1"/>
          </p:cNvSpPr>
          <p:nvPr/>
        </p:nvSpPr>
        <p:spPr bwMode="auto">
          <a:xfrm>
            <a:off x="59140" y="2312903"/>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dirty="0">
                <a:solidFill>
                  <a:srgbClr val="FFFFFF"/>
                </a:solidFill>
                <a:effectLst>
                  <a:outerShdw blurRad="38100" dist="38100" dir="2700000" algn="tl">
                    <a:srgbClr val="000000"/>
                  </a:outerShdw>
                </a:effectLst>
              </a:rPr>
              <a:t>When two or three are gathered, </a:t>
            </a:r>
          </a:p>
        </p:txBody>
      </p:sp>
      <p:sp>
        <p:nvSpPr>
          <p:cNvPr id="49165" name="Text Box 13"/>
          <p:cNvSpPr txBox="1">
            <a:spLocks noChangeArrowheads="1"/>
          </p:cNvSpPr>
          <p:nvPr/>
        </p:nvSpPr>
        <p:spPr bwMode="auto">
          <a:xfrm>
            <a:off x="25021" y="3385283"/>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dirty="0">
                <a:solidFill>
                  <a:srgbClr val="FFFFFF"/>
                </a:solidFill>
                <a:effectLst>
                  <a:outerShdw blurRad="38100" dist="38100" dir="2700000" algn="tl">
                    <a:srgbClr val="000000"/>
                  </a:outerShdw>
                </a:effectLst>
              </a:rPr>
              <a:t>I believe God </a:t>
            </a:r>
            <a:r>
              <a:rPr lang="en-US" sz="4000" dirty="0" smtClean="0">
                <a:solidFill>
                  <a:srgbClr val="FFFFFF"/>
                </a:solidFill>
                <a:effectLst>
                  <a:outerShdw blurRad="38100" dist="38100" dir="2700000" algn="tl">
                    <a:srgbClr val="000000"/>
                  </a:outerShdw>
                </a:effectLst>
              </a:rPr>
              <a:t>answers</a:t>
            </a:r>
            <a:endParaRPr lang="en-US" sz="4000" dirty="0">
              <a:solidFill>
                <a:srgbClr val="FFFFFF"/>
              </a:solidFill>
              <a:effectLst>
                <a:outerShdw blurRad="38100" dist="38100" dir="2700000" algn="tl">
                  <a:srgbClr val="000000"/>
                </a:outerShdw>
              </a:effectLst>
            </a:endParaRPr>
          </a:p>
        </p:txBody>
      </p:sp>
      <p:sp>
        <p:nvSpPr>
          <p:cNvPr id="7" name="Text Box 13"/>
          <p:cNvSpPr txBox="1">
            <a:spLocks noChangeArrowheads="1"/>
          </p:cNvSpPr>
          <p:nvPr/>
        </p:nvSpPr>
        <p:spPr bwMode="auto">
          <a:xfrm>
            <a:off x="59140" y="3766283"/>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dirty="0" smtClean="0">
                <a:solidFill>
                  <a:srgbClr val="FFFFFF"/>
                </a:solidFill>
                <a:effectLst>
                  <a:outerShdw blurRad="38100" dist="38100" dir="2700000" algn="tl">
                    <a:srgbClr val="000000"/>
                  </a:outerShdw>
                </a:effectLst>
              </a:rPr>
              <a:t>and </a:t>
            </a:r>
            <a:r>
              <a:rPr lang="en-US" sz="4000" dirty="0">
                <a:solidFill>
                  <a:srgbClr val="FFFFFF"/>
                </a:solidFill>
                <a:effectLst>
                  <a:outerShdw blurRad="38100" dist="38100" dir="2700000" algn="tl">
                    <a:srgbClr val="000000"/>
                  </a:outerShdw>
                </a:effectLst>
              </a:rPr>
              <a:t>His presence is in this place</a:t>
            </a:r>
          </a:p>
        </p:txBody>
      </p:sp>
      <p:sp>
        <p:nvSpPr>
          <p:cNvPr id="8" name="Text Box 12"/>
          <p:cNvSpPr txBox="1">
            <a:spLocks noChangeArrowheads="1"/>
          </p:cNvSpPr>
          <p:nvPr/>
        </p:nvSpPr>
        <p:spPr bwMode="auto">
          <a:xfrm>
            <a:off x="36394" y="2730440"/>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dirty="0" smtClean="0">
                <a:solidFill>
                  <a:srgbClr val="FFFFFF"/>
                </a:solidFill>
                <a:effectLst>
                  <a:outerShdw blurRad="38100" dist="38100" dir="2700000" algn="tl">
                    <a:srgbClr val="000000"/>
                  </a:outerShdw>
                </a:effectLst>
              </a:rPr>
              <a:t>people </a:t>
            </a:r>
            <a:r>
              <a:rPr lang="en-US" sz="4000" dirty="0">
                <a:solidFill>
                  <a:srgbClr val="FFFFFF"/>
                </a:solidFill>
                <a:effectLst>
                  <a:outerShdw blurRad="38100" dist="38100" dir="2700000" algn="tl">
                    <a:srgbClr val="000000"/>
                  </a:outerShdw>
                </a:effectLst>
              </a:rPr>
              <a:t>rise in faith</a:t>
            </a:r>
          </a:p>
        </p:txBody>
      </p:sp>
      <p:sp>
        <p:nvSpPr>
          <p:cNvPr id="9" name="Text Box 10"/>
          <p:cNvSpPr txBox="1">
            <a:spLocks noChangeArrowheads="1"/>
          </p:cNvSpPr>
          <p:nvPr/>
        </p:nvSpPr>
        <p:spPr bwMode="auto">
          <a:xfrm>
            <a:off x="22746" y="1186190"/>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dirty="0" smtClean="0">
                <a:solidFill>
                  <a:srgbClr val="FFFFFF"/>
                </a:solidFill>
                <a:effectLst>
                  <a:outerShdw blurRad="38100" dist="38100" dir="2700000" algn="tl">
                    <a:srgbClr val="000000"/>
                  </a:outerShdw>
                </a:effectLst>
              </a:rPr>
              <a:t>when </a:t>
            </a:r>
            <a:r>
              <a:rPr lang="en-US" sz="4000" dirty="0">
                <a:solidFill>
                  <a:srgbClr val="FFFFFF"/>
                </a:solidFill>
                <a:effectLst>
                  <a:outerShdw blurRad="38100" dist="38100" dir="2700000" algn="tl">
                    <a:srgbClr val="000000"/>
                  </a:outerShdw>
                </a:effectLst>
              </a:rPr>
              <a:t>the spirit of God is near</a:t>
            </a:r>
          </a:p>
        </p:txBody>
      </p:sp>
    </p:spTree>
    <p:extLst>
      <p:ext uri="{BB962C8B-B14F-4D97-AF65-F5344CB8AC3E}">
        <p14:creationId xmlns:p14="http://schemas.microsoft.com/office/powerpoint/2010/main" val="2079348397"/>
      </p:ext>
    </p:extLst>
  </p:cSld>
  <p:clrMapOvr>
    <a:masterClrMapping/>
  </p:clrMapOvr>
  <p:timing>
    <p:tnLst>
      <p:par>
        <p:cTn id="1" dur="indefinite" restart="never" nodeType="tmRoot"/>
      </p:par>
    </p:tn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1" name="Text Box 3"/>
          <p:cNvSpPr txBox="1">
            <a:spLocks noChangeArrowheads="1"/>
          </p:cNvSpPr>
          <p:nvPr/>
        </p:nvSpPr>
        <p:spPr bwMode="auto">
          <a:xfrm>
            <a:off x="0" y="1752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with our hands lifted high to the sky when the world wonders why</a:t>
            </a:r>
          </a:p>
        </p:txBody>
      </p:sp>
      <p:sp>
        <p:nvSpPr>
          <p:cNvPr id="734213" name="Text Box 5"/>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We’ll just tell them we’re loving our King</a:t>
            </a:r>
          </a:p>
        </p:txBody>
      </p:sp>
      <p:sp>
        <p:nvSpPr>
          <p:cNvPr id="734214" name="Text Box 6"/>
          <p:cNvSpPr txBox="1">
            <a:spLocks noChangeArrowheads="1"/>
          </p:cNvSpPr>
          <p:nvPr/>
        </p:nvSpPr>
        <p:spPr bwMode="auto">
          <a:xfrm>
            <a:off x="0" y="3124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Oh, we’ll just tell them we’re loving our King</a:t>
            </a:r>
          </a:p>
        </p:txBody>
      </p:sp>
      <p:sp>
        <p:nvSpPr>
          <p:cNvPr id="734215" name="Text Box 7"/>
          <p:cNvSpPr txBox="1">
            <a:spLocks noChangeArrowheads="1"/>
          </p:cNvSpPr>
          <p:nvPr/>
        </p:nvSpPr>
        <p:spPr bwMode="auto">
          <a:xfrm>
            <a:off x="0" y="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with our hands lifted high we will worship and sing</a:t>
            </a:r>
          </a:p>
        </p:txBody>
      </p:sp>
      <p:sp>
        <p:nvSpPr>
          <p:cNvPr id="734217" name="Text Box 9"/>
          <p:cNvSpPr txBox="1">
            <a:spLocks noChangeArrowheads="1"/>
          </p:cNvSpPr>
          <p:nvPr/>
        </p:nvSpPr>
        <p:spPr bwMode="auto">
          <a:xfrm>
            <a:off x="0" y="9144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with our hands lifted high, we come before You rejoicing</a:t>
            </a:r>
          </a:p>
        </p:txBody>
      </p:sp>
    </p:spTree>
    <p:extLst>
      <p:ext uri="{BB962C8B-B14F-4D97-AF65-F5344CB8AC3E}">
        <p14:creationId xmlns:p14="http://schemas.microsoft.com/office/powerpoint/2010/main" val="677932527"/>
      </p:ext>
    </p:extLst>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47" name="Text Box 15"/>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 bless the name of the Lamb of Glory</a:t>
            </a:r>
          </a:p>
        </p:txBody>
      </p:sp>
      <p:sp>
        <p:nvSpPr>
          <p:cNvPr id="735248" name="Text Box 16"/>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 bless the name of the King of Kings</a:t>
            </a:r>
          </a:p>
        </p:txBody>
      </p:sp>
      <p:sp>
        <p:nvSpPr>
          <p:cNvPr id="735249" name="Text Box 17"/>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 bless the name of the Lamb of Glory</a:t>
            </a:r>
          </a:p>
        </p:txBody>
      </p:sp>
      <p:sp>
        <p:nvSpPr>
          <p:cNvPr id="735250" name="Text Box 18"/>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 bless the name of the King</a:t>
            </a:r>
          </a:p>
        </p:txBody>
      </p:sp>
    </p:spTree>
    <p:extLst>
      <p:ext uri="{BB962C8B-B14F-4D97-AF65-F5344CB8AC3E}">
        <p14:creationId xmlns:p14="http://schemas.microsoft.com/office/powerpoint/2010/main" val="1652199825"/>
      </p:ext>
    </p:extLst>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64" name="Text Box 8"/>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let the peace of God, let it reign</a:t>
            </a:r>
          </a:p>
        </p:txBody>
      </p:sp>
      <p:sp>
        <p:nvSpPr>
          <p:cNvPr id="736268"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Father of life draw me closer</a:t>
            </a:r>
          </a:p>
        </p:txBody>
      </p:sp>
      <p:sp>
        <p:nvSpPr>
          <p:cNvPr id="736269"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Lord my heart is set on You</a:t>
            </a:r>
          </a:p>
        </p:txBody>
      </p:sp>
      <p:sp>
        <p:nvSpPr>
          <p:cNvPr id="736270"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Let me run the race of time</a:t>
            </a:r>
          </a:p>
        </p:txBody>
      </p:sp>
      <p:sp>
        <p:nvSpPr>
          <p:cNvPr id="736271"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With Your life enfolding mine</a:t>
            </a:r>
          </a:p>
        </p:txBody>
      </p:sp>
    </p:spTree>
    <p:extLst>
      <p:ext uri="{BB962C8B-B14F-4D97-AF65-F5344CB8AC3E}">
        <p14:creationId xmlns:p14="http://schemas.microsoft.com/office/powerpoint/2010/main" val="1879204643"/>
      </p:ext>
    </p:extLst>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2"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 Holy Spirit You’re my comfort</a:t>
            </a:r>
          </a:p>
        </p:txBody>
      </p:sp>
      <p:sp>
        <p:nvSpPr>
          <p:cNvPr id="737293"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Strengthen me hold my head up high</a:t>
            </a:r>
          </a:p>
        </p:txBody>
      </p:sp>
      <p:sp>
        <p:nvSpPr>
          <p:cNvPr id="737294"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As I stand upon Your truth, bringing glory unto You</a:t>
            </a:r>
          </a:p>
        </p:txBody>
      </p:sp>
      <p:sp>
        <p:nvSpPr>
          <p:cNvPr id="737295"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let the peace of God, let it reign</a:t>
            </a:r>
          </a:p>
        </p:txBody>
      </p:sp>
    </p:spTree>
    <p:extLst>
      <p:ext uri="{BB962C8B-B14F-4D97-AF65-F5344CB8AC3E}">
        <p14:creationId xmlns:p14="http://schemas.microsoft.com/office/powerpoint/2010/main" val="1059469501"/>
      </p:ext>
    </p:extLst>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12" name="Text Box 8"/>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Let Your healing power bring life and make me whole</a:t>
            </a:r>
          </a:p>
        </p:txBody>
      </p:sp>
      <p:sp>
        <p:nvSpPr>
          <p:cNvPr id="738313" name="Text Box 9"/>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let the peace of God, let it reign</a:t>
            </a:r>
          </a:p>
        </p:txBody>
      </p:sp>
      <p:sp>
        <p:nvSpPr>
          <p:cNvPr id="738316"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 Lord I hunger for more of You</a:t>
            </a:r>
          </a:p>
        </p:txBody>
      </p:sp>
      <p:sp>
        <p:nvSpPr>
          <p:cNvPr id="738317"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Rise up within me, let me know Your truth</a:t>
            </a:r>
          </a:p>
        </p:txBody>
      </p:sp>
      <p:sp>
        <p:nvSpPr>
          <p:cNvPr id="738318"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 Holy Spirit saturate my soul</a:t>
            </a:r>
          </a:p>
        </p:txBody>
      </p:sp>
      <p:sp>
        <p:nvSpPr>
          <p:cNvPr id="738319"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let the life of God, fill me now</a:t>
            </a:r>
          </a:p>
        </p:txBody>
      </p:sp>
    </p:spTree>
    <p:extLst>
      <p:ext uri="{BB962C8B-B14F-4D97-AF65-F5344CB8AC3E}">
        <p14:creationId xmlns:p14="http://schemas.microsoft.com/office/powerpoint/2010/main" val="1628524486"/>
      </p:ext>
    </p:extLst>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Let The Peace Of God Reign</a:t>
            </a:r>
          </a:p>
        </p:txBody>
      </p:sp>
    </p:spTree>
    <p:extLst>
      <p:ext uri="{BB962C8B-B14F-4D97-AF65-F5344CB8AC3E}">
        <p14:creationId xmlns:p14="http://schemas.microsoft.com/office/powerpoint/2010/main" val="574912240"/>
      </p:ext>
    </p:extLst>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Let The Peace Of God Reign</a:t>
            </a:r>
          </a:p>
        </p:txBody>
      </p:sp>
    </p:spTree>
    <p:extLst>
      <p:ext uri="{BB962C8B-B14F-4D97-AF65-F5344CB8AC3E}">
        <p14:creationId xmlns:p14="http://schemas.microsoft.com/office/powerpoint/2010/main" val="1142572217"/>
      </p:ext>
    </p:extLst>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9"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Lord to give up, I’d be a fool</a:t>
            </a:r>
          </a:p>
        </p:txBody>
      </p:sp>
      <p:sp>
        <p:nvSpPr>
          <p:cNvPr id="741380" name="Text Box 4"/>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 are my all in all</a:t>
            </a:r>
          </a:p>
        </p:txBody>
      </p:sp>
      <p:sp>
        <p:nvSpPr>
          <p:cNvPr id="741383"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 are my strength when I am weak</a:t>
            </a:r>
          </a:p>
        </p:txBody>
      </p:sp>
      <p:sp>
        <p:nvSpPr>
          <p:cNvPr id="741384"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 are the treasure that I seek</a:t>
            </a:r>
          </a:p>
        </p:txBody>
      </p:sp>
      <p:sp>
        <p:nvSpPr>
          <p:cNvPr id="741385"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 are my all in all</a:t>
            </a:r>
          </a:p>
        </p:txBody>
      </p:sp>
      <p:sp>
        <p:nvSpPr>
          <p:cNvPr id="741386"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Seeking you as a precious jewel</a:t>
            </a:r>
          </a:p>
        </p:txBody>
      </p:sp>
    </p:spTree>
    <p:extLst>
      <p:ext uri="{BB962C8B-B14F-4D97-AF65-F5344CB8AC3E}">
        <p14:creationId xmlns:p14="http://schemas.microsoft.com/office/powerpoint/2010/main" val="3384050264"/>
      </p:ext>
    </p:extLst>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7"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Jesus, Lamb of God</a:t>
            </a:r>
          </a:p>
        </p:txBody>
      </p:sp>
      <p:sp>
        <p:nvSpPr>
          <p:cNvPr id="74240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Worthy is Your name</a:t>
            </a:r>
          </a:p>
        </p:txBody>
      </p:sp>
      <p:sp>
        <p:nvSpPr>
          <p:cNvPr id="742409"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Jesus, Lamb of God</a:t>
            </a:r>
          </a:p>
        </p:txBody>
      </p:sp>
      <p:sp>
        <p:nvSpPr>
          <p:cNvPr id="742410"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Worthy is Your  name</a:t>
            </a:r>
          </a:p>
        </p:txBody>
      </p:sp>
    </p:spTree>
    <p:extLst>
      <p:ext uri="{BB962C8B-B14F-4D97-AF65-F5344CB8AC3E}">
        <p14:creationId xmlns:p14="http://schemas.microsoft.com/office/powerpoint/2010/main" val="3118104126"/>
      </p:ext>
    </p:extLst>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Text Box 2"/>
          <p:cNvSpPr txBox="1">
            <a:spLocks noChangeArrowheads="1"/>
          </p:cNvSpPr>
          <p:nvPr/>
        </p:nvSpPr>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sz="5400">
              <a:solidFill>
                <a:srgbClr val="FFFFFF"/>
              </a:solidFill>
              <a:effectLst>
                <a:outerShdw blurRad="38100" dist="38100" dir="2700000" algn="tl">
                  <a:srgbClr val="000000"/>
                </a:outerShdw>
              </a:effectLst>
            </a:endParaRPr>
          </a:p>
        </p:txBody>
      </p:sp>
      <p:sp>
        <p:nvSpPr>
          <p:cNvPr id="743427"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When I am dry you fill my cup</a:t>
            </a:r>
          </a:p>
        </p:txBody>
      </p:sp>
      <p:sp>
        <p:nvSpPr>
          <p:cNvPr id="743428" name="Text Box 4"/>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 are my all in all</a:t>
            </a:r>
          </a:p>
        </p:txBody>
      </p:sp>
      <p:sp>
        <p:nvSpPr>
          <p:cNvPr id="743431"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Taking my sin, my cross, my shame</a:t>
            </a:r>
          </a:p>
        </p:txBody>
      </p:sp>
      <p:sp>
        <p:nvSpPr>
          <p:cNvPr id="743432"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Rising again I bless Your name</a:t>
            </a:r>
          </a:p>
        </p:txBody>
      </p:sp>
      <p:sp>
        <p:nvSpPr>
          <p:cNvPr id="743433"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 are my all in all</a:t>
            </a:r>
          </a:p>
        </p:txBody>
      </p:sp>
      <p:sp>
        <p:nvSpPr>
          <p:cNvPr id="743434"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When I fall down you pick me up</a:t>
            </a:r>
          </a:p>
        </p:txBody>
      </p:sp>
    </p:spTree>
    <p:extLst>
      <p:ext uri="{BB962C8B-B14F-4D97-AF65-F5344CB8AC3E}">
        <p14:creationId xmlns:p14="http://schemas.microsoft.com/office/powerpoint/2010/main" val="35508162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5" name="Text Box 9"/>
          <p:cNvSpPr txBox="1">
            <a:spLocks noChangeArrowheads="1"/>
          </p:cNvSpPr>
          <p:nvPr/>
        </p:nvSpPr>
        <p:spPr bwMode="auto">
          <a:xfrm>
            <a:off x="0" y="228600"/>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dirty="0">
                <a:solidFill>
                  <a:srgbClr val="FFFFFF"/>
                </a:solidFill>
                <a:effectLst>
                  <a:outerShdw blurRad="38100" dist="38100" dir="2700000" algn="tl">
                    <a:srgbClr val="000000"/>
                  </a:outerShdw>
                </a:effectLst>
              </a:rPr>
              <a:t>No thing on earth or heaven, </a:t>
            </a:r>
          </a:p>
        </p:txBody>
      </p:sp>
      <p:sp>
        <p:nvSpPr>
          <p:cNvPr id="50186" name="Text Box 10"/>
          <p:cNvSpPr txBox="1">
            <a:spLocks noChangeArrowheads="1"/>
          </p:cNvSpPr>
          <p:nvPr/>
        </p:nvSpPr>
        <p:spPr bwMode="auto">
          <a:xfrm>
            <a:off x="-38668" y="1295649"/>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dirty="0">
                <a:solidFill>
                  <a:srgbClr val="FFFFFF"/>
                </a:solidFill>
                <a:effectLst>
                  <a:outerShdw blurRad="38100" dist="38100" dir="2700000" algn="tl">
                    <a:srgbClr val="000000"/>
                  </a:outerShdw>
                </a:effectLst>
              </a:rPr>
              <a:t>Into our hands is given, </a:t>
            </a:r>
          </a:p>
        </p:txBody>
      </p:sp>
      <p:sp>
        <p:nvSpPr>
          <p:cNvPr id="50187" name="Text Box 11"/>
          <p:cNvSpPr txBox="1">
            <a:spLocks noChangeArrowheads="1"/>
          </p:cNvSpPr>
          <p:nvPr/>
        </p:nvSpPr>
        <p:spPr bwMode="auto">
          <a:xfrm>
            <a:off x="-31845" y="2316162"/>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dirty="0">
                <a:solidFill>
                  <a:srgbClr val="FFFFFF"/>
                </a:solidFill>
                <a:effectLst>
                  <a:outerShdw blurRad="38100" dist="38100" dir="2700000" algn="tl">
                    <a:srgbClr val="000000"/>
                  </a:outerShdw>
                </a:effectLst>
              </a:rPr>
              <a:t>No ocean can contain it, </a:t>
            </a:r>
          </a:p>
        </p:txBody>
      </p:sp>
      <p:sp>
        <p:nvSpPr>
          <p:cNvPr id="50188" name="Text Box 12"/>
          <p:cNvSpPr txBox="1">
            <a:spLocks noChangeArrowheads="1"/>
          </p:cNvSpPr>
          <p:nvPr/>
        </p:nvSpPr>
        <p:spPr bwMode="auto">
          <a:xfrm>
            <a:off x="0" y="3459162"/>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dirty="0">
                <a:solidFill>
                  <a:srgbClr val="FFFFFF"/>
                </a:solidFill>
                <a:effectLst>
                  <a:outerShdw blurRad="38100" dist="38100" dir="2700000" algn="tl">
                    <a:srgbClr val="000000"/>
                  </a:outerShdw>
                </a:effectLst>
              </a:rPr>
              <a:t>Into our hearts is given, </a:t>
            </a:r>
          </a:p>
        </p:txBody>
      </p:sp>
      <p:sp>
        <p:nvSpPr>
          <p:cNvPr id="6" name="Text Box 12"/>
          <p:cNvSpPr txBox="1">
            <a:spLocks noChangeArrowheads="1"/>
          </p:cNvSpPr>
          <p:nvPr/>
        </p:nvSpPr>
        <p:spPr bwMode="auto">
          <a:xfrm>
            <a:off x="-11373" y="3928530"/>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dirty="0" smtClean="0">
                <a:solidFill>
                  <a:srgbClr val="FFFFFF"/>
                </a:solidFill>
                <a:effectLst>
                  <a:outerShdw blurRad="38100" dist="38100" dir="2700000" algn="tl">
                    <a:srgbClr val="000000"/>
                  </a:outerShdw>
                </a:effectLst>
              </a:rPr>
              <a:t>the </a:t>
            </a:r>
            <a:r>
              <a:rPr lang="en-US" sz="4000" dirty="0">
                <a:solidFill>
                  <a:srgbClr val="FFFFFF"/>
                </a:solidFill>
                <a:effectLst>
                  <a:outerShdw blurRad="38100" dist="38100" dir="2700000" algn="tl">
                    <a:srgbClr val="000000"/>
                  </a:outerShdw>
                </a:effectLst>
              </a:rPr>
              <a:t>power of His love</a:t>
            </a:r>
          </a:p>
        </p:txBody>
      </p:sp>
      <p:sp>
        <p:nvSpPr>
          <p:cNvPr id="7" name="Text Box 11"/>
          <p:cNvSpPr txBox="1">
            <a:spLocks noChangeArrowheads="1"/>
          </p:cNvSpPr>
          <p:nvPr/>
        </p:nvSpPr>
        <p:spPr bwMode="auto">
          <a:xfrm>
            <a:off x="-37531" y="2819400"/>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dirty="0" smtClean="0">
                <a:solidFill>
                  <a:srgbClr val="FFFFFF"/>
                </a:solidFill>
                <a:effectLst>
                  <a:outerShdw blurRad="38100" dist="38100" dir="2700000" algn="tl">
                    <a:srgbClr val="000000"/>
                  </a:outerShdw>
                </a:effectLst>
              </a:rPr>
              <a:t>no </a:t>
            </a:r>
            <a:r>
              <a:rPr lang="en-US" sz="4000" dirty="0">
                <a:solidFill>
                  <a:srgbClr val="FFFFFF"/>
                </a:solidFill>
                <a:effectLst>
                  <a:outerShdw blurRad="38100" dist="38100" dir="2700000" algn="tl">
                    <a:srgbClr val="000000"/>
                  </a:outerShdw>
                </a:effectLst>
              </a:rPr>
              <a:t>star can rise above</a:t>
            </a:r>
          </a:p>
        </p:txBody>
      </p:sp>
      <p:sp>
        <p:nvSpPr>
          <p:cNvPr id="8" name="Text Box 10"/>
          <p:cNvSpPr txBox="1">
            <a:spLocks noChangeArrowheads="1"/>
          </p:cNvSpPr>
          <p:nvPr/>
        </p:nvSpPr>
        <p:spPr bwMode="auto">
          <a:xfrm>
            <a:off x="11373" y="1736724"/>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dirty="0" smtClean="0">
                <a:solidFill>
                  <a:srgbClr val="FFFFFF"/>
                </a:solidFill>
                <a:effectLst>
                  <a:outerShdw blurRad="38100" dist="38100" dir="2700000" algn="tl">
                    <a:srgbClr val="000000"/>
                  </a:outerShdw>
                </a:effectLst>
              </a:rPr>
              <a:t>the </a:t>
            </a:r>
            <a:r>
              <a:rPr lang="en-US" sz="4000" dirty="0">
                <a:solidFill>
                  <a:srgbClr val="FFFFFF"/>
                </a:solidFill>
                <a:effectLst>
                  <a:outerShdw blurRad="38100" dist="38100" dir="2700000" algn="tl">
                    <a:srgbClr val="000000"/>
                  </a:outerShdw>
                </a:effectLst>
              </a:rPr>
              <a:t>call to take it on</a:t>
            </a:r>
          </a:p>
        </p:txBody>
      </p:sp>
      <p:sp>
        <p:nvSpPr>
          <p:cNvPr id="9" name="Text Box 9"/>
          <p:cNvSpPr txBox="1">
            <a:spLocks noChangeArrowheads="1"/>
          </p:cNvSpPr>
          <p:nvPr/>
        </p:nvSpPr>
        <p:spPr bwMode="auto">
          <a:xfrm>
            <a:off x="-21609" y="699900"/>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dirty="0" smtClean="0">
                <a:solidFill>
                  <a:srgbClr val="FFFFFF"/>
                </a:solidFill>
                <a:effectLst>
                  <a:outerShdw blurRad="38100" dist="38100" dir="2700000" algn="tl">
                    <a:srgbClr val="000000"/>
                  </a:outerShdw>
                </a:effectLst>
              </a:rPr>
              <a:t>can </a:t>
            </a:r>
            <a:r>
              <a:rPr lang="en-US" sz="4000" dirty="0">
                <a:solidFill>
                  <a:srgbClr val="FFFFFF"/>
                </a:solidFill>
                <a:effectLst>
                  <a:outerShdw blurRad="38100" dist="38100" dir="2700000" algn="tl">
                    <a:srgbClr val="000000"/>
                  </a:outerShdw>
                </a:effectLst>
              </a:rPr>
              <a:t>stop the power of God</a:t>
            </a:r>
          </a:p>
        </p:txBody>
      </p:sp>
    </p:spTree>
    <p:extLst>
      <p:ext uri="{BB962C8B-B14F-4D97-AF65-F5344CB8AC3E}">
        <p14:creationId xmlns:p14="http://schemas.microsoft.com/office/powerpoint/2010/main" val="3691694176"/>
      </p:ext>
    </p:extLst>
  </p:cSld>
  <p:clrMapOvr>
    <a:masterClrMapping/>
  </p:clrMapOvr>
  <p:timing>
    <p:tnLst>
      <p:par>
        <p:cTn id="1" dur="indefinite" restart="never" nodeType="tmRoot"/>
      </p:par>
    </p:tn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Text Box 2"/>
          <p:cNvSpPr txBox="1">
            <a:spLocks noChangeArrowheads="1"/>
          </p:cNvSpPr>
          <p:nvPr/>
        </p:nvSpPr>
        <p:spPr bwMode="auto">
          <a:xfrm>
            <a:off x="0" y="152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We worship You, with lips of adoration</a:t>
            </a:r>
            <a:endParaRPr lang="en-US" sz="3600">
              <a:solidFill>
                <a:srgbClr val="FF0000"/>
              </a:solidFill>
              <a:effectLst>
                <a:outerShdw blurRad="38100" dist="38100" dir="2700000" algn="tl">
                  <a:srgbClr val="000000"/>
                </a:outerShdw>
              </a:effectLst>
            </a:endParaRPr>
          </a:p>
        </p:txBody>
      </p:sp>
      <p:sp>
        <p:nvSpPr>
          <p:cNvPr id="744452" name="Text Box 4"/>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We worship You, as a company of praise</a:t>
            </a:r>
            <a:endParaRPr lang="en-US" sz="3600">
              <a:solidFill>
                <a:srgbClr val="FF0000"/>
              </a:solidFill>
              <a:effectLst>
                <a:outerShdw blurRad="38100" dist="38100" dir="2700000" algn="tl">
                  <a:srgbClr val="000000"/>
                </a:outerShdw>
              </a:effectLst>
            </a:endParaRPr>
          </a:p>
        </p:txBody>
      </p:sp>
      <p:sp>
        <p:nvSpPr>
          <p:cNvPr id="744454" name="Text Box 6"/>
          <p:cNvSpPr txBox="1">
            <a:spLocks noChangeArrowheads="1"/>
          </p:cNvSpPr>
          <p:nvPr/>
        </p:nvSpPr>
        <p:spPr bwMode="auto">
          <a:xfrm>
            <a:off x="0" y="1219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Let this temple be a place</a:t>
            </a:r>
            <a:endParaRPr lang="en-US" sz="3600">
              <a:solidFill>
                <a:srgbClr val="FF0000"/>
              </a:solidFill>
              <a:effectLst>
                <a:outerShdw blurRad="38100" dist="38100" dir="2700000" algn="tl">
                  <a:srgbClr val="000000"/>
                </a:outerShdw>
              </a:effectLst>
            </a:endParaRPr>
          </a:p>
        </p:txBody>
      </p:sp>
      <p:sp>
        <p:nvSpPr>
          <p:cNvPr id="744455" name="Text Box 7"/>
          <p:cNvSpPr txBox="1">
            <a:spLocks noChangeArrowheads="1"/>
          </p:cNvSpPr>
          <p:nvPr/>
        </p:nvSpPr>
        <p:spPr bwMode="auto">
          <a:xfrm>
            <a:off x="0" y="1600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Where your glory is embraced</a:t>
            </a:r>
            <a:endParaRPr lang="en-US" sz="3600">
              <a:solidFill>
                <a:srgbClr val="FF0000"/>
              </a:solidFill>
              <a:effectLst>
                <a:outerShdw blurRad="38100" dist="38100" dir="2700000" algn="tl">
                  <a:srgbClr val="000000"/>
                </a:outerShdw>
              </a:effectLst>
            </a:endParaRPr>
          </a:p>
        </p:txBody>
      </p:sp>
      <p:sp>
        <p:nvSpPr>
          <p:cNvPr id="744456" name="Text Box 8"/>
          <p:cNvSpPr txBox="1">
            <a:spLocks noChangeArrowheads="1"/>
          </p:cNvSpPr>
          <p:nvPr/>
        </p:nvSpPr>
        <p:spPr bwMode="auto">
          <a:xfrm>
            <a:off x="0" y="2057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As we stand in awe and worship You</a:t>
            </a:r>
            <a:endParaRPr lang="en-US" sz="3600">
              <a:solidFill>
                <a:srgbClr val="FF0000"/>
              </a:solidFill>
              <a:effectLst>
                <a:outerShdw blurRad="38100" dist="38100" dir="2700000" algn="tl">
                  <a:srgbClr val="000000"/>
                </a:outerShdw>
              </a:effectLst>
            </a:endParaRPr>
          </a:p>
        </p:txBody>
      </p:sp>
    </p:spTree>
    <p:extLst>
      <p:ext uri="{BB962C8B-B14F-4D97-AF65-F5344CB8AC3E}">
        <p14:creationId xmlns:p14="http://schemas.microsoft.com/office/powerpoint/2010/main" val="3233786018"/>
      </p:ext>
    </p:extLst>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5"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As we offer up this praise unto Your name</a:t>
            </a:r>
          </a:p>
        </p:txBody>
      </p:sp>
      <p:sp>
        <p:nvSpPr>
          <p:cNvPr id="74547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Welcome into this place</a:t>
            </a:r>
          </a:p>
        </p:txBody>
      </p:sp>
      <p:sp>
        <p:nvSpPr>
          <p:cNvPr id="74548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Welcome into this broken vessel</a:t>
            </a:r>
          </a:p>
        </p:txBody>
      </p:sp>
      <p:sp>
        <p:nvSpPr>
          <p:cNvPr id="74548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 desire to abide in the praises of Your people</a:t>
            </a:r>
          </a:p>
        </p:txBody>
      </p:sp>
      <p:sp>
        <p:nvSpPr>
          <p:cNvPr id="74548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So we lift our hands, and we lift our hearts</a:t>
            </a:r>
          </a:p>
        </p:txBody>
      </p:sp>
    </p:spTree>
    <p:extLst>
      <p:ext uri="{BB962C8B-B14F-4D97-AF65-F5344CB8AC3E}">
        <p14:creationId xmlns:p14="http://schemas.microsoft.com/office/powerpoint/2010/main" val="2325220560"/>
      </p:ext>
    </p:extLst>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503"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Creation declares Your glory</a:t>
            </a:r>
          </a:p>
        </p:txBody>
      </p:sp>
      <p:sp>
        <p:nvSpPr>
          <p:cNvPr id="746504"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universe proclaims Your majesty</a:t>
            </a:r>
          </a:p>
        </p:txBody>
      </p:sp>
      <p:sp>
        <p:nvSpPr>
          <p:cNvPr id="746505"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Yet You choose to abide in the praises of Your people</a:t>
            </a:r>
          </a:p>
        </p:txBody>
      </p:sp>
      <p:sp>
        <p:nvSpPr>
          <p:cNvPr id="746506"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So we lift to You this offering of praise</a:t>
            </a:r>
          </a:p>
        </p:txBody>
      </p:sp>
    </p:spTree>
    <p:extLst>
      <p:ext uri="{BB962C8B-B14F-4D97-AF65-F5344CB8AC3E}">
        <p14:creationId xmlns:p14="http://schemas.microsoft.com/office/powerpoint/2010/main" val="3879864822"/>
      </p:ext>
    </p:extLst>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Hallelujah,  Praises to Your name</a:t>
            </a:r>
          </a:p>
        </p:txBody>
      </p:sp>
      <p:sp>
        <p:nvSpPr>
          <p:cNvPr id="747523"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Holy,  holy let every tongue proclaim</a:t>
            </a:r>
          </a:p>
        </p:txBody>
      </p:sp>
      <p:sp>
        <p:nvSpPr>
          <p:cNvPr id="747524" name="Text Box 4"/>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Hosanna, joyfully we raise</a:t>
            </a:r>
          </a:p>
        </p:txBody>
      </p:sp>
      <p:sp>
        <p:nvSpPr>
          <p:cNvPr id="747525" name="Text Box 5"/>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lift to You our sacrifice of praise</a:t>
            </a:r>
          </a:p>
        </p:txBody>
      </p:sp>
    </p:spTree>
    <p:extLst>
      <p:ext uri="{BB962C8B-B14F-4D97-AF65-F5344CB8AC3E}">
        <p14:creationId xmlns:p14="http://schemas.microsoft.com/office/powerpoint/2010/main" val="2928118710"/>
      </p:ext>
    </p:extLst>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Text Box 2"/>
          <p:cNvSpPr txBox="1">
            <a:spLocks noChangeArrowheads="1"/>
          </p:cNvSpPr>
          <p:nvPr/>
        </p:nvSpPr>
        <p:spPr bwMode="auto">
          <a:xfrm>
            <a:off x="0" y="685800"/>
            <a:ext cx="9144000"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400" b="1" u="sng">
                <a:solidFill>
                  <a:srgbClr val="FFFFFF"/>
                </a:solidFill>
                <a:effectLst>
                  <a:outerShdw blurRad="38100" dist="38100" dir="2700000" algn="tl">
                    <a:srgbClr val="000000"/>
                  </a:outerShdw>
                </a:effectLst>
              </a:rPr>
              <a:t>Sacrifice Of Praise</a:t>
            </a:r>
            <a:endParaRPr lang="en-US" sz="360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2070360771"/>
      </p:ext>
    </p:extLst>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2" name="Text Box 4"/>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I can only bow down and say</a:t>
            </a:r>
          </a:p>
        </p:txBody>
      </p:sp>
      <p:sp>
        <p:nvSpPr>
          <p:cNvPr id="749576" name="Text Box 8"/>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As I come into Your presence, past the gates of praise</a:t>
            </a:r>
          </a:p>
        </p:txBody>
      </p:sp>
      <p:sp>
        <p:nvSpPr>
          <p:cNvPr id="749577" name="Text Box 9"/>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Into Your sanctuary, ‘till we’re standing face to face</a:t>
            </a:r>
          </a:p>
        </p:txBody>
      </p:sp>
      <p:sp>
        <p:nvSpPr>
          <p:cNvPr id="749578" name="Text Box 10"/>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look upon Your countenance,</a:t>
            </a:r>
          </a:p>
        </p:txBody>
      </p:sp>
      <p:sp>
        <p:nvSpPr>
          <p:cNvPr id="749579" name="Text Box 11"/>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see the glory of Your grace</a:t>
            </a:r>
          </a:p>
        </p:txBody>
      </p:sp>
    </p:spTree>
    <p:extLst>
      <p:ext uri="{BB962C8B-B14F-4D97-AF65-F5344CB8AC3E}">
        <p14:creationId xmlns:p14="http://schemas.microsoft.com/office/powerpoint/2010/main" val="2693282116"/>
      </p:ext>
    </p:extLst>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5"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 are awesome in this place, Mighty God</a:t>
            </a:r>
          </a:p>
        </p:txBody>
      </p:sp>
      <p:sp>
        <p:nvSpPr>
          <p:cNvPr id="75059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 are awesome in this place, Mighty God</a:t>
            </a:r>
          </a:p>
        </p:txBody>
      </p:sp>
      <p:sp>
        <p:nvSpPr>
          <p:cNvPr id="75060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 are awesome in this place, Abba Father</a:t>
            </a:r>
          </a:p>
        </p:txBody>
      </p:sp>
      <p:sp>
        <p:nvSpPr>
          <p:cNvPr id="75060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 are worthy of all praise</a:t>
            </a:r>
          </a:p>
        </p:txBody>
      </p:sp>
      <p:sp>
        <p:nvSpPr>
          <p:cNvPr id="75060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To You our lives we raise</a:t>
            </a:r>
          </a:p>
        </p:txBody>
      </p:sp>
    </p:spTree>
    <p:extLst>
      <p:ext uri="{BB962C8B-B14F-4D97-AF65-F5344CB8AC3E}">
        <p14:creationId xmlns:p14="http://schemas.microsoft.com/office/powerpoint/2010/main" val="3372638902"/>
      </p:ext>
    </p:extLst>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28"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Be glorified, Be glorified</a:t>
            </a:r>
          </a:p>
        </p:txBody>
      </p:sp>
      <p:sp>
        <p:nvSpPr>
          <p:cNvPr id="751629"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Be glorified, Be glorified</a:t>
            </a:r>
          </a:p>
        </p:txBody>
      </p:sp>
      <p:sp>
        <p:nvSpPr>
          <p:cNvPr id="751630" name="Text Box 14"/>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v.2 Worship the Lord…</a:t>
            </a:r>
          </a:p>
        </p:txBody>
      </p:sp>
    </p:spTree>
    <p:extLst>
      <p:ext uri="{BB962C8B-B14F-4D97-AF65-F5344CB8AC3E}">
        <p14:creationId xmlns:p14="http://schemas.microsoft.com/office/powerpoint/2010/main" val="1180390861"/>
      </p:ext>
    </p:extLst>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7"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Be glorified in the heavens</a:t>
            </a:r>
          </a:p>
        </p:txBody>
      </p:sp>
      <p:sp>
        <p:nvSpPr>
          <p:cNvPr id="75264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Be glorified in the earth</a:t>
            </a:r>
          </a:p>
        </p:txBody>
      </p:sp>
      <p:sp>
        <p:nvSpPr>
          <p:cNvPr id="752649"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Be glorified in this temple</a:t>
            </a:r>
          </a:p>
        </p:txBody>
      </p:sp>
      <p:sp>
        <p:nvSpPr>
          <p:cNvPr id="752650"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Jesus, Jesus be Thou glorified</a:t>
            </a:r>
          </a:p>
        </p:txBody>
      </p:sp>
    </p:spTree>
    <p:extLst>
      <p:ext uri="{BB962C8B-B14F-4D97-AF65-F5344CB8AC3E}">
        <p14:creationId xmlns:p14="http://schemas.microsoft.com/office/powerpoint/2010/main" val="2026377736"/>
      </p:ext>
    </p:extLst>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9" name="Text Box 5"/>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In His sanctuary His righteousness will rise</a:t>
            </a:r>
          </a:p>
        </p:txBody>
      </p:sp>
      <p:sp>
        <p:nvSpPr>
          <p:cNvPr id="753670" name="Text Box 6"/>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With healing in His wings</a:t>
            </a:r>
          </a:p>
        </p:txBody>
      </p:sp>
      <p:sp>
        <p:nvSpPr>
          <p:cNvPr id="753673" name="Text Box 9"/>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Come seek the Lord while He may be found</a:t>
            </a:r>
          </a:p>
        </p:txBody>
      </p:sp>
      <p:sp>
        <p:nvSpPr>
          <p:cNvPr id="753674" name="Text Box 10"/>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In His sanctuary His praise resounds on high</a:t>
            </a:r>
          </a:p>
        </p:txBody>
      </p:sp>
      <p:sp>
        <p:nvSpPr>
          <p:cNvPr id="753675" name="Text Box 11"/>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On high</a:t>
            </a:r>
          </a:p>
        </p:txBody>
      </p:sp>
      <p:sp>
        <p:nvSpPr>
          <p:cNvPr id="753676" name="Text Box 12"/>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Come seek the Lord, while He may be found</a:t>
            </a:r>
          </a:p>
        </p:txBody>
      </p:sp>
    </p:spTree>
    <p:extLst>
      <p:ext uri="{BB962C8B-B14F-4D97-AF65-F5344CB8AC3E}">
        <p14:creationId xmlns:p14="http://schemas.microsoft.com/office/powerpoint/2010/main" val="1544930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7" name="Text Box 7"/>
          <p:cNvSpPr txBox="1">
            <a:spLocks noChangeArrowheads="1"/>
          </p:cNvSpPr>
          <p:nvPr/>
        </p:nvSpPr>
        <p:spPr bwMode="auto">
          <a:xfrm>
            <a:off x="-23883" y="1524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dirty="0">
                <a:solidFill>
                  <a:srgbClr val="FFFFFF"/>
                </a:solidFill>
                <a:effectLst>
                  <a:outerShdw blurRad="38100" dist="38100" dir="2700000" algn="tl">
                    <a:srgbClr val="000000"/>
                  </a:outerShdw>
                </a:effectLst>
              </a:rPr>
              <a:t>I just want to praise </a:t>
            </a:r>
            <a:r>
              <a:rPr lang="en-US" sz="4800" dirty="0" smtClean="0">
                <a:solidFill>
                  <a:srgbClr val="FFFFFF"/>
                </a:solidFill>
                <a:effectLst>
                  <a:outerShdw blurRad="38100" dist="38100" dir="2700000" algn="tl">
                    <a:srgbClr val="000000"/>
                  </a:outerShdw>
                </a:effectLst>
              </a:rPr>
              <a:t>You</a:t>
            </a:r>
            <a:endParaRPr lang="en-US" sz="4800" dirty="0">
              <a:solidFill>
                <a:srgbClr val="FFFFFF"/>
              </a:solidFill>
              <a:effectLst>
                <a:outerShdw blurRad="38100" dist="38100" dir="2700000" algn="tl">
                  <a:srgbClr val="000000"/>
                </a:outerShdw>
              </a:effectLst>
            </a:endParaRPr>
          </a:p>
        </p:txBody>
      </p:sp>
      <p:sp>
        <p:nvSpPr>
          <p:cNvPr id="51208" name="Text Box 8"/>
          <p:cNvSpPr txBox="1">
            <a:spLocks noChangeArrowheads="1"/>
          </p:cNvSpPr>
          <p:nvPr/>
        </p:nvSpPr>
        <p:spPr bwMode="auto">
          <a:xfrm>
            <a:off x="-11373" y="1476482"/>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dirty="0">
                <a:solidFill>
                  <a:srgbClr val="FFFFFF"/>
                </a:solidFill>
                <a:effectLst>
                  <a:outerShdw blurRad="38100" dist="38100" dir="2700000" algn="tl">
                    <a:srgbClr val="000000"/>
                  </a:outerShdw>
                </a:effectLst>
              </a:rPr>
              <a:t>I’ll give You glory forever</a:t>
            </a:r>
          </a:p>
        </p:txBody>
      </p:sp>
      <p:sp>
        <p:nvSpPr>
          <p:cNvPr id="51209" name="Text Box 9"/>
          <p:cNvSpPr txBox="1">
            <a:spLocks noChangeArrowheads="1"/>
          </p:cNvSpPr>
          <p:nvPr/>
        </p:nvSpPr>
        <p:spPr bwMode="auto">
          <a:xfrm>
            <a:off x="-48904" y="2194719"/>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dirty="0">
                <a:solidFill>
                  <a:srgbClr val="FFFFFF"/>
                </a:solidFill>
                <a:effectLst>
                  <a:outerShdw blurRad="38100" dist="38100" dir="2700000" algn="tl">
                    <a:srgbClr val="000000"/>
                  </a:outerShdw>
                </a:effectLst>
              </a:rPr>
              <a:t>I want You to know, </a:t>
            </a:r>
          </a:p>
        </p:txBody>
      </p:sp>
      <p:sp>
        <p:nvSpPr>
          <p:cNvPr id="51210" name="Text Box 10"/>
          <p:cNvSpPr txBox="1">
            <a:spLocks noChangeArrowheads="1"/>
          </p:cNvSpPr>
          <p:nvPr/>
        </p:nvSpPr>
        <p:spPr bwMode="auto">
          <a:xfrm>
            <a:off x="-22746" y="351469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dirty="0">
                <a:solidFill>
                  <a:srgbClr val="FFFFFF"/>
                </a:solidFill>
                <a:effectLst>
                  <a:outerShdw blurRad="38100" dist="38100" dir="2700000" algn="tl">
                    <a:srgbClr val="000000"/>
                  </a:outerShdw>
                </a:effectLst>
              </a:rPr>
              <a:t>I just want to serve </a:t>
            </a:r>
            <a:r>
              <a:rPr lang="en-US" sz="4800" dirty="0" smtClean="0">
                <a:solidFill>
                  <a:srgbClr val="FFFFFF"/>
                </a:solidFill>
                <a:effectLst>
                  <a:outerShdw blurRad="38100" dist="38100" dir="2700000" algn="tl">
                    <a:srgbClr val="000000"/>
                  </a:outerShdw>
                </a:effectLst>
              </a:rPr>
              <a:t>You,</a:t>
            </a:r>
            <a:endParaRPr lang="en-US" sz="4800" dirty="0">
              <a:solidFill>
                <a:srgbClr val="FFFFFF"/>
              </a:solidFill>
              <a:effectLst>
                <a:outerShdw blurRad="38100" dist="38100" dir="2700000" algn="tl">
                  <a:srgbClr val="000000"/>
                </a:outerShdw>
              </a:effectLst>
            </a:endParaRPr>
          </a:p>
        </p:txBody>
      </p:sp>
      <p:sp>
        <p:nvSpPr>
          <p:cNvPr id="6" name="Text Box 10"/>
          <p:cNvSpPr txBox="1">
            <a:spLocks noChangeArrowheads="1"/>
          </p:cNvSpPr>
          <p:nvPr/>
        </p:nvSpPr>
        <p:spPr bwMode="auto">
          <a:xfrm>
            <a:off x="-31845" y="41148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dirty="0" smtClean="0">
                <a:solidFill>
                  <a:srgbClr val="FFFFFF"/>
                </a:solidFill>
                <a:effectLst>
                  <a:outerShdw blurRad="38100" dist="38100" dir="2700000" algn="tl">
                    <a:srgbClr val="000000"/>
                  </a:outerShdw>
                </a:effectLst>
              </a:rPr>
              <a:t>I </a:t>
            </a:r>
            <a:r>
              <a:rPr lang="en-US" sz="4800" dirty="0">
                <a:solidFill>
                  <a:srgbClr val="FFFFFF"/>
                </a:solidFill>
                <a:effectLst>
                  <a:outerShdw blurRad="38100" dist="38100" dir="2700000" algn="tl">
                    <a:srgbClr val="000000"/>
                  </a:outerShdw>
                </a:effectLst>
              </a:rPr>
              <a:t>just want to praise You Lord</a:t>
            </a:r>
          </a:p>
        </p:txBody>
      </p:sp>
      <p:sp>
        <p:nvSpPr>
          <p:cNvPr id="7" name="Text Box 9"/>
          <p:cNvSpPr txBox="1">
            <a:spLocks noChangeArrowheads="1"/>
          </p:cNvSpPr>
          <p:nvPr/>
        </p:nvSpPr>
        <p:spPr bwMode="auto">
          <a:xfrm>
            <a:off x="14785" y="2772025"/>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dirty="0" smtClean="0">
                <a:solidFill>
                  <a:srgbClr val="FFFFFF"/>
                </a:solidFill>
                <a:effectLst>
                  <a:outerShdw blurRad="38100" dist="38100" dir="2700000" algn="tl">
                    <a:srgbClr val="000000"/>
                  </a:outerShdw>
                </a:effectLst>
              </a:rPr>
              <a:t>I’ll </a:t>
            </a:r>
            <a:r>
              <a:rPr lang="en-US" sz="4800" dirty="0">
                <a:solidFill>
                  <a:srgbClr val="FFFFFF"/>
                </a:solidFill>
                <a:effectLst>
                  <a:outerShdw blurRad="38100" dist="38100" dir="2700000" algn="tl">
                    <a:srgbClr val="000000"/>
                  </a:outerShdw>
                </a:effectLst>
              </a:rPr>
              <a:t>give you my all</a:t>
            </a:r>
          </a:p>
        </p:txBody>
      </p:sp>
      <p:sp>
        <p:nvSpPr>
          <p:cNvPr id="8" name="Text Box 7"/>
          <p:cNvSpPr txBox="1">
            <a:spLocks noChangeArrowheads="1"/>
          </p:cNvSpPr>
          <p:nvPr/>
        </p:nvSpPr>
        <p:spPr bwMode="auto">
          <a:xfrm>
            <a:off x="0" y="670719"/>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dirty="0" smtClean="0">
                <a:solidFill>
                  <a:srgbClr val="FFFFFF"/>
                </a:solidFill>
                <a:effectLst>
                  <a:outerShdw blurRad="38100" dist="38100" dir="2700000" algn="tl">
                    <a:srgbClr val="000000"/>
                  </a:outerShdw>
                </a:effectLst>
              </a:rPr>
              <a:t>for </a:t>
            </a:r>
            <a:r>
              <a:rPr lang="en-US" sz="4800" dirty="0">
                <a:solidFill>
                  <a:srgbClr val="FFFFFF"/>
                </a:solidFill>
                <a:effectLst>
                  <a:outerShdw blurRad="38100" dist="38100" dir="2700000" algn="tl">
                    <a:srgbClr val="000000"/>
                  </a:outerShdw>
                </a:effectLst>
              </a:rPr>
              <a:t>the rest of my life</a:t>
            </a:r>
          </a:p>
        </p:txBody>
      </p:sp>
    </p:spTree>
    <p:extLst>
      <p:ext uri="{BB962C8B-B14F-4D97-AF65-F5344CB8AC3E}">
        <p14:creationId xmlns:p14="http://schemas.microsoft.com/office/powerpoint/2010/main" val="4284798794"/>
      </p:ext>
    </p:extLst>
  </p:cSld>
  <p:clrMapOvr>
    <a:masterClrMapping/>
  </p:clrMapOvr>
  <p:timing>
    <p:tnLst>
      <p:par>
        <p:cTn id="1" dur="indefinite" restart="never" nodeType="tmRoot"/>
      </p:par>
    </p:tnLst>
  </p:timing>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balm of Gilead, the balm of Gilead</a:t>
            </a:r>
          </a:p>
        </p:txBody>
      </p:sp>
      <p:sp>
        <p:nvSpPr>
          <p:cNvPr id="75469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balm of Gilead flows down from His Throne</a:t>
            </a:r>
          </a:p>
        </p:txBody>
      </p:sp>
      <p:sp>
        <p:nvSpPr>
          <p:cNvPr id="75469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To heal the brokenhearted, to heal the wounded</a:t>
            </a:r>
          </a:p>
        </p:txBody>
      </p:sp>
      <p:sp>
        <p:nvSpPr>
          <p:cNvPr id="754698"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balm of Gilead flows down</a:t>
            </a:r>
          </a:p>
        </p:txBody>
      </p:sp>
    </p:spTree>
    <p:extLst>
      <p:ext uri="{BB962C8B-B14F-4D97-AF65-F5344CB8AC3E}">
        <p14:creationId xmlns:p14="http://schemas.microsoft.com/office/powerpoint/2010/main" val="202341239"/>
      </p:ext>
    </p:extLst>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22"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Give thanks with a grateful heart</a:t>
            </a:r>
          </a:p>
        </p:txBody>
      </p:sp>
      <p:sp>
        <p:nvSpPr>
          <p:cNvPr id="755723"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Give thanks to the Holy One</a:t>
            </a:r>
          </a:p>
        </p:txBody>
      </p:sp>
      <p:sp>
        <p:nvSpPr>
          <p:cNvPr id="755724"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Give thanks because He’s given Jesus Christ His Son</a:t>
            </a:r>
          </a:p>
        </p:txBody>
      </p:sp>
    </p:spTree>
    <p:extLst>
      <p:ext uri="{BB962C8B-B14F-4D97-AF65-F5344CB8AC3E}">
        <p14:creationId xmlns:p14="http://schemas.microsoft.com/office/powerpoint/2010/main" val="586556105"/>
      </p:ext>
    </p:extLst>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46"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now let the weak say I am strong</a:t>
            </a:r>
          </a:p>
        </p:txBody>
      </p:sp>
      <p:sp>
        <p:nvSpPr>
          <p:cNvPr id="756747"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Let the poor say I am rich</a:t>
            </a:r>
          </a:p>
        </p:txBody>
      </p:sp>
      <p:sp>
        <p:nvSpPr>
          <p:cNvPr id="756748"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Because of what the Lord has done for us</a:t>
            </a:r>
          </a:p>
        </p:txBody>
      </p:sp>
      <p:sp>
        <p:nvSpPr>
          <p:cNvPr id="756749"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Give thanks</a:t>
            </a:r>
          </a:p>
        </p:txBody>
      </p:sp>
    </p:spTree>
    <p:extLst>
      <p:ext uri="{BB962C8B-B14F-4D97-AF65-F5344CB8AC3E}">
        <p14:creationId xmlns:p14="http://schemas.microsoft.com/office/powerpoint/2010/main" val="3931624409"/>
      </p:ext>
    </p:extLst>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4" name="Text Box 4"/>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Come Holy Spirit, come sweet, sweet Spirit</a:t>
            </a:r>
          </a:p>
        </p:txBody>
      </p:sp>
      <p:sp>
        <p:nvSpPr>
          <p:cNvPr id="757765" name="Text Box 5"/>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Come dine here at this table</a:t>
            </a:r>
          </a:p>
        </p:txBody>
      </p:sp>
      <p:sp>
        <p:nvSpPr>
          <p:cNvPr id="757766" name="Text Box 6"/>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Come Holy Spirit, come sweet, sweet Spirit</a:t>
            </a:r>
          </a:p>
        </p:txBody>
      </p:sp>
      <p:sp>
        <p:nvSpPr>
          <p:cNvPr id="757767" name="Text Box 7"/>
          <p:cNvSpPr txBox="1">
            <a:spLocks noChangeArrowheads="1"/>
          </p:cNvSpPr>
          <p:nvPr/>
        </p:nvSpPr>
        <p:spPr bwMode="auto">
          <a:xfrm>
            <a:off x="0" y="3124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Come, you are welcome in this place</a:t>
            </a:r>
          </a:p>
        </p:txBody>
      </p:sp>
      <p:sp>
        <p:nvSpPr>
          <p:cNvPr id="757768" name="Text Box 8"/>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Come Holy Spirit, come sweet, sweet Spirit</a:t>
            </a:r>
          </a:p>
        </p:txBody>
      </p:sp>
      <p:sp>
        <p:nvSpPr>
          <p:cNvPr id="757769" name="Text Box 9"/>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Come fill these empty spaces</a:t>
            </a:r>
          </a:p>
        </p:txBody>
      </p:sp>
      <p:sp>
        <p:nvSpPr>
          <p:cNvPr id="757770" name="Text Box 10"/>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Come Holy Spirit, come sweet, sweet Spirit</a:t>
            </a:r>
          </a:p>
        </p:txBody>
      </p:sp>
      <p:sp>
        <p:nvSpPr>
          <p:cNvPr id="757771" name="Text Box 11"/>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Come, You are welcome in this place</a:t>
            </a:r>
          </a:p>
        </p:txBody>
      </p:sp>
    </p:spTree>
    <p:extLst>
      <p:ext uri="{BB962C8B-B14F-4D97-AF65-F5344CB8AC3E}">
        <p14:creationId xmlns:p14="http://schemas.microsoft.com/office/powerpoint/2010/main" val="331439447"/>
      </p:ext>
    </p:extLst>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7" name="Text Box 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All consuming fire.  You’re my hearts desire.</a:t>
            </a:r>
          </a:p>
        </p:txBody>
      </p:sp>
      <p:sp>
        <p:nvSpPr>
          <p:cNvPr id="758788" name="Text Box 4"/>
          <p:cNvSpPr txBox="1">
            <a:spLocks noChangeArrowheads="1"/>
          </p:cNvSpPr>
          <p:nvPr/>
        </p:nvSpPr>
        <p:spPr bwMode="auto">
          <a:xfrm>
            <a:off x="381000" y="457200"/>
            <a:ext cx="845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And I love You dearly, dearly Lord.</a:t>
            </a:r>
          </a:p>
        </p:txBody>
      </p:sp>
      <p:sp>
        <p:nvSpPr>
          <p:cNvPr id="758789" name="Text Box 5"/>
          <p:cNvSpPr txBox="1">
            <a:spLocks noChangeArrowheads="1"/>
          </p:cNvSpPr>
          <p:nvPr/>
        </p:nvSpPr>
        <p:spPr bwMode="auto">
          <a:xfrm>
            <a:off x="533400" y="8382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You’re my meditation and my consolation</a:t>
            </a:r>
          </a:p>
        </p:txBody>
      </p:sp>
      <p:sp>
        <p:nvSpPr>
          <p:cNvPr id="758790" name="Text Box 6"/>
          <p:cNvSpPr txBox="1">
            <a:spLocks noChangeArrowheads="1"/>
          </p:cNvSpPr>
          <p:nvPr/>
        </p:nvSpPr>
        <p:spPr bwMode="auto">
          <a:xfrm>
            <a:off x="533400" y="12954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And I love You dearly, dearly Lord.</a:t>
            </a:r>
          </a:p>
        </p:txBody>
      </p:sp>
      <p:sp>
        <p:nvSpPr>
          <p:cNvPr id="758791" name="Text Box 7"/>
          <p:cNvSpPr txBox="1">
            <a:spLocks noChangeArrowheads="1"/>
          </p:cNvSpPr>
          <p:nvPr/>
        </p:nvSpPr>
        <p:spPr bwMode="auto">
          <a:xfrm>
            <a:off x="3124200" y="1752600"/>
            <a:ext cx="2286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…Singing</a:t>
            </a:r>
          </a:p>
        </p:txBody>
      </p:sp>
      <p:sp>
        <p:nvSpPr>
          <p:cNvPr id="758792" name="Text Box 8"/>
          <p:cNvSpPr txBox="1">
            <a:spLocks noChangeArrowheads="1"/>
          </p:cNvSpPr>
          <p:nvPr/>
        </p:nvSpPr>
        <p:spPr bwMode="auto">
          <a:xfrm>
            <a:off x="533400" y="2362200"/>
            <a:ext cx="815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Glory to the Lamb.  I exalt the Great I AM.</a:t>
            </a:r>
          </a:p>
        </p:txBody>
      </p:sp>
      <p:sp>
        <p:nvSpPr>
          <p:cNvPr id="758793" name="Text Box 9"/>
          <p:cNvSpPr txBox="1">
            <a:spLocks noChangeArrowheads="1"/>
          </p:cNvSpPr>
          <p:nvPr/>
        </p:nvSpPr>
        <p:spPr bwMode="auto">
          <a:xfrm>
            <a:off x="762000" y="2819400"/>
            <a:ext cx="7696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Reigning on Your glorious throne,</a:t>
            </a:r>
          </a:p>
        </p:txBody>
      </p:sp>
      <p:sp>
        <p:nvSpPr>
          <p:cNvPr id="758794" name="Text Box 10"/>
          <p:cNvSpPr txBox="1">
            <a:spLocks noChangeArrowheads="1"/>
          </p:cNvSpPr>
          <p:nvPr/>
        </p:nvSpPr>
        <p:spPr bwMode="auto">
          <a:xfrm>
            <a:off x="1219200" y="3276600"/>
            <a:ext cx="6705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You are my eternal home.</a:t>
            </a:r>
          </a:p>
        </p:txBody>
      </p:sp>
    </p:spTree>
    <p:extLst>
      <p:ext uri="{BB962C8B-B14F-4D97-AF65-F5344CB8AC3E}">
        <p14:creationId xmlns:p14="http://schemas.microsoft.com/office/powerpoint/2010/main" val="2543921289"/>
      </p:ext>
    </p:extLst>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9" name="Text Box 11"/>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He is Lord, He is Lord</a:t>
            </a:r>
          </a:p>
        </p:txBody>
      </p:sp>
      <p:sp>
        <p:nvSpPr>
          <p:cNvPr id="759820" name="Text Box 12"/>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He has risen from the dea and He is Lord</a:t>
            </a:r>
          </a:p>
        </p:txBody>
      </p:sp>
      <p:sp>
        <p:nvSpPr>
          <p:cNvPr id="759821" name="Text Box 13"/>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Every knee shall bow, every tongue confess</a:t>
            </a:r>
          </a:p>
        </p:txBody>
      </p:sp>
      <p:sp>
        <p:nvSpPr>
          <p:cNvPr id="759822" name="Text Box 14"/>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That Jesus Christ is Lord</a:t>
            </a:r>
          </a:p>
        </p:txBody>
      </p:sp>
    </p:spTree>
    <p:extLst>
      <p:ext uri="{BB962C8B-B14F-4D97-AF65-F5344CB8AC3E}">
        <p14:creationId xmlns:p14="http://schemas.microsoft.com/office/powerpoint/2010/main" val="269918307"/>
      </p:ext>
    </p:extLst>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44"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love You Lord and I lift my voice</a:t>
            </a:r>
          </a:p>
        </p:txBody>
      </p:sp>
      <p:sp>
        <p:nvSpPr>
          <p:cNvPr id="760845"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To worship You, Oh my soul rejoice</a:t>
            </a:r>
          </a:p>
        </p:txBody>
      </p:sp>
      <p:sp>
        <p:nvSpPr>
          <p:cNvPr id="760846"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Take joy my king, in what you hear</a:t>
            </a:r>
          </a:p>
        </p:txBody>
      </p:sp>
      <p:sp>
        <p:nvSpPr>
          <p:cNvPr id="760847"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let it be a sweet, sweet sound in Your ear</a:t>
            </a:r>
          </a:p>
        </p:txBody>
      </p:sp>
    </p:spTree>
    <p:extLst>
      <p:ext uri="{BB962C8B-B14F-4D97-AF65-F5344CB8AC3E}">
        <p14:creationId xmlns:p14="http://schemas.microsoft.com/office/powerpoint/2010/main" val="1294372406"/>
      </p:ext>
    </p:extLst>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9" name="Text Box 3"/>
          <p:cNvSpPr txBox="1">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(repeat)</a:t>
            </a:r>
          </a:p>
        </p:txBody>
      </p:sp>
      <p:sp>
        <p:nvSpPr>
          <p:cNvPr id="761863"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For Thou Oh Lord art high above all the earth</a:t>
            </a:r>
          </a:p>
        </p:txBody>
      </p:sp>
      <p:sp>
        <p:nvSpPr>
          <p:cNvPr id="761864"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Thou Art exalted, far above all gods</a:t>
            </a:r>
          </a:p>
        </p:txBody>
      </p:sp>
      <p:sp>
        <p:nvSpPr>
          <p:cNvPr id="761865" name="Text Box 9"/>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exalt Thee, I exalt Thee</a:t>
            </a:r>
          </a:p>
        </p:txBody>
      </p:sp>
      <p:sp>
        <p:nvSpPr>
          <p:cNvPr id="761866" name="Text Box 10"/>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exalt Thee, Oh Lord</a:t>
            </a:r>
          </a:p>
        </p:txBody>
      </p:sp>
    </p:spTree>
    <p:extLst>
      <p:ext uri="{BB962C8B-B14F-4D97-AF65-F5344CB8AC3E}">
        <p14:creationId xmlns:p14="http://schemas.microsoft.com/office/powerpoint/2010/main" val="3852636217"/>
      </p:ext>
    </p:extLst>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90"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Nothing in this world can satisfy me</a:t>
            </a:r>
          </a:p>
        </p:txBody>
      </p:sp>
      <p:sp>
        <p:nvSpPr>
          <p:cNvPr id="762891"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Jesus You alone can fill me up</a:t>
            </a:r>
          </a:p>
        </p:txBody>
      </p:sp>
      <p:sp>
        <p:nvSpPr>
          <p:cNvPr id="762892"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could gain the world and all it’s treasures</a:t>
            </a:r>
          </a:p>
        </p:txBody>
      </p:sp>
      <p:sp>
        <p:nvSpPr>
          <p:cNvPr id="762893"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But all those things would never be enough</a:t>
            </a:r>
          </a:p>
        </p:txBody>
      </p:sp>
    </p:spTree>
    <p:extLst>
      <p:ext uri="{BB962C8B-B14F-4D97-AF65-F5344CB8AC3E}">
        <p14:creationId xmlns:p14="http://schemas.microsoft.com/office/powerpoint/2010/main" val="3874402150"/>
      </p:ext>
    </p:extLst>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12" name="Text Box 8"/>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It is Your presence in my life, that satisfies</a:t>
            </a:r>
          </a:p>
        </p:txBody>
      </p:sp>
      <p:sp>
        <p:nvSpPr>
          <p:cNvPr id="763916"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It is Your love, it is Your goodness</a:t>
            </a:r>
          </a:p>
        </p:txBody>
      </p:sp>
      <p:sp>
        <p:nvSpPr>
          <p:cNvPr id="763917"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It is Your kindness and compassion</a:t>
            </a:r>
          </a:p>
        </p:txBody>
      </p:sp>
      <p:sp>
        <p:nvSpPr>
          <p:cNvPr id="763918"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That fills me up inside</a:t>
            </a:r>
          </a:p>
        </p:txBody>
      </p:sp>
      <p:sp>
        <p:nvSpPr>
          <p:cNvPr id="763919"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It is Your grace, Your tender mercy</a:t>
            </a:r>
          </a:p>
        </p:txBody>
      </p:sp>
    </p:spTree>
    <p:extLst>
      <p:ext uri="{BB962C8B-B14F-4D97-AF65-F5344CB8AC3E}">
        <p14:creationId xmlns:p14="http://schemas.microsoft.com/office/powerpoint/2010/main" val="9986247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0" name="Text Box 6"/>
          <p:cNvSpPr txBox="1">
            <a:spLocks noChangeArrowheads="1"/>
          </p:cNvSpPr>
          <p:nvPr/>
        </p:nvSpPr>
        <p:spPr bwMode="auto">
          <a:xfrm>
            <a:off x="0" y="2286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dirty="0">
                <a:solidFill>
                  <a:srgbClr val="FFFFFF"/>
                </a:solidFill>
                <a:effectLst>
                  <a:outerShdw blurRad="38100" dist="38100" dir="2700000" algn="tl">
                    <a:srgbClr val="000000"/>
                  </a:outerShdw>
                </a:effectLst>
              </a:rPr>
              <a:t>No rock is </a:t>
            </a:r>
            <a:r>
              <a:rPr lang="en-US" sz="4800" dirty="0" err="1">
                <a:solidFill>
                  <a:srgbClr val="FFFFFF"/>
                </a:solidFill>
                <a:effectLst>
                  <a:outerShdw blurRad="38100" dist="38100" dir="2700000" algn="tl">
                    <a:srgbClr val="000000"/>
                  </a:outerShdw>
                </a:effectLst>
              </a:rPr>
              <a:t>gonna</a:t>
            </a:r>
            <a:r>
              <a:rPr lang="en-US" sz="4800" dirty="0">
                <a:solidFill>
                  <a:srgbClr val="FFFFFF"/>
                </a:solidFill>
                <a:effectLst>
                  <a:outerShdw blurRad="38100" dist="38100" dir="2700000" algn="tl">
                    <a:srgbClr val="000000"/>
                  </a:outerShdw>
                </a:effectLst>
              </a:rPr>
              <a:t> take my place</a:t>
            </a:r>
          </a:p>
        </p:txBody>
      </p:sp>
      <p:sp>
        <p:nvSpPr>
          <p:cNvPr id="52231" name="Text Box 7"/>
          <p:cNvSpPr txBox="1">
            <a:spLocks noChangeArrowheads="1"/>
          </p:cNvSpPr>
          <p:nvPr/>
        </p:nvSpPr>
        <p:spPr bwMode="auto">
          <a:xfrm>
            <a:off x="-19334" y="8382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dirty="0" smtClean="0">
                <a:solidFill>
                  <a:srgbClr val="FFFFFF"/>
                </a:solidFill>
                <a:effectLst>
                  <a:outerShdw blurRad="38100" dist="38100" dir="2700000" algn="tl">
                    <a:srgbClr val="000000"/>
                  </a:outerShdw>
                </a:effectLst>
              </a:rPr>
              <a:t>when </a:t>
            </a:r>
            <a:r>
              <a:rPr lang="en-US" sz="4800" dirty="0">
                <a:solidFill>
                  <a:srgbClr val="FFFFFF"/>
                </a:solidFill>
                <a:effectLst>
                  <a:outerShdw blurRad="38100" dist="38100" dir="2700000" algn="tl">
                    <a:srgbClr val="000000"/>
                  </a:outerShdw>
                </a:effectLst>
              </a:rPr>
              <a:t>it comes to singing for You </a:t>
            </a:r>
          </a:p>
        </p:txBody>
      </p:sp>
      <p:sp>
        <p:nvSpPr>
          <p:cNvPr id="52232" name="Text Box 8"/>
          <p:cNvSpPr txBox="1">
            <a:spLocks noChangeArrowheads="1"/>
          </p:cNvSpPr>
          <p:nvPr/>
        </p:nvSpPr>
        <p:spPr bwMode="auto">
          <a:xfrm>
            <a:off x="0" y="1669197"/>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dirty="0">
                <a:solidFill>
                  <a:srgbClr val="FFFFFF"/>
                </a:solidFill>
                <a:effectLst>
                  <a:outerShdw blurRad="38100" dist="38100" dir="2700000" algn="tl">
                    <a:srgbClr val="000000"/>
                  </a:outerShdw>
                </a:effectLst>
              </a:rPr>
              <a:t>I just want to lift my voice</a:t>
            </a:r>
          </a:p>
        </p:txBody>
      </p:sp>
      <p:sp>
        <p:nvSpPr>
          <p:cNvPr id="52233" name="Text Box 9"/>
          <p:cNvSpPr txBox="1">
            <a:spLocks noChangeArrowheads="1"/>
          </p:cNvSpPr>
          <p:nvPr/>
        </p:nvSpPr>
        <p:spPr bwMode="auto">
          <a:xfrm>
            <a:off x="-19334" y="2500194"/>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dirty="0">
                <a:solidFill>
                  <a:srgbClr val="FFFFFF"/>
                </a:solidFill>
                <a:effectLst>
                  <a:outerShdw blurRad="38100" dist="38100" dir="2700000" algn="tl">
                    <a:srgbClr val="000000"/>
                  </a:outerShdw>
                </a:effectLst>
              </a:rPr>
              <a:t>I want to do what You want me to</a:t>
            </a:r>
          </a:p>
        </p:txBody>
      </p:sp>
    </p:spTree>
    <p:extLst>
      <p:ext uri="{BB962C8B-B14F-4D97-AF65-F5344CB8AC3E}">
        <p14:creationId xmlns:p14="http://schemas.microsoft.com/office/powerpoint/2010/main" val="1247211992"/>
      </p:ext>
    </p:extLst>
  </p:cSld>
  <p:clrMapOvr>
    <a:masterClrMapping/>
  </p:clrMapOvr>
  <p:timing>
    <p:tnLst>
      <p:par>
        <p:cTn id="1" dur="indefinite" restart="never" nodeType="tmRoot"/>
      </p:par>
    </p:tnLst>
  </p:timing>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Oh, Lord You’re beautiful</a:t>
            </a:r>
          </a:p>
        </p:txBody>
      </p:sp>
      <p:sp>
        <p:nvSpPr>
          <p:cNvPr id="76493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Your face is all I seek</a:t>
            </a:r>
          </a:p>
        </p:txBody>
      </p:sp>
      <p:sp>
        <p:nvSpPr>
          <p:cNvPr id="76493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For when Your eyes are on this child</a:t>
            </a:r>
          </a:p>
        </p:txBody>
      </p:sp>
      <p:sp>
        <p:nvSpPr>
          <p:cNvPr id="764938"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Your grace abounds to me</a:t>
            </a:r>
          </a:p>
        </p:txBody>
      </p:sp>
    </p:spTree>
    <p:extLst>
      <p:ext uri="{BB962C8B-B14F-4D97-AF65-F5344CB8AC3E}">
        <p14:creationId xmlns:p14="http://schemas.microsoft.com/office/powerpoint/2010/main" val="3340788998"/>
      </p:ext>
    </p:extLst>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Oh, Lord please light the fire</a:t>
            </a:r>
          </a:p>
        </p:txBody>
      </p:sp>
      <p:sp>
        <p:nvSpPr>
          <p:cNvPr id="76596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That once burned bright and clear</a:t>
            </a:r>
          </a:p>
        </p:txBody>
      </p:sp>
      <p:sp>
        <p:nvSpPr>
          <p:cNvPr id="76596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Replace the lamp of my first love</a:t>
            </a:r>
          </a:p>
        </p:txBody>
      </p:sp>
      <p:sp>
        <p:nvSpPr>
          <p:cNvPr id="76596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That burns with Holy fear</a:t>
            </a:r>
          </a:p>
        </p:txBody>
      </p:sp>
    </p:spTree>
    <p:extLst>
      <p:ext uri="{BB962C8B-B14F-4D97-AF65-F5344CB8AC3E}">
        <p14:creationId xmlns:p14="http://schemas.microsoft.com/office/powerpoint/2010/main" val="1089996991"/>
      </p:ext>
    </p:extLst>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Text Box 2"/>
          <p:cNvSpPr txBox="1">
            <a:spLocks noChangeArrowheads="1"/>
          </p:cNvSpPr>
          <p:nvPr/>
        </p:nvSpPr>
        <p:spPr bwMode="auto">
          <a:xfrm>
            <a:off x="0" y="304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Thank you for the blood, thank you for the blood</a:t>
            </a:r>
          </a:p>
        </p:txBody>
      </p:sp>
      <p:sp>
        <p:nvSpPr>
          <p:cNvPr id="766980" name="Text Box 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Thank you for the blood of Jesus Christ</a:t>
            </a:r>
          </a:p>
        </p:txBody>
      </p:sp>
      <p:sp>
        <p:nvSpPr>
          <p:cNvPr id="766981" name="Text Box 5"/>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Thank you for the blood</a:t>
            </a:r>
          </a:p>
        </p:txBody>
      </p:sp>
      <p:sp>
        <p:nvSpPr>
          <p:cNvPr id="766982" name="Text Box 6"/>
          <p:cNvSpPr txBox="1">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There’s healing in the blood....</a:t>
            </a:r>
          </a:p>
        </p:txBody>
      </p:sp>
      <p:sp>
        <p:nvSpPr>
          <p:cNvPr id="766983" name="Text Box 7"/>
          <p:cNvSpPr txBox="1">
            <a:spLocks noChangeArrowheads="1"/>
          </p:cNvSpPr>
          <p:nvPr/>
        </p:nvSpPr>
        <p:spPr bwMode="auto">
          <a:xfrm>
            <a:off x="0" y="2971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Lord, thank you for Your blood...</a:t>
            </a:r>
          </a:p>
        </p:txBody>
      </p:sp>
      <p:sp>
        <p:nvSpPr>
          <p:cNvPr id="766984" name="Text Box 8"/>
          <p:cNvSpPr txBox="1">
            <a:spLocks noChangeArrowheads="1"/>
          </p:cNvSpPr>
          <p:nvPr/>
        </p:nvSpPr>
        <p:spPr bwMode="auto">
          <a:xfrm>
            <a:off x="0" y="3429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 are one in the blood...</a:t>
            </a:r>
          </a:p>
        </p:txBody>
      </p:sp>
    </p:spTree>
    <p:extLst>
      <p:ext uri="{BB962C8B-B14F-4D97-AF65-F5344CB8AC3E}">
        <p14:creationId xmlns:p14="http://schemas.microsoft.com/office/powerpoint/2010/main" val="1491778838"/>
      </p:ext>
    </p:extLst>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Text Box 2"/>
          <p:cNvSpPr txBox="1">
            <a:spLocks noChangeArrowheads="1"/>
          </p:cNvSpPr>
          <p:nvPr/>
        </p:nvSpPr>
        <p:spPr bwMode="auto">
          <a:xfrm>
            <a:off x="0" y="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I’ve wandered far away from God, now I’m coming home</a:t>
            </a:r>
          </a:p>
        </p:txBody>
      </p:sp>
      <p:sp>
        <p:nvSpPr>
          <p:cNvPr id="768004" name="Text Box 4"/>
          <p:cNvSpPr txBox="1">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paths of sin I’ve trod, Lord I’m coming home</a:t>
            </a:r>
          </a:p>
        </p:txBody>
      </p:sp>
      <p:sp>
        <p:nvSpPr>
          <p:cNvPr id="768006"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Coming home, coming home never more to roam</a:t>
            </a:r>
          </a:p>
        </p:txBody>
      </p:sp>
      <p:sp>
        <p:nvSpPr>
          <p:cNvPr id="768007" name="Text Box 7"/>
          <p:cNvSpPr txBox="1">
            <a:spLocks noChangeArrowheads="1"/>
          </p:cNvSpPr>
          <p:nvPr/>
        </p:nvSpPr>
        <p:spPr bwMode="auto">
          <a:xfrm>
            <a:off x="0" y="20574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Lord, I’m coming home, Open now Thine arms of love</a:t>
            </a:r>
          </a:p>
        </p:txBody>
      </p:sp>
    </p:spTree>
    <p:extLst>
      <p:ext uri="{BB962C8B-B14F-4D97-AF65-F5344CB8AC3E}">
        <p14:creationId xmlns:p14="http://schemas.microsoft.com/office/powerpoint/2010/main" val="2871209178"/>
      </p:ext>
    </p:extLst>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Text Box 2"/>
          <p:cNvSpPr txBox="1">
            <a:spLocks noChangeArrowheads="1"/>
          </p:cNvSpPr>
          <p:nvPr/>
        </p:nvSpPr>
        <p:spPr bwMode="auto">
          <a:xfrm>
            <a:off x="0" y="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I’ve wasted many precious years, now I’m coming home</a:t>
            </a:r>
          </a:p>
        </p:txBody>
      </p:sp>
      <p:sp>
        <p:nvSpPr>
          <p:cNvPr id="769028" name="Text Box 4"/>
          <p:cNvSpPr txBox="1">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now repent with bitter tears, Lord I’m coming home</a:t>
            </a:r>
          </a:p>
        </p:txBody>
      </p:sp>
      <p:sp>
        <p:nvSpPr>
          <p:cNvPr id="769030" name="Text Box 6"/>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Coming home, coming home never more to roam</a:t>
            </a:r>
          </a:p>
        </p:txBody>
      </p:sp>
      <p:sp>
        <p:nvSpPr>
          <p:cNvPr id="769031" name="Text Box 7"/>
          <p:cNvSpPr txBox="1">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Lord, I’m coming home, open now Thine arms of love</a:t>
            </a:r>
          </a:p>
        </p:txBody>
      </p:sp>
    </p:spTree>
    <p:extLst>
      <p:ext uri="{BB962C8B-B14F-4D97-AF65-F5344CB8AC3E}">
        <p14:creationId xmlns:p14="http://schemas.microsoft.com/office/powerpoint/2010/main" val="2494826077"/>
      </p:ext>
    </p:extLst>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I’ve tired of sin and straying now I’m coming home</a:t>
            </a:r>
          </a:p>
        </p:txBody>
      </p:sp>
      <p:sp>
        <p:nvSpPr>
          <p:cNvPr id="770052" name="Text Box 4"/>
          <p:cNvSpPr txBox="1">
            <a:spLocks noChangeArrowheads="1"/>
          </p:cNvSpPr>
          <p:nvPr/>
        </p:nvSpPr>
        <p:spPr bwMode="auto">
          <a:xfrm>
            <a:off x="0" y="609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I’ll trust Thy love, believe Thy Word</a:t>
            </a:r>
          </a:p>
        </p:txBody>
      </p:sp>
      <p:sp>
        <p:nvSpPr>
          <p:cNvPr id="770053"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Lord I’m coming home</a:t>
            </a:r>
          </a:p>
        </p:txBody>
      </p:sp>
      <p:sp>
        <p:nvSpPr>
          <p:cNvPr id="770054" name="Text Box 6"/>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Coming home, coming home never more to roam</a:t>
            </a:r>
          </a:p>
        </p:txBody>
      </p:sp>
      <p:sp>
        <p:nvSpPr>
          <p:cNvPr id="770055" name="Text Box 7"/>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Lord, I’m coming home, open now Thine arms of love</a:t>
            </a:r>
          </a:p>
        </p:txBody>
      </p:sp>
    </p:spTree>
    <p:extLst>
      <p:ext uri="{BB962C8B-B14F-4D97-AF65-F5344CB8AC3E}">
        <p14:creationId xmlns:p14="http://schemas.microsoft.com/office/powerpoint/2010/main" val="293627124"/>
      </p:ext>
    </p:extLst>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My soul is sick, my heart is sore</a:t>
            </a:r>
          </a:p>
        </p:txBody>
      </p:sp>
      <p:sp>
        <p:nvSpPr>
          <p:cNvPr id="771075"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Now I’m coming home</a:t>
            </a:r>
          </a:p>
        </p:txBody>
      </p:sp>
      <p:sp>
        <p:nvSpPr>
          <p:cNvPr id="771076" name="Text Box 4"/>
          <p:cNvSpPr txBox="1">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My strength renew, my hope restore</a:t>
            </a:r>
          </a:p>
        </p:txBody>
      </p:sp>
      <p:sp>
        <p:nvSpPr>
          <p:cNvPr id="771077" name="Text Box 5"/>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Lord I’m coming home</a:t>
            </a:r>
          </a:p>
        </p:txBody>
      </p:sp>
      <p:sp>
        <p:nvSpPr>
          <p:cNvPr id="771078" name="Text Box 6"/>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Coming home, coming home never more to roam</a:t>
            </a:r>
          </a:p>
        </p:txBody>
      </p:sp>
      <p:sp>
        <p:nvSpPr>
          <p:cNvPr id="771079" name="Text Box 7"/>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Lord, I’m coming home, open now Thine arms of love</a:t>
            </a:r>
          </a:p>
        </p:txBody>
      </p:sp>
    </p:spTree>
    <p:extLst>
      <p:ext uri="{BB962C8B-B14F-4D97-AF65-F5344CB8AC3E}">
        <p14:creationId xmlns:p14="http://schemas.microsoft.com/office/powerpoint/2010/main" val="880706071"/>
      </p:ext>
    </p:extLst>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have decided to follow Jesus</a:t>
            </a:r>
          </a:p>
        </p:txBody>
      </p:sp>
      <p:sp>
        <p:nvSpPr>
          <p:cNvPr id="772099" name="Text Box 3"/>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have decided to follow Jesus</a:t>
            </a:r>
          </a:p>
        </p:txBody>
      </p:sp>
      <p:sp>
        <p:nvSpPr>
          <p:cNvPr id="772100" name="Text Box 4"/>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have decided to follow Jesus</a:t>
            </a:r>
          </a:p>
        </p:txBody>
      </p:sp>
      <p:sp>
        <p:nvSpPr>
          <p:cNvPr id="772101" name="Text Box 5"/>
          <p:cNvSpPr txBox="1">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No turning back, no turning back</a:t>
            </a:r>
          </a:p>
        </p:txBody>
      </p:sp>
    </p:spTree>
    <p:extLst>
      <p:ext uri="{BB962C8B-B14F-4D97-AF65-F5344CB8AC3E}">
        <p14:creationId xmlns:p14="http://schemas.microsoft.com/office/powerpoint/2010/main" val="2632017167"/>
      </p:ext>
    </p:extLst>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i="1">
                <a:solidFill>
                  <a:srgbClr val="FFFFFF"/>
                </a:solidFill>
                <a:effectLst>
                  <a:outerShdw blurRad="38100" dist="38100" dir="2700000" algn="tl">
                    <a:srgbClr val="000000"/>
                  </a:outerShdw>
                </a:effectLst>
              </a:rPr>
              <a:t>What can wash away my sin?</a:t>
            </a:r>
          </a:p>
        </p:txBody>
      </p:sp>
      <p:sp>
        <p:nvSpPr>
          <p:cNvPr id="773123"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Nothing but the blood of Jesus</a:t>
            </a:r>
          </a:p>
        </p:txBody>
      </p:sp>
      <p:sp>
        <p:nvSpPr>
          <p:cNvPr id="773124" name="Text Box 4"/>
          <p:cNvSpPr txBox="1">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i="1">
                <a:solidFill>
                  <a:srgbClr val="FFFFFF"/>
                </a:solidFill>
                <a:effectLst>
                  <a:outerShdw blurRad="38100" dist="38100" dir="2700000" algn="tl">
                    <a:srgbClr val="000000"/>
                  </a:outerShdw>
                </a:effectLst>
              </a:rPr>
              <a:t>What can make me whole again?</a:t>
            </a:r>
          </a:p>
        </p:txBody>
      </p:sp>
      <p:sp>
        <p:nvSpPr>
          <p:cNvPr id="773125" name="Text Box 5"/>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Nothing but the blood of Jesus</a:t>
            </a:r>
          </a:p>
        </p:txBody>
      </p:sp>
      <p:sp>
        <p:nvSpPr>
          <p:cNvPr id="773126" name="Text Box 6"/>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i="1">
                <a:solidFill>
                  <a:srgbClr val="FFFFFF"/>
                </a:solidFill>
                <a:effectLst>
                  <a:outerShdw blurRad="38100" dist="38100" dir="2700000" algn="tl">
                    <a:srgbClr val="000000"/>
                  </a:outerShdw>
                </a:effectLst>
              </a:rPr>
              <a:t>Oh precious is the flow , that makes me white as snow</a:t>
            </a:r>
          </a:p>
        </p:txBody>
      </p:sp>
      <p:sp>
        <p:nvSpPr>
          <p:cNvPr id="773128" name="Text Box 8"/>
          <p:cNvSpPr txBox="1">
            <a:spLocks noChangeArrowheads="1"/>
          </p:cNvSpPr>
          <p:nvPr/>
        </p:nvSpPr>
        <p:spPr bwMode="auto">
          <a:xfrm>
            <a:off x="0" y="2590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i="1">
                <a:solidFill>
                  <a:srgbClr val="FFFFFF"/>
                </a:solidFill>
                <a:effectLst>
                  <a:outerShdw blurRad="38100" dist="38100" dir="2700000" algn="tl">
                    <a:srgbClr val="000000"/>
                  </a:outerShdw>
                </a:effectLst>
              </a:rPr>
              <a:t>No other fount I know, Nothing but the blood of Jesus</a:t>
            </a:r>
          </a:p>
        </p:txBody>
      </p:sp>
    </p:spTree>
    <p:extLst>
      <p:ext uri="{BB962C8B-B14F-4D97-AF65-F5344CB8AC3E}">
        <p14:creationId xmlns:p14="http://schemas.microsoft.com/office/powerpoint/2010/main" val="584505692"/>
      </p:ext>
    </p:extLst>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Text Box 2"/>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i="1">
                <a:solidFill>
                  <a:srgbClr val="FFFFFF"/>
                </a:solidFill>
                <a:effectLst>
                  <a:outerShdw blurRad="38100" dist="38100" dir="2700000" algn="tl">
                    <a:srgbClr val="000000"/>
                  </a:outerShdw>
                </a:effectLst>
              </a:rPr>
              <a:t>Oh, the blood of Jesus</a:t>
            </a:r>
          </a:p>
        </p:txBody>
      </p:sp>
      <p:sp>
        <p:nvSpPr>
          <p:cNvPr id="774147" name="Text Box 3"/>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i="1">
                <a:solidFill>
                  <a:srgbClr val="FFFFFF"/>
                </a:solidFill>
                <a:effectLst>
                  <a:outerShdw blurRad="38100" dist="38100" dir="2700000" algn="tl">
                    <a:srgbClr val="000000"/>
                  </a:outerShdw>
                </a:effectLst>
              </a:rPr>
              <a:t>Oh, the blood of Jesus</a:t>
            </a:r>
          </a:p>
        </p:txBody>
      </p:sp>
      <p:sp>
        <p:nvSpPr>
          <p:cNvPr id="774148" name="Text Box 4"/>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i="1">
                <a:solidFill>
                  <a:srgbClr val="FFFFFF"/>
                </a:solidFill>
                <a:effectLst>
                  <a:outerShdw blurRad="38100" dist="38100" dir="2700000" algn="tl">
                    <a:srgbClr val="000000"/>
                  </a:outerShdw>
                </a:effectLst>
              </a:rPr>
              <a:t>Oh, the blood of Jesus</a:t>
            </a:r>
          </a:p>
        </p:txBody>
      </p:sp>
      <p:sp>
        <p:nvSpPr>
          <p:cNvPr id="774149" name="Text Box 5"/>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i="1">
                <a:solidFill>
                  <a:srgbClr val="FFFFFF"/>
                </a:solidFill>
                <a:effectLst>
                  <a:outerShdw blurRad="38100" dist="38100" dir="2700000" algn="tl">
                    <a:srgbClr val="000000"/>
                  </a:outerShdw>
                </a:effectLst>
              </a:rPr>
              <a:t>It washes white as snow</a:t>
            </a:r>
          </a:p>
        </p:txBody>
      </p:sp>
    </p:spTree>
    <p:extLst>
      <p:ext uri="{BB962C8B-B14F-4D97-AF65-F5344CB8AC3E}">
        <p14:creationId xmlns:p14="http://schemas.microsoft.com/office/powerpoint/2010/main" val="28619624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5" name="Text Box 7"/>
          <p:cNvSpPr txBox="1">
            <a:spLocks noChangeArrowheads="1"/>
          </p:cNvSpPr>
          <p:nvPr/>
        </p:nvSpPr>
        <p:spPr bwMode="auto">
          <a:xfrm>
            <a:off x="0" y="228600"/>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dirty="0">
                <a:solidFill>
                  <a:srgbClr val="FFFFFF"/>
                </a:solidFill>
                <a:effectLst>
                  <a:outerShdw blurRad="38100" dist="38100" dir="2700000" algn="tl">
                    <a:srgbClr val="000000"/>
                  </a:outerShdw>
                </a:effectLst>
              </a:rPr>
              <a:t>Let it </a:t>
            </a:r>
            <a:r>
              <a:rPr lang="en-US" sz="3600" dirty="0" smtClean="0">
                <a:solidFill>
                  <a:srgbClr val="FFFFFF"/>
                </a:solidFill>
                <a:effectLst>
                  <a:outerShdw blurRad="38100" dist="38100" dir="2700000" algn="tl">
                    <a:srgbClr val="000000"/>
                  </a:outerShdw>
                </a:effectLst>
              </a:rPr>
              <a:t>flow… Let </a:t>
            </a:r>
            <a:r>
              <a:rPr lang="en-US" sz="3600" dirty="0">
                <a:solidFill>
                  <a:srgbClr val="FFFFFF"/>
                </a:solidFill>
                <a:effectLst>
                  <a:outerShdw blurRad="38100" dist="38100" dir="2700000" algn="tl">
                    <a:srgbClr val="000000"/>
                  </a:outerShdw>
                </a:effectLst>
              </a:rPr>
              <a:t>it </a:t>
            </a:r>
            <a:r>
              <a:rPr lang="en-US" sz="3600" dirty="0" smtClean="0">
                <a:solidFill>
                  <a:srgbClr val="FFFFFF"/>
                </a:solidFill>
                <a:effectLst>
                  <a:outerShdw blurRad="38100" dist="38100" dir="2700000" algn="tl">
                    <a:srgbClr val="000000"/>
                  </a:outerShdw>
                </a:effectLst>
              </a:rPr>
              <a:t>flow…</a:t>
            </a:r>
            <a:endParaRPr lang="en-US" sz="3600" dirty="0">
              <a:solidFill>
                <a:srgbClr val="FFFFFF"/>
              </a:solidFill>
              <a:effectLst>
                <a:outerShdw blurRad="38100" dist="38100" dir="2700000" algn="tl">
                  <a:srgbClr val="000000"/>
                </a:outerShdw>
              </a:effectLst>
            </a:endParaRPr>
          </a:p>
        </p:txBody>
      </p:sp>
      <p:sp>
        <p:nvSpPr>
          <p:cNvPr id="53256" name="Text Box 8"/>
          <p:cNvSpPr txBox="1">
            <a:spLocks noChangeArrowheads="1"/>
          </p:cNvSpPr>
          <p:nvPr/>
        </p:nvSpPr>
        <p:spPr bwMode="auto">
          <a:xfrm>
            <a:off x="-2275" y="914777"/>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dirty="0">
                <a:solidFill>
                  <a:srgbClr val="FFFFFF"/>
                </a:solidFill>
                <a:effectLst>
                  <a:outerShdw blurRad="38100" dist="38100" dir="2700000" algn="tl">
                    <a:srgbClr val="000000"/>
                  </a:outerShdw>
                </a:effectLst>
              </a:rPr>
              <a:t>Let the power of the Holy Ghost take control</a:t>
            </a:r>
          </a:p>
        </p:txBody>
      </p:sp>
      <p:sp>
        <p:nvSpPr>
          <p:cNvPr id="53257" name="Text Box 9"/>
          <p:cNvSpPr txBox="1">
            <a:spLocks noChangeArrowheads="1"/>
          </p:cNvSpPr>
          <p:nvPr/>
        </p:nvSpPr>
        <p:spPr bwMode="auto">
          <a:xfrm>
            <a:off x="-46630" y="1566753"/>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dirty="0">
                <a:solidFill>
                  <a:srgbClr val="FFFFFF"/>
                </a:solidFill>
                <a:effectLst>
                  <a:outerShdw blurRad="38100" dist="38100" dir="2700000" algn="tl">
                    <a:srgbClr val="000000"/>
                  </a:outerShdw>
                </a:effectLst>
              </a:rPr>
              <a:t>There’s a hurricane in the forecast </a:t>
            </a:r>
          </a:p>
        </p:txBody>
      </p:sp>
      <p:sp>
        <p:nvSpPr>
          <p:cNvPr id="53258" name="Text Box 10"/>
          <p:cNvSpPr txBox="1">
            <a:spLocks noChangeArrowheads="1"/>
          </p:cNvSpPr>
          <p:nvPr/>
        </p:nvSpPr>
        <p:spPr bwMode="auto">
          <a:xfrm>
            <a:off x="-46630" y="2023953"/>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dirty="0" smtClean="0">
                <a:solidFill>
                  <a:srgbClr val="FFFFFF"/>
                </a:solidFill>
                <a:effectLst>
                  <a:outerShdw blurRad="38100" dist="38100" dir="2700000" algn="tl">
                    <a:srgbClr val="000000"/>
                  </a:outerShdw>
                </a:effectLst>
              </a:rPr>
              <a:t>and </a:t>
            </a:r>
            <a:r>
              <a:rPr lang="en-US" sz="3600" dirty="0">
                <a:solidFill>
                  <a:srgbClr val="FFFFFF"/>
                </a:solidFill>
                <a:effectLst>
                  <a:outerShdw blurRad="38100" dist="38100" dir="2700000" algn="tl">
                    <a:srgbClr val="000000"/>
                  </a:outerShdw>
                </a:effectLst>
              </a:rPr>
              <a:t>the wind is starting to blow</a:t>
            </a:r>
          </a:p>
        </p:txBody>
      </p:sp>
      <p:sp>
        <p:nvSpPr>
          <p:cNvPr id="53259" name="Text Box 11"/>
          <p:cNvSpPr txBox="1">
            <a:spLocks noChangeArrowheads="1"/>
          </p:cNvSpPr>
          <p:nvPr/>
        </p:nvSpPr>
        <p:spPr bwMode="auto">
          <a:xfrm>
            <a:off x="-15923" y="2708958"/>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dirty="0">
                <a:solidFill>
                  <a:srgbClr val="FFFFFF"/>
                </a:solidFill>
                <a:effectLst>
                  <a:outerShdw blurRad="38100" dist="38100" dir="2700000" algn="tl">
                    <a:srgbClr val="000000"/>
                  </a:outerShdw>
                </a:effectLst>
              </a:rPr>
              <a:t>It’s the power, power, </a:t>
            </a:r>
          </a:p>
        </p:txBody>
      </p:sp>
      <p:sp>
        <p:nvSpPr>
          <p:cNvPr id="7" name="Text Box 11"/>
          <p:cNvSpPr txBox="1">
            <a:spLocks noChangeArrowheads="1"/>
          </p:cNvSpPr>
          <p:nvPr/>
        </p:nvSpPr>
        <p:spPr bwMode="auto">
          <a:xfrm>
            <a:off x="-6824" y="3182034"/>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dirty="0" smtClean="0">
                <a:solidFill>
                  <a:srgbClr val="FFFFFF"/>
                </a:solidFill>
                <a:effectLst>
                  <a:outerShdw blurRad="38100" dist="38100" dir="2700000" algn="tl">
                    <a:srgbClr val="000000"/>
                  </a:outerShdw>
                </a:effectLst>
              </a:rPr>
              <a:t>power </a:t>
            </a:r>
            <a:r>
              <a:rPr lang="en-US" sz="3600" dirty="0">
                <a:solidFill>
                  <a:srgbClr val="FFFFFF"/>
                </a:solidFill>
                <a:effectLst>
                  <a:outerShdw blurRad="38100" dist="38100" dir="2700000" algn="tl">
                    <a:srgbClr val="000000"/>
                  </a:outerShdw>
                </a:effectLst>
              </a:rPr>
              <a:t>of the Holy Ghost</a:t>
            </a:r>
          </a:p>
        </p:txBody>
      </p:sp>
    </p:spTree>
    <p:extLst>
      <p:ext uri="{BB962C8B-B14F-4D97-AF65-F5344CB8AC3E}">
        <p14:creationId xmlns:p14="http://schemas.microsoft.com/office/powerpoint/2010/main" val="1605897567"/>
      </p:ext>
    </p:extLst>
  </p:cSld>
  <p:clrMapOvr>
    <a:masterClrMapping/>
  </p:clrMapOvr>
  <p:timing>
    <p:tnLst>
      <p:par>
        <p:cTn id="1" dur="indefinite" restart="never" nodeType="tmRoot"/>
      </p:par>
    </p:tnLst>
  </p:timing>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blood that Jesus shed for me</a:t>
            </a:r>
          </a:p>
        </p:txBody>
      </p:sp>
      <p:sp>
        <p:nvSpPr>
          <p:cNvPr id="775171" name="Text Box 3"/>
          <p:cNvSpPr txBox="1">
            <a:spLocks noChangeArrowheads="1"/>
          </p:cNvSpPr>
          <p:nvPr/>
        </p:nvSpPr>
        <p:spPr bwMode="auto">
          <a:xfrm>
            <a:off x="0" y="609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Way back on Calvary</a:t>
            </a:r>
          </a:p>
        </p:txBody>
      </p:sp>
      <p:sp>
        <p:nvSpPr>
          <p:cNvPr id="775172" name="Text Box 4"/>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blood that gives me strength </a:t>
            </a:r>
          </a:p>
        </p:txBody>
      </p:sp>
      <p:sp>
        <p:nvSpPr>
          <p:cNvPr id="775173" name="Text Box 5"/>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From day to day</a:t>
            </a:r>
          </a:p>
        </p:txBody>
      </p:sp>
      <p:sp>
        <p:nvSpPr>
          <p:cNvPr id="775174" name="Text Box 6"/>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It will never lose it’s power</a:t>
            </a:r>
          </a:p>
        </p:txBody>
      </p:sp>
    </p:spTree>
    <p:extLst>
      <p:ext uri="{BB962C8B-B14F-4D97-AF65-F5344CB8AC3E}">
        <p14:creationId xmlns:p14="http://schemas.microsoft.com/office/powerpoint/2010/main" val="3898621711"/>
      </p:ext>
    </p:extLst>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For it reaches to the highest mountain</a:t>
            </a:r>
          </a:p>
        </p:txBody>
      </p:sp>
      <p:sp>
        <p:nvSpPr>
          <p:cNvPr id="776195"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it flows to the lowest valley</a:t>
            </a:r>
          </a:p>
        </p:txBody>
      </p:sp>
      <p:sp>
        <p:nvSpPr>
          <p:cNvPr id="776196" name="Text Box 4"/>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blood that gives me strength </a:t>
            </a:r>
          </a:p>
        </p:txBody>
      </p:sp>
      <p:sp>
        <p:nvSpPr>
          <p:cNvPr id="776197" name="Text Box 5"/>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From day to day</a:t>
            </a:r>
          </a:p>
        </p:txBody>
      </p:sp>
      <p:sp>
        <p:nvSpPr>
          <p:cNvPr id="776198" name="Text Box 6"/>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It will never lose it’s power</a:t>
            </a:r>
          </a:p>
        </p:txBody>
      </p:sp>
    </p:spTree>
    <p:extLst>
      <p:ext uri="{BB962C8B-B14F-4D97-AF65-F5344CB8AC3E}">
        <p14:creationId xmlns:p14="http://schemas.microsoft.com/office/powerpoint/2010/main" val="2709673364"/>
      </p:ext>
    </p:extLst>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71"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Blessed redeemer, You died for me</a:t>
            </a:r>
          </a:p>
        </p:txBody>
      </p:sp>
      <p:sp>
        <p:nvSpPr>
          <p:cNvPr id="779272"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 gave Your life, You set me free</a:t>
            </a:r>
          </a:p>
        </p:txBody>
      </p:sp>
      <p:sp>
        <p:nvSpPr>
          <p:cNvPr id="779273"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 redeemed me from the enemy, My Jesus</a:t>
            </a:r>
          </a:p>
        </p:txBody>
      </p:sp>
      <p:sp>
        <p:nvSpPr>
          <p:cNvPr id="779274"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My Jesus</a:t>
            </a:r>
          </a:p>
        </p:txBody>
      </p:sp>
    </p:spTree>
    <p:extLst>
      <p:ext uri="{BB962C8B-B14F-4D97-AF65-F5344CB8AC3E}">
        <p14:creationId xmlns:p14="http://schemas.microsoft.com/office/powerpoint/2010/main" val="4002978167"/>
      </p:ext>
    </p:extLst>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Blessed redeemer, I’m no longer bound</a:t>
            </a:r>
          </a:p>
        </p:txBody>
      </p:sp>
      <p:sp>
        <p:nvSpPr>
          <p:cNvPr id="78029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Your love and grace, toward me abound</a:t>
            </a:r>
          </a:p>
        </p:txBody>
      </p:sp>
      <p:sp>
        <p:nvSpPr>
          <p:cNvPr id="78029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love You, I love You</a:t>
            </a:r>
          </a:p>
        </p:txBody>
      </p:sp>
      <p:sp>
        <p:nvSpPr>
          <p:cNvPr id="780298"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Blessed Redeemer</a:t>
            </a:r>
          </a:p>
        </p:txBody>
      </p:sp>
    </p:spTree>
    <p:extLst>
      <p:ext uri="{BB962C8B-B14F-4D97-AF65-F5344CB8AC3E}">
        <p14:creationId xmlns:p14="http://schemas.microsoft.com/office/powerpoint/2010/main" val="632738467"/>
      </p:ext>
    </p:extLst>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Jesus I am thirsty, won’t You come and fill me?</a:t>
            </a:r>
            <a:endParaRPr lang="en-US" sz="3200" i="1">
              <a:solidFill>
                <a:srgbClr val="FFFFFF"/>
              </a:solidFill>
              <a:effectLst>
                <a:outerShdw blurRad="38100" dist="38100" dir="2700000" algn="tl">
                  <a:srgbClr val="000000"/>
                </a:outerShdw>
              </a:effectLst>
            </a:endParaRPr>
          </a:p>
        </p:txBody>
      </p:sp>
      <p:sp>
        <p:nvSpPr>
          <p:cNvPr id="781315" name="Text Box 3"/>
          <p:cNvSpPr txBox="1">
            <a:spLocks noChangeArrowheads="1"/>
          </p:cNvSpPr>
          <p:nvPr/>
        </p:nvSpPr>
        <p:spPr bwMode="auto">
          <a:xfrm>
            <a:off x="0" y="609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Earthly things have left me dry, only You can satisfy</a:t>
            </a:r>
            <a:endParaRPr lang="en-US" sz="3200" i="1">
              <a:solidFill>
                <a:srgbClr val="FFFFFF"/>
              </a:solidFill>
              <a:effectLst>
                <a:outerShdw blurRad="38100" dist="38100" dir="2700000" algn="tl">
                  <a:srgbClr val="000000"/>
                </a:outerShdw>
              </a:effectLst>
            </a:endParaRPr>
          </a:p>
        </p:txBody>
      </p:sp>
      <p:sp>
        <p:nvSpPr>
          <p:cNvPr id="781316" name="Text Box 4"/>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All I want is more of You</a:t>
            </a:r>
            <a:endParaRPr lang="en-US" sz="3200" i="1">
              <a:solidFill>
                <a:srgbClr val="FFFFFF"/>
              </a:solidFill>
              <a:effectLst>
                <a:outerShdw blurRad="38100" dist="38100" dir="2700000" algn="tl">
                  <a:srgbClr val="000000"/>
                </a:outerShdw>
              </a:effectLst>
            </a:endParaRPr>
          </a:p>
        </p:txBody>
      </p:sp>
      <p:sp>
        <p:nvSpPr>
          <p:cNvPr id="781317" name="Text Box 5"/>
          <p:cNvSpPr txBox="1">
            <a:spLocks noChangeArrowheads="1"/>
          </p:cNvSpPr>
          <p:nvPr/>
        </p:nvSpPr>
        <p:spPr bwMode="auto">
          <a:xfrm>
            <a:off x="0" y="1905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All I want is more of You</a:t>
            </a:r>
            <a:endParaRPr lang="en-US" sz="3200" i="1">
              <a:solidFill>
                <a:srgbClr val="FFFFFF"/>
              </a:solidFill>
              <a:effectLst>
                <a:outerShdw blurRad="38100" dist="38100" dir="2700000" algn="tl">
                  <a:srgbClr val="000000"/>
                </a:outerShdw>
              </a:effectLst>
            </a:endParaRPr>
          </a:p>
        </p:txBody>
      </p:sp>
      <p:sp>
        <p:nvSpPr>
          <p:cNvPr id="781318" name="Text Box 6"/>
          <p:cNvSpPr txBox="1">
            <a:spLocks noChangeArrowheads="1"/>
          </p:cNvSpPr>
          <p:nvPr/>
        </p:nvSpPr>
        <p:spPr bwMode="auto">
          <a:xfrm>
            <a:off x="0" y="2438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Nothing I desire Lord but more of You</a:t>
            </a:r>
            <a:endParaRPr lang="en-US" sz="3200" i="1">
              <a:solidFill>
                <a:srgbClr val="FFFFFF"/>
              </a:solidFill>
              <a:effectLst>
                <a:outerShdw blurRad="38100" dist="38100" dir="2700000" algn="tl">
                  <a:srgbClr val="000000"/>
                </a:outerShdw>
              </a:effectLst>
            </a:endParaRPr>
          </a:p>
        </p:txBody>
      </p:sp>
      <p:sp>
        <p:nvSpPr>
          <p:cNvPr id="781319" name="Text Box 7"/>
          <p:cNvSpPr txBox="1">
            <a:spLocks noChangeArrowheads="1"/>
          </p:cNvSpPr>
          <p:nvPr/>
        </p:nvSpPr>
        <p:spPr bwMode="auto">
          <a:xfrm>
            <a:off x="0" y="2971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(repeat)</a:t>
            </a:r>
            <a:endParaRPr lang="en-US" sz="3200" i="1">
              <a:solidFill>
                <a:srgbClr val="FFFFFF"/>
              </a:solidFill>
              <a:effectLst>
                <a:outerShdw blurRad="38100" dist="38100" dir="2700000" algn="tl">
                  <a:srgbClr val="000000"/>
                </a:outerShdw>
              </a:effectLst>
            </a:endParaRPr>
          </a:p>
        </p:txBody>
      </p:sp>
      <p:sp>
        <p:nvSpPr>
          <p:cNvPr id="781320" name="Text Box 8"/>
          <p:cNvSpPr txBox="1">
            <a:spLocks noChangeArrowheads="1"/>
          </p:cNvSpPr>
          <p:nvPr/>
        </p:nvSpPr>
        <p:spPr bwMode="auto">
          <a:xfrm>
            <a:off x="304800" y="3505200"/>
            <a:ext cx="838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More of You</a:t>
            </a:r>
            <a:endParaRPr lang="en-US" sz="3200" i="1">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1814223562"/>
      </p:ext>
    </p:extLst>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46"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 make Your face to shine on me</a:t>
            </a:r>
          </a:p>
        </p:txBody>
      </p:sp>
      <p:sp>
        <p:nvSpPr>
          <p:cNvPr id="782347"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that my soul knows very well</a:t>
            </a:r>
          </a:p>
        </p:txBody>
      </p:sp>
      <p:sp>
        <p:nvSpPr>
          <p:cNvPr id="782348"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 lfit me up, I’m cleansed and free</a:t>
            </a:r>
          </a:p>
        </p:txBody>
      </p:sp>
      <p:sp>
        <p:nvSpPr>
          <p:cNvPr id="782349"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that my soul knows very well</a:t>
            </a:r>
          </a:p>
        </p:txBody>
      </p:sp>
    </p:spTree>
    <p:extLst>
      <p:ext uri="{BB962C8B-B14F-4D97-AF65-F5344CB8AC3E}">
        <p14:creationId xmlns:p14="http://schemas.microsoft.com/office/powerpoint/2010/main" val="3247685464"/>
      </p:ext>
    </p:extLst>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70"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When mountains fall, I’ll stand</a:t>
            </a:r>
          </a:p>
        </p:txBody>
      </p:sp>
      <p:sp>
        <p:nvSpPr>
          <p:cNvPr id="783371"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By the power of Your hand</a:t>
            </a:r>
          </a:p>
        </p:txBody>
      </p:sp>
      <p:sp>
        <p:nvSpPr>
          <p:cNvPr id="783372"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in Your heart of hearts I’ll dwell</a:t>
            </a:r>
          </a:p>
        </p:txBody>
      </p:sp>
      <p:sp>
        <p:nvSpPr>
          <p:cNvPr id="783373"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that my soul knows very well</a:t>
            </a:r>
          </a:p>
        </p:txBody>
      </p:sp>
    </p:spTree>
    <p:extLst>
      <p:ext uri="{BB962C8B-B14F-4D97-AF65-F5344CB8AC3E}">
        <p14:creationId xmlns:p14="http://schemas.microsoft.com/office/powerpoint/2010/main" val="1422969266"/>
      </p:ext>
    </p:extLst>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94"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Joy and strength, each day I find</a:t>
            </a:r>
          </a:p>
        </p:txBody>
      </p:sp>
      <p:sp>
        <p:nvSpPr>
          <p:cNvPr id="784395"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that my soul knows very well</a:t>
            </a:r>
          </a:p>
        </p:txBody>
      </p:sp>
      <p:sp>
        <p:nvSpPr>
          <p:cNvPr id="784396"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Forgiveness hope, I know is mine</a:t>
            </a:r>
          </a:p>
        </p:txBody>
      </p:sp>
      <p:sp>
        <p:nvSpPr>
          <p:cNvPr id="784397"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that my soul knows very well</a:t>
            </a:r>
          </a:p>
        </p:txBody>
      </p:sp>
    </p:spTree>
    <p:extLst>
      <p:ext uri="{BB962C8B-B14F-4D97-AF65-F5344CB8AC3E}">
        <p14:creationId xmlns:p14="http://schemas.microsoft.com/office/powerpoint/2010/main" val="1182294779"/>
      </p:ext>
    </p:extLst>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2" name="Text Box 4"/>
          <p:cNvSpPr txBox="1">
            <a:spLocks noChangeArrowheads="1"/>
          </p:cNvSpPr>
          <p:nvPr/>
        </p:nvSpPr>
        <p:spPr bwMode="auto">
          <a:xfrm>
            <a:off x="0" y="1752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Looking in Your eyes stirs up within me </a:t>
            </a:r>
          </a:p>
        </p:txBody>
      </p:sp>
      <p:sp>
        <p:nvSpPr>
          <p:cNvPr id="785413" name="Text Box 5"/>
          <p:cNvSpPr txBox="1">
            <a:spLocks noChangeArrowheads="1"/>
          </p:cNvSpPr>
          <p:nvPr/>
        </p:nvSpPr>
        <p:spPr bwMode="auto">
          <a:xfrm>
            <a:off x="0" y="21336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Cries that say I want to know You, Oh I want to know You more</a:t>
            </a:r>
          </a:p>
        </p:txBody>
      </p:sp>
      <p:sp>
        <p:nvSpPr>
          <p:cNvPr id="785414" name="Text Box 6"/>
          <p:cNvSpPr txBox="1">
            <a:spLocks noChangeArrowheads="1"/>
          </p:cNvSpPr>
          <p:nvPr/>
        </p:nvSpPr>
        <p:spPr bwMode="auto">
          <a:xfrm>
            <a:off x="0" y="29718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And I would give my final breath, to know You in Your death and resurrection</a:t>
            </a:r>
          </a:p>
        </p:txBody>
      </p:sp>
      <p:sp>
        <p:nvSpPr>
          <p:cNvPr id="785416" name="Text Box 8"/>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Oh, I want to know you more</a:t>
            </a:r>
          </a:p>
        </p:txBody>
      </p:sp>
      <p:sp>
        <p:nvSpPr>
          <p:cNvPr id="785417" name="Text Box 9"/>
          <p:cNvSpPr txBox="1">
            <a:spLocks noChangeArrowheads="1"/>
          </p:cNvSpPr>
          <p:nvPr/>
        </p:nvSpPr>
        <p:spPr bwMode="auto">
          <a:xfrm>
            <a:off x="0" y="457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Deep within my soul I want to know You</a:t>
            </a:r>
          </a:p>
        </p:txBody>
      </p:sp>
      <p:sp>
        <p:nvSpPr>
          <p:cNvPr id="785418" name="Text Box 10"/>
          <p:cNvSpPr txBox="1">
            <a:spLocks noChangeArrowheads="1"/>
          </p:cNvSpPr>
          <p:nvPr/>
        </p:nvSpPr>
        <p:spPr bwMode="auto">
          <a:xfrm>
            <a:off x="0" y="914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Oh, I want to know you</a:t>
            </a:r>
          </a:p>
        </p:txBody>
      </p:sp>
      <p:sp>
        <p:nvSpPr>
          <p:cNvPr id="785419" name="Text Box 11"/>
          <p:cNvSpPr txBox="1">
            <a:spLocks noChangeArrowheads="1"/>
          </p:cNvSpPr>
          <p:nvPr/>
        </p:nvSpPr>
        <p:spPr bwMode="auto">
          <a:xfrm>
            <a:off x="0" y="1371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To feel Your heart and know your mind</a:t>
            </a:r>
          </a:p>
        </p:txBody>
      </p:sp>
      <p:sp>
        <p:nvSpPr>
          <p:cNvPr id="785426" name="Text Box 18"/>
          <p:cNvSpPr txBox="1">
            <a:spLocks noChangeArrowheads="1"/>
          </p:cNvSpPr>
          <p:nvPr/>
        </p:nvSpPr>
        <p:spPr bwMode="auto">
          <a:xfrm>
            <a:off x="0" y="3733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Oh, I want to know you more, Oh I want to know You more</a:t>
            </a:r>
          </a:p>
        </p:txBody>
      </p:sp>
    </p:spTree>
    <p:extLst>
      <p:ext uri="{BB962C8B-B14F-4D97-AF65-F5344CB8AC3E}">
        <p14:creationId xmlns:p14="http://schemas.microsoft.com/office/powerpoint/2010/main" val="3656773474"/>
      </p:ext>
    </p:extLst>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You are, the beginning and the end</a:t>
            </a:r>
          </a:p>
        </p:txBody>
      </p:sp>
      <p:sp>
        <p:nvSpPr>
          <p:cNvPr id="786435"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You are, the forgiver of my sin</a:t>
            </a:r>
          </a:p>
        </p:txBody>
      </p:sp>
      <p:sp>
        <p:nvSpPr>
          <p:cNvPr id="786436" name="Text Box 4"/>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You are, my constant faithful friend</a:t>
            </a:r>
          </a:p>
        </p:txBody>
      </p:sp>
      <p:sp>
        <p:nvSpPr>
          <p:cNvPr id="786437" name="Text Box 5"/>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You are, You are</a:t>
            </a:r>
          </a:p>
        </p:txBody>
      </p:sp>
      <p:sp>
        <p:nvSpPr>
          <p:cNvPr id="786438" name="Text Box 6"/>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You are, the author of my faith</a:t>
            </a:r>
          </a:p>
        </p:txBody>
      </p:sp>
      <p:sp>
        <p:nvSpPr>
          <p:cNvPr id="786439" name="Text Box 7"/>
          <p:cNvSpPr txBox="1">
            <a:spLocks noChangeArrowheads="1"/>
          </p:cNvSpPr>
          <p:nvPr/>
        </p:nvSpPr>
        <p:spPr bwMode="auto">
          <a:xfrm>
            <a:off x="0" y="2819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You are, my victory and strength</a:t>
            </a:r>
          </a:p>
        </p:txBody>
      </p:sp>
      <p:sp>
        <p:nvSpPr>
          <p:cNvPr id="786440" name="Text Box 8"/>
          <p:cNvSpPr txBox="1">
            <a:spLocks noChangeArrowheads="1"/>
          </p:cNvSpPr>
          <p:nvPr/>
        </p:nvSpPr>
        <p:spPr bwMode="auto">
          <a:xfrm>
            <a:off x="0" y="3276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You are, the arms that keep me safe</a:t>
            </a:r>
          </a:p>
        </p:txBody>
      </p:sp>
      <p:sp>
        <p:nvSpPr>
          <p:cNvPr id="786441" name="Text Box 9"/>
          <p:cNvSpPr txBox="1">
            <a:spLocks noChangeArrowheads="1"/>
          </p:cNvSpPr>
          <p:nvPr/>
        </p:nvSpPr>
        <p:spPr bwMode="auto">
          <a:xfrm>
            <a:off x="0" y="3810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You are, You are</a:t>
            </a:r>
          </a:p>
        </p:txBody>
      </p:sp>
    </p:spTree>
    <p:extLst>
      <p:ext uri="{BB962C8B-B14F-4D97-AF65-F5344CB8AC3E}">
        <p14:creationId xmlns:p14="http://schemas.microsoft.com/office/powerpoint/2010/main" val="1165702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0" y="304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 are the children of the Lord Most High</a:t>
            </a:r>
          </a:p>
        </p:txBody>
      </p:sp>
      <p:sp>
        <p:nvSpPr>
          <p:cNvPr id="9221" name="Text Box 5"/>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Marching in the Spirit with a battle cry.</a:t>
            </a:r>
          </a:p>
        </p:txBody>
      </p:sp>
      <p:sp>
        <p:nvSpPr>
          <p:cNvPr id="9222" name="Text Box 6"/>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No weapon formed against  this army will stand.</a:t>
            </a:r>
            <a:r>
              <a:rPr lang="en-US" i="1">
                <a:solidFill>
                  <a:srgbClr val="000000"/>
                </a:solidFill>
              </a:rPr>
              <a:t> </a:t>
            </a:r>
            <a:endParaRPr lang="en-US" sz="3200">
              <a:solidFill>
                <a:srgbClr val="FFFFFF"/>
              </a:solidFill>
              <a:effectLst>
                <a:outerShdw blurRad="38100" dist="38100" dir="2700000" algn="tl">
                  <a:srgbClr val="000000"/>
                </a:outerShdw>
              </a:effectLst>
            </a:endParaRPr>
          </a:p>
        </p:txBody>
      </p:sp>
      <p:sp>
        <p:nvSpPr>
          <p:cNvPr id="9223" name="Text Box 7"/>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According to the promise,  we can take this land!</a:t>
            </a:r>
          </a:p>
        </p:txBody>
      </p:sp>
    </p:spTree>
    <p:extLst>
      <p:ext uri="{BB962C8B-B14F-4D97-AF65-F5344CB8AC3E}">
        <p14:creationId xmlns:p14="http://schemas.microsoft.com/office/powerpoint/2010/main" val="41203248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8" name="Text Box 6"/>
          <p:cNvSpPr txBox="1">
            <a:spLocks noChangeArrowheads="1"/>
          </p:cNvSpPr>
          <p:nvPr/>
        </p:nvSpPr>
        <p:spPr bwMode="auto">
          <a:xfrm>
            <a:off x="-2275" y="152400"/>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000" dirty="0">
                <a:solidFill>
                  <a:srgbClr val="FFFFFF"/>
                </a:solidFill>
                <a:effectLst>
                  <a:outerShdw blurRad="38100" dist="38100" dir="2700000" algn="tl">
                    <a:srgbClr val="000000"/>
                  </a:outerShdw>
                </a:effectLst>
              </a:rPr>
              <a:t>Send the rain down </a:t>
            </a:r>
            <a:r>
              <a:rPr lang="en-US" sz="6000" dirty="0" smtClean="0">
                <a:solidFill>
                  <a:srgbClr val="FFFFFF"/>
                </a:solidFill>
                <a:effectLst>
                  <a:outerShdw blurRad="38100" dist="38100" dir="2700000" algn="tl">
                    <a:srgbClr val="000000"/>
                  </a:outerShdw>
                </a:effectLst>
              </a:rPr>
              <a:t>Lord</a:t>
            </a:r>
            <a:endParaRPr lang="en-US" sz="6000" dirty="0">
              <a:solidFill>
                <a:srgbClr val="FFFFFF"/>
              </a:solidFill>
              <a:effectLst>
                <a:outerShdw blurRad="38100" dist="38100" dir="2700000" algn="tl">
                  <a:srgbClr val="000000"/>
                </a:outerShdw>
              </a:effectLst>
            </a:endParaRPr>
          </a:p>
        </p:txBody>
      </p:sp>
      <p:sp>
        <p:nvSpPr>
          <p:cNvPr id="54279" name="Text Box 7"/>
          <p:cNvSpPr txBox="1">
            <a:spLocks noChangeArrowheads="1"/>
          </p:cNvSpPr>
          <p:nvPr/>
        </p:nvSpPr>
        <p:spPr bwMode="auto">
          <a:xfrm>
            <a:off x="18198" y="167640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7200" dirty="0">
                <a:solidFill>
                  <a:srgbClr val="FFFFFF"/>
                </a:solidFill>
                <a:effectLst>
                  <a:outerShdw blurRad="38100" dist="38100" dir="2700000" algn="tl">
                    <a:srgbClr val="000000"/>
                  </a:outerShdw>
                </a:effectLst>
              </a:rPr>
              <a:t>Send it on down!</a:t>
            </a:r>
          </a:p>
        </p:txBody>
      </p:sp>
      <p:sp>
        <p:nvSpPr>
          <p:cNvPr id="54280" name="Text Box 8"/>
          <p:cNvSpPr txBox="1">
            <a:spLocks noChangeArrowheads="1"/>
          </p:cNvSpPr>
          <p:nvPr/>
        </p:nvSpPr>
        <p:spPr bwMode="auto">
          <a:xfrm>
            <a:off x="-69376" y="2667000"/>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000" dirty="0">
                <a:solidFill>
                  <a:srgbClr val="FFFFFF"/>
                </a:solidFill>
                <a:effectLst>
                  <a:outerShdw blurRad="38100" dist="38100" dir="2700000" algn="tl">
                    <a:srgbClr val="000000"/>
                  </a:outerShdw>
                </a:effectLst>
              </a:rPr>
              <a:t>Send the rain down Lord</a:t>
            </a:r>
          </a:p>
        </p:txBody>
      </p:sp>
      <p:sp>
        <p:nvSpPr>
          <p:cNvPr id="54281" name="Text Box 9"/>
          <p:cNvSpPr txBox="1">
            <a:spLocks noChangeArrowheads="1"/>
          </p:cNvSpPr>
          <p:nvPr/>
        </p:nvSpPr>
        <p:spPr bwMode="auto">
          <a:xfrm>
            <a:off x="-53454" y="3403641"/>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000" dirty="0">
                <a:solidFill>
                  <a:srgbClr val="FFFFFF"/>
                </a:solidFill>
                <a:effectLst>
                  <a:outerShdw blurRad="38100" dist="38100" dir="2700000" algn="tl">
                    <a:srgbClr val="000000"/>
                  </a:outerShdw>
                </a:effectLst>
              </a:rPr>
              <a:t>Like a mighty flood!</a:t>
            </a:r>
          </a:p>
        </p:txBody>
      </p:sp>
      <p:sp>
        <p:nvSpPr>
          <p:cNvPr id="6" name="Text Box 6"/>
          <p:cNvSpPr txBox="1">
            <a:spLocks noChangeArrowheads="1"/>
          </p:cNvSpPr>
          <p:nvPr/>
        </p:nvSpPr>
        <p:spPr bwMode="auto">
          <a:xfrm>
            <a:off x="-15922" y="836263"/>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000" dirty="0" smtClean="0">
                <a:solidFill>
                  <a:srgbClr val="FFFFFF"/>
                </a:solidFill>
                <a:effectLst>
                  <a:outerShdw blurRad="38100" dist="38100" dir="2700000" algn="tl">
                    <a:srgbClr val="000000"/>
                  </a:outerShdw>
                </a:effectLst>
              </a:rPr>
              <a:t>like </a:t>
            </a:r>
            <a:r>
              <a:rPr lang="en-US" sz="6000" dirty="0">
                <a:solidFill>
                  <a:srgbClr val="FFFFFF"/>
                </a:solidFill>
                <a:effectLst>
                  <a:outerShdw blurRad="38100" dist="38100" dir="2700000" algn="tl">
                    <a:srgbClr val="000000"/>
                  </a:outerShdw>
                </a:effectLst>
              </a:rPr>
              <a:t>you said you would</a:t>
            </a:r>
          </a:p>
        </p:txBody>
      </p:sp>
    </p:spTree>
    <p:extLst>
      <p:ext uri="{BB962C8B-B14F-4D97-AF65-F5344CB8AC3E}">
        <p14:creationId xmlns:p14="http://schemas.microsoft.com/office/powerpoint/2010/main" val="4214946256"/>
      </p:ext>
    </p:extLst>
  </p:cSld>
  <p:clrMapOvr>
    <a:masterClrMapping/>
  </p:clrMapOvr>
  <p:timing>
    <p:tnLst>
      <p:par>
        <p:cTn id="1" dur="indefinite" restart="never" nodeType="tmRoot"/>
      </p:par>
    </p:tnLst>
  </p:timing>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Text Box 2"/>
          <p:cNvSpPr txBox="1">
            <a:spLocks noChangeArrowheads="1"/>
          </p:cNvSpPr>
          <p:nvPr/>
        </p:nvSpPr>
        <p:spPr bwMode="auto">
          <a:xfrm>
            <a:off x="-76200" y="381000"/>
            <a:ext cx="92202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Lord, I worship You, Lord I worship You</a:t>
            </a:r>
          </a:p>
        </p:txBody>
      </p:sp>
      <p:sp>
        <p:nvSpPr>
          <p:cNvPr id="787460" name="Text Box 4"/>
          <p:cNvSpPr txBox="1">
            <a:spLocks noChangeArrowheads="1"/>
          </p:cNvSpPr>
          <p:nvPr/>
        </p:nvSpPr>
        <p:spPr bwMode="auto">
          <a:xfrm>
            <a:off x="0" y="914400"/>
            <a:ext cx="92202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For all the awesome things You are</a:t>
            </a:r>
          </a:p>
        </p:txBody>
      </p:sp>
      <p:sp>
        <p:nvSpPr>
          <p:cNvPr id="787461" name="Text Box 5"/>
          <p:cNvSpPr txBox="1">
            <a:spLocks noChangeArrowheads="1"/>
          </p:cNvSpPr>
          <p:nvPr/>
        </p:nvSpPr>
        <p:spPr bwMode="auto">
          <a:xfrm>
            <a:off x="0" y="1447800"/>
            <a:ext cx="92202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And the wondrous things You do</a:t>
            </a:r>
          </a:p>
        </p:txBody>
      </p:sp>
      <p:sp>
        <p:nvSpPr>
          <p:cNvPr id="787462" name="Text Box 6"/>
          <p:cNvSpPr txBox="1">
            <a:spLocks noChangeArrowheads="1"/>
          </p:cNvSpPr>
          <p:nvPr/>
        </p:nvSpPr>
        <p:spPr bwMode="auto">
          <a:xfrm>
            <a:off x="-76200" y="2133600"/>
            <a:ext cx="92202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Lord, I worship You, Lord I worship You</a:t>
            </a:r>
          </a:p>
        </p:txBody>
      </p:sp>
      <p:sp>
        <p:nvSpPr>
          <p:cNvPr id="787464" name="Text Box 8"/>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I offer up this sacrifice anew</a:t>
            </a:r>
          </a:p>
        </p:txBody>
      </p:sp>
      <p:sp>
        <p:nvSpPr>
          <p:cNvPr id="787465" name="Text Box 9"/>
          <p:cNvSpPr txBox="1">
            <a:spLocks noChangeArrowheads="1"/>
          </p:cNvSpPr>
          <p:nvPr/>
        </p:nvSpPr>
        <p:spPr bwMode="auto">
          <a:xfrm>
            <a:off x="-76200" y="3200400"/>
            <a:ext cx="92202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Lord, I worship You</a:t>
            </a:r>
          </a:p>
        </p:txBody>
      </p:sp>
    </p:spTree>
    <p:extLst>
      <p:ext uri="{BB962C8B-B14F-4D97-AF65-F5344CB8AC3E}">
        <p14:creationId xmlns:p14="http://schemas.microsoft.com/office/powerpoint/2010/main" val="2810715074"/>
      </p:ext>
    </p:extLst>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3"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i="1">
                <a:solidFill>
                  <a:srgbClr val="FFFFFF"/>
                </a:solidFill>
                <a:effectLst>
                  <a:outerShdw blurRad="38100" dist="38100" dir="2700000" algn="tl">
                    <a:srgbClr val="000000"/>
                  </a:outerShdw>
                </a:effectLst>
              </a:rPr>
              <a:t>Who shall separate us from the love of Christ?</a:t>
            </a:r>
            <a:r>
              <a:rPr lang="en-US" sz="3200" i="1">
                <a:solidFill>
                  <a:srgbClr val="FFFFFF"/>
                </a:solidFill>
                <a:effectLst>
                  <a:outerShdw blurRad="38100" dist="38100" dir="2700000" algn="tl">
                    <a:srgbClr val="000000"/>
                  </a:outerShdw>
                </a:effectLst>
              </a:rPr>
              <a:t> </a:t>
            </a:r>
          </a:p>
        </p:txBody>
      </p:sp>
      <p:sp>
        <p:nvSpPr>
          <p:cNvPr id="788484" name="Text Box 4"/>
          <p:cNvSpPr txBox="1">
            <a:spLocks noChangeArrowheads="1"/>
          </p:cNvSpPr>
          <p:nvPr/>
        </p:nvSpPr>
        <p:spPr bwMode="auto">
          <a:xfrm>
            <a:off x="0" y="990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i="1">
                <a:solidFill>
                  <a:srgbClr val="FFFFFF"/>
                </a:solidFill>
                <a:effectLst>
                  <a:outerShdw blurRad="38100" dist="38100" dir="2700000" algn="tl">
                    <a:srgbClr val="000000"/>
                  </a:outerShdw>
                </a:effectLst>
              </a:rPr>
              <a:t>(repeat)</a:t>
            </a:r>
          </a:p>
        </p:txBody>
      </p:sp>
      <p:sp>
        <p:nvSpPr>
          <p:cNvPr id="788485" name="Text Box 5"/>
          <p:cNvSpPr txBox="1">
            <a:spLocks noChangeArrowheads="1"/>
          </p:cNvSpPr>
          <p:nvPr/>
        </p:nvSpPr>
        <p:spPr bwMode="auto">
          <a:xfrm>
            <a:off x="0" y="1676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i="1">
                <a:solidFill>
                  <a:srgbClr val="FFFFFF"/>
                </a:solidFill>
                <a:effectLst>
                  <a:outerShdw blurRad="38100" dist="38100" dir="2700000" algn="tl">
                    <a:srgbClr val="000000"/>
                  </a:outerShdw>
                </a:effectLst>
              </a:rPr>
              <a:t>Shall tribulation, or distress, shall persecution or famine</a:t>
            </a:r>
          </a:p>
        </p:txBody>
      </p:sp>
      <p:sp>
        <p:nvSpPr>
          <p:cNvPr id="788486" name="Text Box 6"/>
          <p:cNvSpPr txBox="1">
            <a:spLocks noChangeArrowheads="1"/>
          </p:cNvSpPr>
          <p:nvPr/>
        </p:nvSpPr>
        <p:spPr bwMode="auto">
          <a:xfrm>
            <a:off x="0" y="2133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i="1">
                <a:solidFill>
                  <a:srgbClr val="FFFFFF"/>
                </a:solidFill>
                <a:effectLst>
                  <a:outerShdw blurRad="38100" dist="38100" dir="2700000" algn="tl">
                    <a:srgbClr val="000000"/>
                  </a:outerShdw>
                </a:effectLst>
              </a:rPr>
              <a:t>Or nakedness, or peril, or sword from the love of our Lord?</a:t>
            </a:r>
          </a:p>
        </p:txBody>
      </p:sp>
    </p:spTree>
    <p:extLst>
      <p:ext uri="{BB962C8B-B14F-4D97-AF65-F5344CB8AC3E}">
        <p14:creationId xmlns:p14="http://schemas.microsoft.com/office/powerpoint/2010/main" val="7822952"/>
      </p:ext>
    </p:extLst>
  </p:cSld>
  <p:clrMapOvr>
    <a:masterClrMapping/>
  </p:clrMapOvr>
  <p:timing>
    <p:tnLst>
      <p:par>
        <p:cTn id="1" dur="indefinite" restart="never" nodeType="tmRoot"/>
      </p:par>
    </p:tnLst>
  </p:timing>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41" name="Text Box 13"/>
          <p:cNvSpPr txBox="1">
            <a:spLocks noChangeArrowheads="1"/>
          </p:cNvSpPr>
          <p:nvPr/>
        </p:nvSpPr>
        <p:spPr bwMode="auto">
          <a:xfrm>
            <a:off x="0" y="457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i="1">
                <a:solidFill>
                  <a:srgbClr val="FFFFFF"/>
                </a:solidFill>
                <a:effectLst>
                  <a:outerShdw blurRad="38100" dist="38100" dir="2700000" algn="tl">
                    <a:srgbClr val="000000"/>
                  </a:outerShdw>
                </a:effectLst>
              </a:rPr>
              <a:t>Create in me a clean heart, O God</a:t>
            </a:r>
          </a:p>
        </p:txBody>
      </p:sp>
      <p:sp>
        <p:nvSpPr>
          <p:cNvPr id="790542" name="Text Box 14"/>
          <p:cNvSpPr txBox="1">
            <a:spLocks noChangeArrowheads="1"/>
          </p:cNvSpPr>
          <p:nvPr/>
        </p:nvSpPr>
        <p:spPr bwMode="auto">
          <a:xfrm>
            <a:off x="0" y="838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i="1">
                <a:solidFill>
                  <a:srgbClr val="FFFFFF"/>
                </a:solidFill>
                <a:effectLst>
                  <a:outerShdw blurRad="38100" dist="38100" dir="2700000" algn="tl">
                    <a:srgbClr val="000000"/>
                  </a:outerShdw>
                </a:effectLst>
              </a:rPr>
              <a:t>And renew a right spirit within me </a:t>
            </a:r>
          </a:p>
        </p:txBody>
      </p:sp>
      <p:sp>
        <p:nvSpPr>
          <p:cNvPr id="790543" name="Text Box 15"/>
          <p:cNvSpPr txBox="1">
            <a:spLocks noChangeArrowheads="1"/>
          </p:cNvSpPr>
          <p:nvPr/>
        </p:nvSpPr>
        <p:spPr bwMode="auto">
          <a:xfrm>
            <a:off x="0" y="1371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i="1">
                <a:solidFill>
                  <a:srgbClr val="FFFFFF"/>
                </a:solidFill>
                <a:effectLst>
                  <a:outerShdw blurRad="38100" dist="38100" dir="2700000" algn="tl">
                    <a:srgbClr val="000000"/>
                  </a:outerShdw>
                </a:effectLst>
              </a:rPr>
              <a:t>Cast me not away from Thy presence O Lord</a:t>
            </a:r>
          </a:p>
        </p:txBody>
      </p:sp>
      <p:sp>
        <p:nvSpPr>
          <p:cNvPr id="790544" name="Text Box 16"/>
          <p:cNvSpPr txBox="1">
            <a:spLocks noChangeArrowheads="1"/>
          </p:cNvSpPr>
          <p:nvPr/>
        </p:nvSpPr>
        <p:spPr bwMode="auto">
          <a:xfrm>
            <a:off x="0" y="1752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i="1">
                <a:solidFill>
                  <a:srgbClr val="FFFFFF"/>
                </a:solidFill>
                <a:effectLst>
                  <a:outerShdw blurRad="38100" dist="38100" dir="2700000" algn="tl">
                    <a:srgbClr val="000000"/>
                  </a:outerShdw>
                </a:effectLst>
              </a:rPr>
              <a:t>Take not thy Holy Spirit from me</a:t>
            </a:r>
          </a:p>
        </p:txBody>
      </p:sp>
      <p:sp>
        <p:nvSpPr>
          <p:cNvPr id="790545" name="Text Box 17"/>
          <p:cNvSpPr txBox="1">
            <a:spLocks noChangeArrowheads="1"/>
          </p:cNvSpPr>
          <p:nvPr/>
        </p:nvSpPr>
        <p:spPr bwMode="auto">
          <a:xfrm>
            <a:off x="0" y="2514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i="1">
                <a:solidFill>
                  <a:srgbClr val="FFFFFF"/>
                </a:solidFill>
                <a:effectLst>
                  <a:outerShdw blurRad="38100" dist="38100" dir="2700000" algn="tl">
                    <a:srgbClr val="000000"/>
                  </a:outerShdw>
                </a:effectLst>
              </a:rPr>
              <a:t>And renew a right spirit within me</a:t>
            </a:r>
          </a:p>
        </p:txBody>
      </p:sp>
      <p:sp>
        <p:nvSpPr>
          <p:cNvPr id="790546" name="Text Box 18"/>
          <p:cNvSpPr txBox="1">
            <a:spLocks noChangeArrowheads="1"/>
          </p:cNvSpPr>
          <p:nvPr/>
        </p:nvSpPr>
        <p:spPr bwMode="auto">
          <a:xfrm>
            <a:off x="0" y="2209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i="1">
                <a:solidFill>
                  <a:srgbClr val="FFFFFF"/>
                </a:solidFill>
                <a:effectLst>
                  <a:outerShdw blurRad="38100" dist="38100" dir="2700000" algn="tl">
                    <a:srgbClr val="000000"/>
                  </a:outerShdw>
                </a:effectLst>
              </a:rPr>
              <a:t>Restore unto me the joy of my salvation</a:t>
            </a:r>
          </a:p>
        </p:txBody>
      </p:sp>
    </p:spTree>
    <p:extLst>
      <p:ext uri="{BB962C8B-B14F-4D97-AF65-F5344CB8AC3E}">
        <p14:creationId xmlns:p14="http://schemas.microsoft.com/office/powerpoint/2010/main" val="2908625080"/>
      </p:ext>
    </p:extLst>
  </p:cSld>
  <p:clrMapOvr>
    <a:masterClrMapping/>
  </p:clrMapOvr>
  <p:timing>
    <p:tnLst>
      <p:par>
        <p:cTn id="1" dur="indefinite" restart="never" nodeType="tmRoot"/>
      </p:par>
    </p:tnLst>
  </p:timing>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9" name="Text Box 7"/>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i="1">
                <a:solidFill>
                  <a:srgbClr val="FFFFFF"/>
                </a:solidFill>
                <a:effectLst>
                  <a:outerShdw blurRad="38100" dist="38100" dir="2700000" algn="tl">
                    <a:srgbClr val="000000"/>
                  </a:outerShdw>
                </a:effectLst>
              </a:rPr>
              <a:t>I know the plans I have for you </a:t>
            </a:r>
          </a:p>
        </p:txBody>
      </p:sp>
      <p:sp>
        <p:nvSpPr>
          <p:cNvPr id="791560" name="Text Box 8"/>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i="1">
                <a:solidFill>
                  <a:srgbClr val="FFFFFF"/>
                </a:solidFill>
                <a:effectLst>
                  <a:outerShdw blurRad="38100" dist="38100" dir="2700000" algn="tl">
                    <a:srgbClr val="000000"/>
                  </a:outerShdw>
                </a:effectLst>
              </a:rPr>
              <a:t>Declares the Lord</a:t>
            </a:r>
          </a:p>
        </p:txBody>
      </p:sp>
      <p:sp>
        <p:nvSpPr>
          <p:cNvPr id="791562" name="Text Box 10"/>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i="1">
                <a:solidFill>
                  <a:srgbClr val="FFFFFF"/>
                </a:solidFill>
                <a:effectLst>
                  <a:outerShdw blurRad="38100" dist="38100" dir="2700000" algn="tl">
                    <a:srgbClr val="000000"/>
                  </a:outerShdw>
                </a:effectLst>
              </a:rPr>
              <a:t>I know the plans I have for you </a:t>
            </a:r>
          </a:p>
        </p:txBody>
      </p:sp>
      <p:sp>
        <p:nvSpPr>
          <p:cNvPr id="791563" name="Text Box 11"/>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i="1">
                <a:solidFill>
                  <a:srgbClr val="FFFFFF"/>
                </a:solidFill>
                <a:effectLst>
                  <a:outerShdw blurRad="38100" dist="38100" dir="2700000" algn="tl">
                    <a:srgbClr val="000000"/>
                  </a:outerShdw>
                </a:effectLst>
              </a:rPr>
              <a:t>Declares the Lord</a:t>
            </a:r>
          </a:p>
        </p:txBody>
      </p:sp>
    </p:spTree>
    <p:extLst>
      <p:ext uri="{BB962C8B-B14F-4D97-AF65-F5344CB8AC3E}">
        <p14:creationId xmlns:p14="http://schemas.microsoft.com/office/powerpoint/2010/main" val="2050243376"/>
      </p:ext>
    </p:extLst>
  </p:cSld>
  <p:clrMapOvr>
    <a:masterClrMapping/>
  </p:clrMapOvr>
  <p:timing>
    <p:tnLst>
      <p:par>
        <p:cTn id="1" dur="indefinite" restart="never" nodeType="tmRoot"/>
      </p:par>
    </p:tnLst>
  </p:timing>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1721" name="Text Box 9"/>
          <p:cNvSpPr txBox="1">
            <a:spLocks noChangeArrowheads="1"/>
          </p:cNvSpPr>
          <p:nvPr/>
        </p:nvSpPr>
        <p:spPr bwMode="auto">
          <a:xfrm>
            <a:off x="0" y="609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i="1">
                <a:solidFill>
                  <a:srgbClr val="FFFFFF"/>
                </a:solidFill>
                <a:effectLst>
                  <a:outerShdw blurRad="38100" dist="38100" dir="2700000" algn="tl">
                    <a:srgbClr val="000000"/>
                  </a:outerShdw>
                </a:effectLst>
              </a:rPr>
              <a:t>Plans to prosper you, plans not to harm you</a:t>
            </a:r>
          </a:p>
        </p:txBody>
      </p:sp>
      <p:sp>
        <p:nvSpPr>
          <p:cNvPr id="1651722" name="Text Box 10"/>
          <p:cNvSpPr txBox="1">
            <a:spLocks noChangeArrowheads="1"/>
          </p:cNvSpPr>
          <p:nvPr/>
        </p:nvSpPr>
        <p:spPr bwMode="auto">
          <a:xfrm>
            <a:off x="0" y="990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i="1">
                <a:solidFill>
                  <a:srgbClr val="FFFFFF"/>
                </a:solidFill>
                <a:effectLst>
                  <a:outerShdw blurRad="38100" dist="38100" dir="2700000" algn="tl">
                    <a:srgbClr val="000000"/>
                  </a:outerShdw>
                </a:effectLst>
              </a:rPr>
              <a:t>Plans to give you hope and a future</a:t>
            </a:r>
          </a:p>
        </p:txBody>
      </p:sp>
      <p:sp>
        <p:nvSpPr>
          <p:cNvPr id="1651723" name="Text Box 11"/>
          <p:cNvSpPr txBox="1">
            <a:spLocks noChangeArrowheads="1"/>
          </p:cNvSpPr>
          <p:nvPr/>
        </p:nvSpPr>
        <p:spPr bwMode="auto">
          <a:xfrm>
            <a:off x="0" y="1371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i="1">
                <a:solidFill>
                  <a:srgbClr val="FFFFFF"/>
                </a:solidFill>
                <a:effectLst>
                  <a:outerShdw blurRad="38100" dist="38100" dir="2700000" algn="tl">
                    <a:srgbClr val="000000"/>
                  </a:outerShdw>
                </a:effectLst>
              </a:rPr>
              <a:t>These are the plans, these are the plans</a:t>
            </a:r>
          </a:p>
        </p:txBody>
      </p:sp>
      <p:sp>
        <p:nvSpPr>
          <p:cNvPr id="1651724" name="Text Box 12"/>
          <p:cNvSpPr txBox="1">
            <a:spLocks noChangeArrowheads="1"/>
          </p:cNvSpPr>
          <p:nvPr/>
        </p:nvSpPr>
        <p:spPr bwMode="auto">
          <a:xfrm>
            <a:off x="0" y="1752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i="1">
                <a:solidFill>
                  <a:srgbClr val="FFFFFF"/>
                </a:solidFill>
                <a:effectLst>
                  <a:outerShdw blurRad="38100" dist="38100" dir="2700000" algn="tl">
                    <a:srgbClr val="000000"/>
                  </a:outerShdw>
                </a:effectLst>
              </a:rPr>
              <a:t>These are the plans, I have for you</a:t>
            </a:r>
          </a:p>
        </p:txBody>
      </p:sp>
    </p:spTree>
    <p:extLst>
      <p:ext uri="{BB962C8B-B14F-4D97-AF65-F5344CB8AC3E}">
        <p14:creationId xmlns:p14="http://schemas.microsoft.com/office/powerpoint/2010/main" val="3978131267"/>
      </p:ext>
    </p:extLst>
  </p:cSld>
  <p:clrMapOvr>
    <a:masterClrMapping/>
  </p:clrMapOvr>
  <p:timing>
    <p:tnLst>
      <p:par>
        <p:cTn id="1" dur="indefinite" restart="never" nodeType="tmRoot"/>
      </p:par>
    </p:tnLst>
  </p:timing>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6" name="Text Box 6"/>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i="1">
                <a:solidFill>
                  <a:srgbClr val="FFFFFF"/>
                </a:solidFill>
                <a:effectLst>
                  <a:outerShdw blurRad="38100" dist="38100" dir="2700000" algn="tl">
                    <a:srgbClr val="000000"/>
                  </a:outerShdw>
                </a:effectLst>
              </a:rPr>
              <a:t>I know the plans I have for you </a:t>
            </a:r>
          </a:p>
        </p:txBody>
      </p:sp>
      <p:sp>
        <p:nvSpPr>
          <p:cNvPr id="793607" name="Text Box 7"/>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i="1">
                <a:solidFill>
                  <a:srgbClr val="FFFFFF"/>
                </a:solidFill>
                <a:effectLst>
                  <a:outerShdw blurRad="38100" dist="38100" dir="2700000" algn="tl">
                    <a:srgbClr val="000000"/>
                  </a:outerShdw>
                </a:effectLst>
              </a:rPr>
              <a:t>Declares the Lord</a:t>
            </a:r>
          </a:p>
        </p:txBody>
      </p:sp>
      <p:sp>
        <p:nvSpPr>
          <p:cNvPr id="79360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i="1">
                <a:solidFill>
                  <a:srgbClr val="FFFFFF"/>
                </a:solidFill>
                <a:effectLst>
                  <a:outerShdw blurRad="38100" dist="38100" dir="2700000" algn="tl">
                    <a:srgbClr val="000000"/>
                  </a:outerShdw>
                </a:effectLst>
              </a:rPr>
              <a:t>I know the plans I have for you </a:t>
            </a:r>
          </a:p>
        </p:txBody>
      </p:sp>
      <p:sp>
        <p:nvSpPr>
          <p:cNvPr id="793609"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i="1">
                <a:solidFill>
                  <a:srgbClr val="FFFFFF"/>
                </a:solidFill>
                <a:effectLst>
                  <a:outerShdw blurRad="38100" dist="38100" dir="2700000" algn="tl">
                    <a:srgbClr val="000000"/>
                  </a:outerShdw>
                </a:effectLst>
              </a:rPr>
              <a:t>Declares the Lord</a:t>
            </a:r>
          </a:p>
        </p:txBody>
      </p:sp>
    </p:spTree>
    <p:extLst>
      <p:ext uri="{BB962C8B-B14F-4D97-AF65-F5344CB8AC3E}">
        <p14:creationId xmlns:p14="http://schemas.microsoft.com/office/powerpoint/2010/main" val="2106940613"/>
      </p:ext>
    </p:extLst>
  </p:cSld>
  <p:clrMapOvr>
    <a:masterClrMapping/>
  </p:clrMapOvr>
  <p:timing>
    <p:tnLst>
      <p:par>
        <p:cTn id="1" dur="indefinite" restart="never" nodeType="tmRoot"/>
      </p:par>
    </p:tnLst>
  </p:timing>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31" name="Text Box 7"/>
          <p:cNvSpPr txBox="1">
            <a:spLocks noChangeArrowheads="1"/>
          </p:cNvSpPr>
          <p:nvPr/>
        </p:nvSpPr>
        <p:spPr bwMode="auto">
          <a:xfrm>
            <a:off x="0" y="609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i="1">
                <a:solidFill>
                  <a:srgbClr val="FFFFFF"/>
                </a:solidFill>
                <a:effectLst>
                  <a:outerShdw blurRad="38100" dist="38100" dir="2700000" algn="tl">
                    <a:srgbClr val="000000"/>
                  </a:outerShdw>
                </a:effectLst>
              </a:rPr>
              <a:t>Plans to prosper you, plans not to harm you</a:t>
            </a:r>
          </a:p>
        </p:txBody>
      </p:sp>
      <p:sp>
        <p:nvSpPr>
          <p:cNvPr id="794632" name="Text Box 8"/>
          <p:cNvSpPr txBox="1">
            <a:spLocks noChangeArrowheads="1"/>
          </p:cNvSpPr>
          <p:nvPr/>
        </p:nvSpPr>
        <p:spPr bwMode="auto">
          <a:xfrm>
            <a:off x="0" y="990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i="1">
                <a:solidFill>
                  <a:srgbClr val="FFFFFF"/>
                </a:solidFill>
                <a:effectLst>
                  <a:outerShdw blurRad="38100" dist="38100" dir="2700000" algn="tl">
                    <a:srgbClr val="000000"/>
                  </a:outerShdw>
                </a:effectLst>
              </a:rPr>
              <a:t>Plans to give you hope and a future</a:t>
            </a:r>
          </a:p>
        </p:txBody>
      </p:sp>
      <p:sp>
        <p:nvSpPr>
          <p:cNvPr id="794633" name="Text Box 9"/>
          <p:cNvSpPr txBox="1">
            <a:spLocks noChangeArrowheads="1"/>
          </p:cNvSpPr>
          <p:nvPr/>
        </p:nvSpPr>
        <p:spPr bwMode="auto">
          <a:xfrm>
            <a:off x="0" y="1371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i="1">
                <a:solidFill>
                  <a:srgbClr val="FFFFFF"/>
                </a:solidFill>
                <a:effectLst>
                  <a:outerShdw blurRad="38100" dist="38100" dir="2700000" algn="tl">
                    <a:srgbClr val="000000"/>
                  </a:outerShdw>
                </a:effectLst>
              </a:rPr>
              <a:t>These are the plans, these are the plans</a:t>
            </a:r>
          </a:p>
        </p:txBody>
      </p:sp>
      <p:sp>
        <p:nvSpPr>
          <p:cNvPr id="794634" name="Text Box 10"/>
          <p:cNvSpPr txBox="1">
            <a:spLocks noChangeArrowheads="1"/>
          </p:cNvSpPr>
          <p:nvPr/>
        </p:nvSpPr>
        <p:spPr bwMode="auto">
          <a:xfrm>
            <a:off x="0" y="1752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i="1">
                <a:solidFill>
                  <a:srgbClr val="FFFFFF"/>
                </a:solidFill>
                <a:effectLst>
                  <a:outerShdw blurRad="38100" dist="38100" dir="2700000" algn="tl">
                    <a:srgbClr val="000000"/>
                  </a:outerShdw>
                </a:effectLst>
              </a:rPr>
              <a:t>These are the plans, I have for you</a:t>
            </a:r>
          </a:p>
        </p:txBody>
      </p:sp>
    </p:spTree>
    <p:extLst>
      <p:ext uri="{BB962C8B-B14F-4D97-AF65-F5344CB8AC3E}">
        <p14:creationId xmlns:p14="http://schemas.microsoft.com/office/powerpoint/2010/main" val="3550927675"/>
      </p:ext>
    </p:extLst>
  </p:cSld>
  <p:clrMapOvr>
    <a:masterClrMapping/>
  </p:clrMapOvr>
  <p:timing>
    <p:tnLst>
      <p:par>
        <p:cTn id="1" dur="indefinite" restart="never" nodeType="tmRoot"/>
      </p:par>
    </p:tnLst>
  </p:timing>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1" name="Text Box 3"/>
          <p:cNvSpPr txBox="1">
            <a:spLocks noChangeArrowheads="1"/>
          </p:cNvSpPr>
          <p:nvPr/>
        </p:nvSpPr>
        <p:spPr bwMode="auto">
          <a:xfrm>
            <a:off x="0" y="609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Lord, though the world rejected me</a:t>
            </a:r>
          </a:p>
        </p:txBody>
      </p:sp>
      <p:sp>
        <p:nvSpPr>
          <p:cNvPr id="795652" name="Text Box 4"/>
          <p:cNvSpPr txBox="1">
            <a:spLocks noChangeArrowheads="1"/>
          </p:cNvSpPr>
          <p:nvPr/>
        </p:nvSpPr>
        <p:spPr bwMode="auto">
          <a:xfrm>
            <a:off x="0" y="990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Plans to give you hope and a future</a:t>
            </a:r>
          </a:p>
        </p:txBody>
      </p:sp>
      <p:sp>
        <p:nvSpPr>
          <p:cNvPr id="795653" name="Text Box 5"/>
          <p:cNvSpPr txBox="1">
            <a:spLocks noChangeArrowheads="1"/>
          </p:cNvSpPr>
          <p:nvPr/>
        </p:nvSpPr>
        <p:spPr bwMode="auto">
          <a:xfrm>
            <a:off x="0" y="1371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These are the plans, these are the plans</a:t>
            </a:r>
          </a:p>
        </p:txBody>
      </p:sp>
      <p:sp>
        <p:nvSpPr>
          <p:cNvPr id="795654" name="Text Box 6"/>
          <p:cNvSpPr txBox="1">
            <a:spLocks noChangeArrowheads="1"/>
          </p:cNvSpPr>
          <p:nvPr/>
        </p:nvSpPr>
        <p:spPr bwMode="auto">
          <a:xfrm>
            <a:off x="0" y="1752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FFFFFF"/>
                </a:solidFill>
                <a:effectLst>
                  <a:outerShdw blurRad="38100" dist="38100" dir="2700000" algn="tl">
                    <a:srgbClr val="000000"/>
                  </a:outerShdw>
                </a:effectLst>
              </a:rPr>
              <a:t>These are the plans, I have for you</a:t>
            </a:r>
          </a:p>
        </p:txBody>
      </p:sp>
    </p:spTree>
    <p:extLst>
      <p:ext uri="{BB962C8B-B14F-4D97-AF65-F5344CB8AC3E}">
        <p14:creationId xmlns:p14="http://schemas.microsoft.com/office/powerpoint/2010/main" val="2828307626"/>
      </p:ext>
    </p:extLst>
  </p:cSld>
  <p:clrMapOvr>
    <a:masterClrMapping/>
  </p:clrMapOvr>
  <p:timing>
    <p:tnLst>
      <p:par>
        <p:cTn id="1" dur="indefinite" restart="never" nodeType="tmRoot"/>
      </p:par>
    </p:tnLst>
  </p:timing>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87" name="Text Box 15"/>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Jesus put Your arms around me and hold me</a:t>
            </a:r>
          </a:p>
        </p:txBody>
      </p:sp>
      <p:sp>
        <p:nvSpPr>
          <p:cNvPr id="796688" name="Text Box 16"/>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Sing me a melody holding me near</a:t>
            </a:r>
          </a:p>
        </p:txBody>
      </p:sp>
      <p:sp>
        <p:nvSpPr>
          <p:cNvPr id="796689" name="Text Box 17"/>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Put Your arms around me and hold me</a:t>
            </a:r>
          </a:p>
        </p:txBody>
      </p:sp>
      <p:sp>
        <p:nvSpPr>
          <p:cNvPr id="796690" name="Text Box 18"/>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Sing me the words that I’m longing to hear…</a:t>
            </a:r>
          </a:p>
        </p:txBody>
      </p:sp>
    </p:spTree>
    <p:extLst>
      <p:ext uri="{BB962C8B-B14F-4D97-AF65-F5344CB8AC3E}">
        <p14:creationId xmlns:p14="http://schemas.microsoft.com/office/powerpoint/2010/main" val="4175446669"/>
      </p:ext>
    </p:extLst>
  </p:cSld>
  <p:clrMapOvr>
    <a:masterClrMapping/>
  </p:clrMapOvr>
  <p:timing>
    <p:tnLst>
      <p:par>
        <p:cTn id="1" dur="indefinite" restart="never" nodeType="tmRoot"/>
      </p:par>
    </p:tnLst>
  </p:timing>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Text Box 2"/>
          <p:cNvSpPr txBox="1">
            <a:spLocks noChangeArrowheads="1"/>
          </p:cNvSpPr>
          <p:nvPr/>
        </p:nvSpPr>
        <p:spPr bwMode="auto">
          <a:xfrm>
            <a:off x="0" y="0"/>
            <a:ext cx="9144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000">
                <a:solidFill>
                  <a:srgbClr val="FFFFFF"/>
                </a:solidFill>
                <a:effectLst>
                  <a:outerShdw blurRad="38100" dist="38100" dir="2700000" algn="tl">
                    <a:srgbClr val="000000"/>
                  </a:outerShdw>
                </a:effectLst>
              </a:rPr>
              <a:t>    It’s true….  I Love You! 	      It’s true …  I Love You….</a:t>
            </a:r>
          </a:p>
        </p:txBody>
      </p:sp>
    </p:spTree>
    <p:extLst>
      <p:ext uri="{BB962C8B-B14F-4D97-AF65-F5344CB8AC3E}">
        <p14:creationId xmlns:p14="http://schemas.microsoft.com/office/powerpoint/2010/main" val="27163674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Mighty is our God, mighty is our King</a:t>
            </a:r>
          </a:p>
        </p:txBody>
      </p:sp>
      <p:sp>
        <p:nvSpPr>
          <p:cNvPr id="67588"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Mighty is our Lord, ruler of everything</a:t>
            </a:r>
          </a:p>
        </p:txBody>
      </p:sp>
      <p:sp>
        <p:nvSpPr>
          <p:cNvPr id="67589"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i="1">
                <a:solidFill>
                  <a:srgbClr val="FFFFFF"/>
                </a:solidFill>
                <a:effectLst>
                  <a:outerShdw blurRad="38100" dist="38100" dir="2700000" algn="tl">
                    <a:srgbClr val="000000"/>
                  </a:outerShdw>
                </a:effectLst>
              </a:rPr>
              <a:t>(Glory to our God)</a:t>
            </a:r>
          </a:p>
        </p:txBody>
      </p:sp>
      <p:sp>
        <p:nvSpPr>
          <p:cNvPr id="67590"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i="1">
                <a:solidFill>
                  <a:srgbClr val="FFFFFF"/>
                </a:solidFill>
                <a:effectLst>
                  <a:outerShdw blurRad="38100" dist="38100" dir="2700000" algn="tl">
                    <a:srgbClr val="000000"/>
                  </a:outerShdw>
                </a:effectLst>
              </a:rPr>
              <a:t>(Praises to our God)</a:t>
            </a:r>
          </a:p>
        </p:txBody>
      </p:sp>
    </p:spTree>
    <p:extLst>
      <p:ext uri="{BB962C8B-B14F-4D97-AF65-F5344CB8AC3E}">
        <p14:creationId xmlns:p14="http://schemas.microsoft.com/office/powerpoint/2010/main" val="1335086573"/>
      </p:ext>
    </p:extLst>
  </p:cSld>
  <p:clrMapOvr>
    <a:masterClrMapping/>
  </p:clrMapOvr>
  <p:timing>
    <p:tnLst>
      <p:par>
        <p:cTn id="1" dur="indefinite" restart="never" nodeType="tmRoot"/>
      </p:par>
    </p:tnLst>
  </p:timing>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Awesome God, creator of all the earth</a:t>
            </a:r>
          </a:p>
        </p:txBody>
      </p:sp>
      <p:sp>
        <p:nvSpPr>
          <p:cNvPr id="798725" name="Text Box 5"/>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Awesome God, the ruler of the universe</a:t>
            </a:r>
          </a:p>
        </p:txBody>
      </p:sp>
      <p:sp>
        <p:nvSpPr>
          <p:cNvPr id="798727" name="Text Box 7"/>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Everlasting Father, never changing power</a:t>
            </a:r>
          </a:p>
        </p:txBody>
      </p:sp>
      <p:sp>
        <p:nvSpPr>
          <p:cNvPr id="798728" name="Text Box 8"/>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Unmistakably an awesome God</a:t>
            </a:r>
          </a:p>
        </p:txBody>
      </p:sp>
    </p:spTree>
    <p:extLst>
      <p:ext uri="{BB962C8B-B14F-4D97-AF65-F5344CB8AC3E}">
        <p14:creationId xmlns:p14="http://schemas.microsoft.com/office/powerpoint/2010/main" val="1846911875"/>
      </p:ext>
    </p:extLst>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Text Box 2"/>
          <p:cNvSpPr txBox="1">
            <a:spLocks noChangeArrowheads="1"/>
          </p:cNvSpPr>
          <p:nvPr/>
        </p:nvSpPr>
        <p:spPr bwMode="auto">
          <a:xfrm>
            <a:off x="0" y="0"/>
            <a:ext cx="91440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600">
                <a:solidFill>
                  <a:srgbClr val="FFFFFF"/>
                </a:solidFill>
                <a:effectLst>
                  <a:outerShdw blurRad="38100" dist="38100" dir="2700000" algn="tl">
                    <a:srgbClr val="000000"/>
                  </a:outerShdw>
                </a:effectLst>
              </a:rPr>
              <a:t>He’s An</a:t>
            </a:r>
          </a:p>
        </p:txBody>
      </p:sp>
      <p:sp>
        <p:nvSpPr>
          <p:cNvPr id="799747" name="Text Box 3"/>
          <p:cNvSpPr txBox="1">
            <a:spLocks noChangeArrowheads="1"/>
          </p:cNvSpPr>
          <p:nvPr/>
        </p:nvSpPr>
        <p:spPr bwMode="auto">
          <a:xfrm>
            <a:off x="0" y="914400"/>
            <a:ext cx="91440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600">
                <a:solidFill>
                  <a:srgbClr val="FFFFFF"/>
                </a:solidFill>
                <a:effectLst>
                  <a:outerShdw blurRad="38100" dist="38100" dir="2700000" algn="tl">
                    <a:srgbClr val="000000"/>
                  </a:outerShdw>
                </a:effectLst>
              </a:rPr>
              <a:t>Awesome God</a:t>
            </a:r>
          </a:p>
        </p:txBody>
      </p:sp>
    </p:spTree>
    <p:extLst>
      <p:ext uri="{BB962C8B-B14F-4D97-AF65-F5344CB8AC3E}">
        <p14:creationId xmlns:p14="http://schemas.microsoft.com/office/powerpoint/2010/main" val="1498639615"/>
      </p:ext>
    </p:extLst>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Text Box 2"/>
          <p:cNvSpPr txBox="1">
            <a:spLocks noChangeArrowheads="1"/>
          </p:cNvSpPr>
          <p:nvPr/>
        </p:nvSpPr>
        <p:spPr bwMode="auto">
          <a:xfrm>
            <a:off x="-685800" y="0"/>
            <a:ext cx="68580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500">
                <a:solidFill>
                  <a:srgbClr val="FFFFFF"/>
                </a:solidFill>
                <a:effectLst>
                  <a:outerShdw blurRad="38100" dist="38100" dir="2700000" algn="tl">
                    <a:srgbClr val="000000"/>
                  </a:outerShdw>
                </a:effectLst>
              </a:rPr>
              <a:t>All Honor,  </a:t>
            </a:r>
          </a:p>
        </p:txBody>
      </p:sp>
      <p:sp>
        <p:nvSpPr>
          <p:cNvPr id="800771" name="Text Box 3"/>
          <p:cNvSpPr txBox="1">
            <a:spLocks noChangeArrowheads="1"/>
          </p:cNvSpPr>
          <p:nvPr/>
        </p:nvSpPr>
        <p:spPr bwMode="auto">
          <a:xfrm>
            <a:off x="2209800" y="685800"/>
            <a:ext cx="39624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500">
                <a:solidFill>
                  <a:srgbClr val="FFFFFF"/>
                </a:solidFill>
                <a:effectLst>
                  <a:outerShdw blurRad="38100" dist="38100" dir="2700000" algn="tl">
                    <a:srgbClr val="000000"/>
                  </a:outerShdw>
                </a:effectLst>
              </a:rPr>
              <a:t>All Glory,</a:t>
            </a:r>
          </a:p>
        </p:txBody>
      </p:sp>
      <p:sp>
        <p:nvSpPr>
          <p:cNvPr id="800772" name="Text Box 4"/>
          <p:cNvSpPr txBox="1">
            <a:spLocks noChangeArrowheads="1"/>
          </p:cNvSpPr>
          <p:nvPr/>
        </p:nvSpPr>
        <p:spPr bwMode="auto">
          <a:xfrm>
            <a:off x="4038600" y="1295400"/>
            <a:ext cx="38862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500">
                <a:solidFill>
                  <a:srgbClr val="FFFFFF"/>
                </a:solidFill>
                <a:effectLst>
                  <a:outerShdw blurRad="38100" dist="38100" dir="2700000" algn="tl">
                    <a:srgbClr val="000000"/>
                  </a:outerShdw>
                </a:effectLst>
              </a:rPr>
              <a:t>All Power.</a:t>
            </a:r>
          </a:p>
        </p:txBody>
      </p:sp>
      <p:sp>
        <p:nvSpPr>
          <p:cNvPr id="800773" name="Text Box 5"/>
          <p:cNvSpPr txBox="1">
            <a:spLocks noChangeArrowheads="1"/>
          </p:cNvSpPr>
          <p:nvPr/>
        </p:nvSpPr>
        <p:spPr bwMode="auto">
          <a:xfrm>
            <a:off x="762000" y="1981200"/>
            <a:ext cx="68580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500">
                <a:solidFill>
                  <a:srgbClr val="FFFFFF"/>
                </a:solidFill>
              </a:rPr>
              <a:t>To You……...</a:t>
            </a:r>
          </a:p>
        </p:txBody>
      </p:sp>
    </p:spTree>
    <p:extLst>
      <p:ext uri="{BB962C8B-B14F-4D97-AF65-F5344CB8AC3E}">
        <p14:creationId xmlns:p14="http://schemas.microsoft.com/office/powerpoint/2010/main" val="1434431908"/>
      </p:ext>
    </p:extLst>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Text Box 2"/>
          <p:cNvSpPr txBox="1">
            <a:spLocks noChangeArrowheads="1"/>
          </p:cNvSpPr>
          <p:nvPr/>
        </p:nvSpPr>
        <p:spPr bwMode="auto">
          <a:xfrm>
            <a:off x="0" y="0"/>
            <a:ext cx="525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Holy Father,</a:t>
            </a:r>
            <a:endParaRPr lang="en-US" sz="3200">
              <a:solidFill>
                <a:srgbClr val="FFFFFF"/>
              </a:solidFill>
            </a:endParaRPr>
          </a:p>
        </p:txBody>
      </p:sp>
      <p:sp>
        <p:nvSpPr>
          <p:cNvPr id="801795" name="Text Box 3"/>
          <p:cNvSpPr txBox="1">
            <a:spLocks noChangeArrowheads="1"/>
          </p:cNvSpPr>
          <p:nvPr/>
        </p:nvSpPr>
        <p:spPr bwMode="auto">
          <a:xfrm>
            <a:off x="1524000" y="381000"/>
            <a:ext cx="4953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i="1">
                <a:solidFill>
                  <a:srgbClr val="FFFFFF"/>
                </a:solidFill>
                <a:effectLst>
                  <a:outerShdw blurRad="38100" dist="38100" dir="2700000" algn="tl">
                    <a:srgbClr val="000000"/>
                  </a:outerShdw>
                </a:effectLst>
              </a:rPr>
              <a:t>We worship You...</a:t>
            </a:r>
            <a:endParaRPr lang="en-US" sz="3200" i="1">
              <a:solidFill>
                <a:srgbClr val="FFFFFF"/>
              </a:solidFill>
            </a:endParaRPr>
          </a:p>
        </p:txBody>
      </p:sp>
      <p:sp>
        <p:nvSpPr>
          <p:cNvPr id="801796" name="Text Box 4"/>
          <p:cNvSpPr txBox="1">
            <a:spLocks noChangeArrowheads="1"/>
          </p:cNvSpPr>
          <p:nvPr/>
        </p:nvSpPr>
        <p:spPr bwMode="auto">
          <a:xfrm>
            <a:off x="457200" y="838200"/>
            <a:ext cx="6096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Precious Jesus,</a:t>
            </a:r>
            <a:endParaRPr lang="en-US" sz="3200">
              <a:solidFill>
                <a:srgbClr val="FFFFFF"/>
              </a:solidFill>
            </a:endParaRPr>
          </a:p>
        </p:txBody>
      </p:sp>
      <p:sp>
        <p:nvSpPr>
          <p:cNvPr id="801797" name="Text Box 5"/>
          <p:cNvSpPr txBox="1">
            <a:spLocks noChangeArrowheads="1"/>
          </p:cNvSpPr>
          <p:nvPr/>
        </p:nvSpPr>
        <p:spPr bwMode="auto">
          <a:xfrm>
            <a:off x="2438400" y="1295400"/>
            <a:ext cx="5715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i="1">
                <a:solidFill>
                  <a:srgbClr val="FFFFFF"/>
                </a:solidFill>
                <a:effectLst>
                  <a:outerShdw blurRad="38100" dist="38100" dir="2700000" algn="tl">
                    <a:srgbClr val="000000"/>
                  </a:outerShdw>
                </a:effectLst>
              </a:rPr>
              <a:t>Our Savior...</a:t>
            </a:r>
            <a:endParaRPr lang="en-US" sz="3200">
              <a:solidFill>
                <a:srgbClr val="FFFFFF"/>
              </a:solidFill>
            </a:endParaRPr>
          </a:p>
        </p:txBody>
      </p:sp>
      <p:sp>
        <p:nvSpPr>
          <p:cNvPr id="801798" name="Text Box 6"/>
          <p:cNvSpPr txBox="1">
            <a:spLocks noChangeArrowheads="1"/>
          </p:cNvSpPr>
          <p:nvPr/>
        </p:nvSpPr>
        <p:spPr bwMode="auto">
          <a:xfrm>
            <a:off x="2209800" y="1676400"/>
            <a:ext cx="5562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3200">
                <a:solidFill>
                  <a:srgbClr val="FFFFFF"/>
                </a:solidFill>
                <a:effectLst>
                  <a:outerShdw blurRad="38100" dist="38100" dir="2700000" algn="tl">
                    <a:srgbClr val="000000"/>
                  </a:outerShdw>
                </a:effectLst>
              </a:rPr>
              <a:t>Holy Spirit,</a:t>
            </a:r>
          </a:p>
        </p:txBody>
      </p:sp>
      <p:sp>
        <p:nvSpPr>
          <p:cNvPr id="801799" name="Text Box 7"/>
          <p:cNvSpPr txBox="1">
            <a:spLocks noChangeArrowheads="1"/>
          </p:cNvSpPr>
          <p:nvPr/>
        </p:nvSpPr>
        <p:spPr bwMode="auto">
          <a:xfrm>
            <a:off x="4800600" y="2286000"/>
            <a:ext cx="434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3200" i="1">
                <a:solidFill>
                  <a:srgbClr val="FFFFFF"/>
                </a:solidFill>
                <a:effectLst>
                  <a:outerShdw blurRad="38100" dist="38100" dir="2700000" algn="tl">
                    <a:srgbClr val="000000"/>
                  </a:outerShdw>
                </a:effectLst>
              </a:rPr>
              <a:t>We wait on You...</a:t>
            </a:r>
          </a:p>
        </p:txBody>
      </p:sp>
    </p:spTree>
    <p:extLst>
      <p:ext uri="{BB962C8B-B14F-4D97-AF65-F5344CB8AC3E}">
        <p14:creationId xmlns:p14="http://schemas.microsoft.com/office/powerpoint/2010/main" val="2445552104"/>
      </p:ext>
    </p:extLst>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Text Box 2"/>
          <p:cNvSpPr txBox="1">
            <a:spLocks noChangeArrowheads="1"/>
          </p:cNvSpPr>
          <p:nvPr/>
        </p:nvSpPr>
        <p:spPr bwMode="auto">
          <a:xfrm>
            <a:off x="-381000" y="0"/>
            <a:ext cx="66294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000">
                <a:solidFill>
                  <a:srgbClr val="FFFFFF"/>
                </a:solidFill>
                <a:effectLst>
                  <a:outerShdw blurRad="38100" dist="38100" dir="2700000" algn="tl">
                    <a:srgbClr val="000000"/>
                  </a:outerShdw>
                </a:effectLst>
              </a:rPr>
              <a:t>Holy Spirit</a:t>
            </a:r>
          </a:p>
        </p:txBody>
      </p:sp>
      <p:sp>
        <p:nvSpPr>
          <p:cNvPr id="802819" name="Text Box 3"/>
          <p:cNvSpPr txBox="1">
            <a:spLocks noChangeArrowheads="1"/>
          </p:cNvSpPr>
          <p:nvPr/>
        </p:nvSpPr>
        <p:spPr bwMode="auto">
          <a:xfrm>
            <a:off x="762000" y="533400"/>
            <a:ext cx="79248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5000">
                <a:solidFill>
                  <a:srgbClr val="FFFFFF"/>
                </a:solidFill>
                <a:effectLst>
                  <a:outerShdw blurRad="38100" dist="38100" dir="2700000" algn="tl">
                    <a:srgbClr val="000000"/>
                  </a:outerShdw>
                </a:effectLst>
              </a:rPr>
              <a:t>We wait on you...</a:t>
            </a:r>
          </a:p>
        </p:txBody>
      </p:sp>
      <p:sp>
        <p:nvSpPr>
          <p:cNvPr id="802820" name="Text Box 4"/>
          <p:cNvSpPr txBox="1">
            <a:spLocks noChangeArrowheads="1"/>
          </p:cNvSpPr>
          <p:nvPr/>
        </p:nvSpPr>
        <p:spPr bwMode="auto">
          <a:xfrm>
            <a:off x="0" y="1219200"/>
            <a:ext cx="73914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000">
                <a:solidFill>
                  <a:srgbClr val="FFFFFF"/>
                </a:solidFill>
                <a:effectLst>
                  <a:outerShdw blurRad="38100" dist="38100" dir="2700000" algn="tl">
                    <a:srgbClr val="000000"/>
                  </a:outerShdw>
                </a:effectLst>
              </a:rPr>
              <a:t>Holy Spirit</a:t>
            </a:r>
          </a:p>
        </p:txBody>
      </p:sp>
      <p:sp>
        <p:nvSpPr>
          <p:cNvPr id="802821" name="Text Box 5"/>
          <p:cNvSpPr txBox="1">
            <a:spLocks noChangeArrowheads="1"/>
          </p:cNvSpPr>
          <p:nvPr/>
        </p:nvSpPr>
        <p:spPr bwMode="auto">
          <a:xfrm>
            <a:off x="228600" y="1828800"/>
            <a:ext cx="89154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5000">
                <a:solidFill>
                  <a:srgbClr val="FFFFFF"/>
                </a:solidFill>
                <a:effectLst>
                  <a:outerShdw blurRad="38100" dist="38100" dir="2700000" algn="tl">
                    <a:srgbClr val="000000"/>
                  </a:outerShdw>
                </a:effectLst>
              </a:rPr>
              <a:t>We wait on You…</a:t>
            </a:r>
          </a:p>
        </p:txBody>
      </p:sp>
    </p:spTree>
    <p:extLst>
      <p:ext uri="{BB962C8B-B14F-4D97-AF65-F5344CB8AC3E}">
        <p14:creationId xmlns:p14="http://schemas.microsoft.com/office/powerpoint/2010/main" val="621736041"/>
      </p:ext>
    </p:extLst>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Text Box 2"/>
          <p:cNvSpPr txBox="1">
            <a:spLocks noChangeArrowheads="1"/>
          </p:cNvSpPr>
          <p:nvPr/>
        </p:nvSpPr>
        <p:spPr bwMode="auto">
          <a:xfrm>
            <a:off x="1524000" y="0"/>
            <a:ext cx="6858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8000" b="1" i="1">
                <a:solidFill>
                  <a:srgbClr val="FFFFFF"/>
                </a:solidFill>
                <a:effectLst>
                  <a:outerShdw blurRad="38100" dist="38100" dir="2700000" algn="tl">
                    <a:srgbClr val="000000"/>
                  </a:outerShdw>
                </a:effectLst>
              </a:rPr>
              <a:t>for</a:t>
            </a:r>
            <a:r>
              <a:rPr lang="en-US" sz="8000" b="1">
                <a:solidFill>
                  <a:srgbClr val="FFFFFF"/>
                </a:solidFill>
                <a:effectLst>
                  <a:outerShdw blurRad="38100" dist="38100" dir="2700000" algn="tl">
                    <a:srgbClr val="000000"/>
                  </a:outerShdw>
                </a:effectLst>
              </a:rPr>
              <a:t> </a:t>
            </a:r>
          </a:p>
        </p:txBody>
      </p:sp>
      <p:sp>
        <p:nvSpPr>
          <p:cNvPr id="803843" name="Text Box 3"/>
          <p:cNvSpPr txBox="1">
            <a:spLocks noChangeArrowheads="1"/>
          </p:cNvSpPr>
          <p:nvPr/>
        </p:nvSpPr>
        <p:spPr bwMode="auto">
          <a:xfrm>
            <a:off x="1295400" y="1295400"/>
            <a:ext cx="70866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9600" b="1">
                <a:solidFill>
                  <a:srgbClr val="FFFFFF"/>
                </a:solidFill>
                <a:effectLst>
                  <a:outerShdw blurRad="38100" dist="38100" dir="2700000" algn="tl">
                    <a:srgbClr val="000000"/>
                  </a:outerShdw>
                </a:effectLst>
              </a:rPr>
              <a:t>FIRE!</a:t>
            </a:r>
          </a:p>
        </p:txBody>
      </p:sp>
    </p:spTree>
    <p:extLst>
      <p:ext uri="{BB962C8B-B14F-4D97-AF65-F5344CB8AC3E}">
        <p14:creationId xmlns:p14="http://schemas.microsoft.com/office/powerpoint/2010/main" val="2808543725"/>
      </p:ext>
    </p:extLst>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This joy that I have, the world didn’t give it to me</a:t>
            </a:r>
          </a:p>
        </p:txBody>
      </p:sp>
      <p:sp>
        <p:nvSpPr>
          <p:cNvPr id="805891"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This joy that I have, the world didn’t give it to me</a:t>
            </a:r>
          </a:p>
        </p:txBody>
      </p:sp>
      <p:sp>
        <p:nvSpPr>
          <p:cNvPr id="805892" name="Text Box 4"/>
          <p:cNvSpPr txBox="1">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This joy that I have, the world didn’t give it to me</a:t>
            </a:r>
          </a:p>
        </p:txBody>
      </p:sp>
      <p:sp>
        <p:nvSpPr>
          <p:cNvPr id="805893" name="Text Box 5"/>
          <p:cNvSpPr txBox="1">
            <a:spLocks noChangeArrowheads="1"/>
          </p:cNvSpPr>
          <p:nvPr/>
        </p:nvSpPr>
        <p:spPr bwMode="auto">
          <a:xfrm>
            <a:off x="0" y="1447800"/>
            <a:ext cx="9144000" cy="1066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world didn’t give it, and the world can’t take it away</a:t>
            </a:r>
          </a:p>
        </p:txBody>
      </p:sp>
      <p:sp>
        <p:nvSpPr>
          <p:cNvPr id="805895" name="Text Box 7"/>
          <p:cNvSpPr txBox="1">
            <a:spLocks noChangeArrowheads="1"/>
          </p:cNvSpPr>
          <p:nvPr/>
        </p:nvSpPr>
        <p:spPr bwMode="auto">
          <a:xfrm>
            <a:off x="0" y="2590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This love that I have... This faith that I have…</a:t>
            </a:r>
          </a:p>
        </p:txBody>
      </p:sp>
      <p:sp>
        <p:nvSpPr>
          <p:cNvPr id="805897" name="Text Box 9"/>
          <p:cNvSpPr txBox="1">
            <a:spLocks noChangeArrowheads="1"/>
          </p:cNvSpPr>
          <p:nvPr/>
        </p:nvSpPr>
        <p:spPr bwMode="auto">
          <a:xfrm>
            <a:off x="0" y="3124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This joy that I have... This life that I have…</a:t>
            </a:r>
          </a:p>
        </p:txBody>
      </p:sp>
    </p:spTree>
    <p:extLst>
      <p:ext uri="{BB962C8B-B14F-4D97-AF65-F5344CB8AC3E}">
        <p14:creationId xmlns:p14="http://schemas.microsoft.com/office/powerpoint/2010/main" val="730355358"/>
      </p:ext>
    </p:extLst>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0516</a:t>
            </a:r>
          </a:p>
        </p:txBody>
      </p:sp>
    </p:spTree>
  </p:cSld>
  <p:clrMapOvr>
    <a:masterClrMapping/>
  </p:clrMapOvr>
  <p:timing>
    <p:tnLst>
      <p:par>
        <p:cTn id="1" dur="indefinite" restart="never" nodeType="tmRoot"/>
      </p:par>
    </p:tnLst>
  </p:timing>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0517</a:t>
            </a:r>
          </a:p>
        </p:txBody>
      </p:sp>
    </p:spTree>
  </p:cSld>
  <p:clrMapOvr>
    <a:masterClrMapping/>
  </p:clrMapOvr>
  <p:timing>
    <p:tnLst>
      <p:par>
        <p:cTn id="1" dur="indefinite" restart="never" nodeType="tmRoot"/>
      </p:par>
    </p:tnLst>
  </p:timing>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0518</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His name is higher, higher than any other name</a:t>
            </a:r>
          </a:p>
        </p:txBody>
      </p:sp>
      <p:sp>
        <p:nvSpPr>
          <p:cNvPr id="68612"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His power is greater for He has created everything!</a:t>
            </a:r>
          </a:p>
        </p:txBody>
      </p:sp>
    </p:spTree>
    <p:extLst>
      <p:ext uri="{BB962C8B-B14F-4D97-AF65-F5344CB8AC3E}">
        <p14:creationId xmlns:p14="http://schemas.microsoft.com/office/powerpoint/2010/main" val="1982180075"/>
      </p:ext>
    </p:extLst>
  </p:cSld>
  <p:clrMapOvr>
    <a:masterClrMapping/>
  </p:clrMapOvr>
  <p:timing>
    <p:tnLst>
      <p:par>
        <p:cTn id="1" dur="indefinite" restart="never" nodeType="tmRoot"/>
      </p:par>
    </p:tnLst>
  </p:timing>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We’ve come into this house</a:t>
            </a:r>
          </a:p>
        </p:txBody>
      </p:sp>
      <p:sp>
        <p:nvSpPr>
          <p:cNvPr id="812035"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To give You praise</a:t>
            </a:r>
          </a:p>
        </p:txBody>
      </p:sp>
      <p:sp>
        <p:nvSpPr>
          <p:cNvPr id="812036" name="Text Box 4"/>
          <p:cNvSpPr txBox="1">
            <a:spLocks noChangeArrowheads="1"/>
          </p:cNvSpPr>
          <p:nvPr/>
        </p:nvSpPr>
        <p:spPr bwMode="auto">
          <a:xfrm>
            <a:off x="3276600" y="1447800"/>
            <a:ext cx="2895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i="1">
                <a:solidFill>
                  <a:srgbClr val="FFFFFF"/>
                </a:solidFill>
                <a:effectLst>
                  <a:outerShdw blurRad="38100" dist="38100" dir="2700000" algn="tl">
                    <a:srgbClr val="000000"/>
                  </a:outerShdw>
                </a:effectLst>
              </a:rPr>
              <a:t>(REPEAT)</a:t>
            </a:r>
          </a:p>
        </p:txBody>
      </p:sp>
    </p:spTree>
    <p:extLst>
      <p:ext uri="{BB962C8B-B14F-4D97-AF65-F5344CB8AC3E}">
        <p14:creationId xmlns:p14="http://schemas.microsoft.com/office/powerpoint/2010/main" val="2252574280"/>
      </p:ext>
    </p:extLst>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Text Box 2"/>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We’re lifting up holy hands</a:t>
            </a:r>
          </a:p>
        </p:txBody>
      </p:sp>
      <p:sp>
        <p:nvSpPr>
          <p:cNvPr id="813059" name="Text Box 3"/>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We’re gonna do it right where we stand</a:t>
            </a:r>
          </a:p>
        </p:txBody>
      </p:sp>
      <p:sp>
        <p:nvSpPr>
          <p:cNvPr id="813061" name="Text Box 5"/>
          <p:cNvSpPr txBox="1">
            <a:spLocks noChangeArrowheads="1"/>
          </p:cNvSpPr>
          <p:nvPr/>
        </p:nvSpPr>
        <p:spPr bwMode="auto">
          <a:xfrm>
            <a:off x="0" y="1447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We’ve come into this house</a:t>
            </a:r>
          </a:p>
        </p:txBody>
      </p:sp>
      <p:sp>
        <p:nvSpPr>
          <p:cNvPr id="813062" name="Text Box 6"/>
          <p:cNvSpPr txBox="1">
            <a:spLocks noChangeArrowheads="1"/>
          </p:cNvSpPr>
          <p:nvPr/>
        </p:nvSpPr>
        <p:spPr bwMode="auto">
          <a:xfrm>
            <a:off x="0" y="2133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To give You praise</a:t>
            </a:r>
          </a:p>
        </p:txBody>
      </p:sp>
    </p:spTree>
    <p:extLst>
      <p:ext uri="{BB962C8B-B14F-4D97-AF65-F5344CB8AC3E}">
        <p14:creationId xmlns:p14="http://schemas.microsoft.com/office/powerpoint/2010/main" val="798184036"/>
      </p:ext>
    </p:extLst>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2" name="Text Box 2"/>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Praise Him in the morning</a:t>
            </a:r>
            <a:endParaRPr lang="en-US" sz="3600" b="1">
              <a:solidFill>
                <a:srgbClr val="FFFFFF"/>
              </a:solidFill>
              <a:effectLst>
                <a:outerShdw blurRad="38100" dist="38100" dir="2700000" algn="tl">
                  <a:srgbClr val="000000"/>
                </a:outerShdw>
              </a:effectLst>
            </a:endParaRPr>
          </a:p>
        </p:txBody>
      </p:sp>
      <p:sp>
        <p:nvSpPr>
          <p:cNvPr id="814083" name="Text Box 3"/>
          <p:cNvSpPr txBox="1">
            <a:spLocks noChangeArrowheads="1"/>
          </p:cNvSpPr>
          <p:nvPr/>
        </p:nvSpPr>
        <p:spPr bwMode="auto">
          <a:xfrm>
            <a:off x="0" y="457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Praise Him in the noontime</a:t>
            </a:r>
            <a:endParaRPr lang="en-US" sz="3600" b="1">
              <a:solidFill>
                <a:srgbClr val="FFFFFF"/>
              </a:solidFill>
              <a:effectLst>
                <a:outerShdw blurRad="38100" dist="38100" dir="2700000" algn="tl">
                  <a:srgbClr val="000000"/>
                </a:outerShdw>
              </a:effectLst>
            </a:endParaRPr>
          </a:p>
        </p:txBody>
      </p:sp>
      <p:sp>
        <p:nvSpPr>
          <p:cNvPr id="814084" name="Text Box 4"/>
          <p:cNvSpPr txBox="1">
            <a:spLocks noChangeArrowheads="1"/>
          </p:cNvSpPr>
          <p:nvPr/>
        </p:nvSpPr>
        <p:spPr bwMode="auto">
          <a:xfrm>
            <a:off x="0" y="990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Praise Him all through the night</a:t>
            </a:r>
          </a:p>
        </p:txBody>
      </p:sp>
      <p:sp>
        <p:nvSpPr>
          <p:cNvPr id="814085" name="Text Box 5"/>
          <p:cNvSpPr txBox="1">
            <a:spLocks noChangeArrowheads="1"/>
          </p:cNvSpPr>
          <p:nvPr/>
        </p:nvSpPr>
        <p:spPr bwMode="auto">
          <a:xfrm>
            <a:off x="0" y="1676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When we come into this place</a:t>
            </a:r>
            <a:endParaRPr lang="en-US" sz="3600" b="1">
              <a:solidFill>
                <a:srgbClr val="FFFFFF"/>
              </a:solidFill>
              <a:effectLst>
                <a:outerShdw blurRad="38100" dist="38100" dir="2700000" algn="tl">
                  <a:srgbClr val="000000"/>
                </a:outerShdw>
              </a:effectLst>
            </a:endParaRPr>
          </a:p>
        </p:txBody>
      </p:sp>
      <p:sp>
        <p:nvSpPr>
          <p:cNvPr id="814086" name="Text Box 6"/>
          <p:cNvSpPr txBox="1">
            <a:spLocks noChangeArrowheads="1"/>
          </p:cNvSpPr>
          <p:nvPr/>
        </p:nvSpPr>
        <p:spPr bwMode="auto">
          <a:xfrm>
            <a:off x="0" y="2133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Lifting up His mighty name</a:t>
            </a:r>
            <a:endParaRPr lang="en-US" sz="3600" b="1">
              <a:solidFill>
                <a:srgbClr val="FFFFFF"/>
              </a:solidFill>
              <a:effectLst>
                <a:outerShdw blurRad="38100" dist="38100" dir="2700000" algn="tl">
                  <a:srgbClr val="000000"/>
                </a:outerShdw>
              </a:effectLst>
            </a:endParaRPr>
          </a:p>
        </p:txBody>
      </p:sp>
      <p:sp>
        <p:nvSpPr>
          <p:cNvPr id="814087" name="Text Box 7"/>
          <p:cNvSpPr txBox="1">
            <a:spLocks noChangeArrowheads="1"/>
          </p:cNvSpPr>
          <p:nvPr/>
        </p:nvSpPr>
        <p:spPr bwMode="auto">
          <a:xfrm>
            <a:off x="0" y="2667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Everything is gonna be alright!</a:t>
            </a:r>
            <a:endParaRPr lang="en-US" sz="3600" b="1">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463959132"/>
      </p:ext>
    </p:extLst>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Text Box 2"/>
          <p:cNvSpPr txBox="1">
            <a:spLocks noChangeArrowheads="1"/>
          </p:cNvSpPr>
          <p:nvPr/>
        </p:nvSpPr>
        <p:spPr bwMode="auto">
          <a:xfrm>
            <a:off x="304800" y="304800"/>
            <a:ext cx="88392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Oh Lord we lift you up</a:t>
            </a:r>
            <a:endParaRPr lang="en-US" sz="3200">
              <a:solidFill>
                <a:srgbClr val="FF0000"/>
              </a:solidFill>
            </a:endParaRPr>
          </a:p>
        </p:txBody>
      </p:sp>
      <p:sp>
        <p:nvSpPr>
          <p:cNvPr id="815107" name="Text Box 3"/>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Oh Lord we glorify Your name  in all the earth</a:t>
            </a:r>
            <a:endParaRPr lang="en-US" sz="3200">
              <a:solidFill>
                <a:srgbClr val="FF0000"/>
              </a:solidFill>
            </a:endParaRPr>
          </a:p>
        </p:txBody>
      </p:sp>
      <p:sp>
        <p:nvSpPr>
          <p:cNvPr id="815111" name="Text Box 7"/>
          <p:cNvSpPr txBox="1">
            <a:spLocks noChangeArrowheads="1"/>
          </p:cNvSpPr>
          <p:nvPr/>
        </p:nvSpPr>
        <p:spPr bwMode="auto">
          <a:xfrm>
            <a:off x="304800" y="1371600"/>
            <a:ext cx="88392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(repeat)</a:t>
            </a:r>
            <a:endParaRPr lang="en-US" sz="3200">
              <a:solidFill>
                <a:srgbClr val="FF0000"/>
              </a:solidFill>
            </a:endParaRPr>
          </a:p>
        </p:txBody>
      </p:sp>
    </p:spTree>
    <p:extLst>
      <p:ext uri="{BB962C8B-B14F-4D97-AF65-F5344CB8AC3E}">
        <p14:creationId xmlns:p14="http://schemas.microsoft.com/office/powerpoint/2010/main" val="3410975409"/>
      </p:ext>
    </p:extLst>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We make a joyful noise unto the Lord</a:t>
            </a:r>
            <a:endParaRPr lang="en-US" sz="3200">
              <a:solidFill>
                <a:srgbClr val="FF0000"/>
              </a:solidFill>
            </a:endParaRPr>
          </a:p>
        </p:txBody>
      </p:sp>
      <p:sp>
        <p:nvSpPr>
          <p:cNvPr id="816131"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Serve Him with gladness</a:t>
            </a:r>
            <a:endParaRPr lang="en-US" sz="3200">
              <a:solidFill>
                <a:srgbClr val="FF0000"/>
              </a:solidFill>
            </a:endParaRPr>
          </a:p>
        </p:txBody>
      </p:sp>
      <p:sp>
        <p:nvSpPr>
          <p:cNvPr id="816132" name="Text Box 4"/>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We know that You are Lord</a:t>
            </a:r>
            <a:endParaRPr lang="en-US" sz="3200">
              <a:solidFill>
                <a:srgbClr val="FF0000"/>
              </a:solidFill>
            </a:endParaRPr>
          </a:p>
        </p:txBody>
      </p:sp>
      <p:sp>
        <p:nvSpPr>
          <p:cNvPr id="816133" name="Text Box 5"/>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It is You that have made us   </a:t>
            </a:r>
            <a:endParaRPr lang="en-US" sz="3200">
              <a:solidFill>
                <a:srgbClr val="FF0000"/>
              </a:solidFill>
            </a:endParaRPr>
          </a:p>
        </p:txBody>
      </p:sp>
      <p:sp>
        <p:nvSpPr>
          <p:cNvPr id="816134" name="Text Box 6"/>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We are Your people</a:t>
            </a:r>
            <a:endParaRPr lang="en-US" sz="3200">
              <a:solidFill>
                <a:srgbClr val="FF0000"/>
              </a:solidFill>
            </a:endParaRPr>
          </a:p>
        </p:txBody>
      </p:sp>
    </p:spTree>
    <p:extLst>
      <p:ext uri="{BB962C8B-B14F-4D97-AF65-F5344CB8AC3E}">
        <p14:creationId xmlns:p14="http://schemas.microsoft.com/office/powerpoint/2010/main" val="1563910048"/>
      </p:ext>
    </p:extLst>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Enter into His gates giving thanks</a:t>
            </a:r>
          </a:p>
        </p:txBody>
      </p:sp>
      <p:sp>
        <p:nvSpPr>
          <p:cNvPr id="817155"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And enter His courts with praise</a:t>
            </a:r>
          </a:p>
        </p:txBody>
      </p:sp>
      <p:sp>
        <p:nvSpPr>
          <p:cNvPr id="817156" name="Text Box 4"/>
          <p:cNvSpPr txBox="1">
            <a:spLocks noChangeArrowheads="1"/>
          </p:cNvSpPr>
          <p:nvPr/>
        </p:nvSpPr>
        <p:spPr bwMode="auto">
          <a:xfrm>
            <a:off x="0" y="1066800"/>
            <a:ext cx="9144000" cy="1066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Your mercy is everlasting and the truth endures forever</a:t>
            </a:r>
          </a:p>
        </p:txBody>
      </p:sp>
      <p:sp>
        <p:nvSpPr>
          <p:cNvPr id="817157" name="Text Box 5"/>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rPr>
              <a:t>We praise    Your name</a:t>
            </a:r>
          </a:p>
        </p:txBody>
      </p:sp>
    </p:spTree>
    <p:extLst>
      <p:ext uri="{BB962C8B-B14F-4D97-AF65-F5344CB8AC3E}">
        <p14:creationId xmlns:p14="http://schemas.microsoft.com/office/powerpoint/2010/main" val="3559852335"/>
      </p:ext>
    </p:extLst>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Text Box 2"/>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Praise the name of Jesus</a:t>
            </a:r>
            <a:endParaRPr lang="en-US" sz="3600">
              <a:solidFill>
                <a:srgbClr val="FF0000"/>
              </a:solidFill>
            </a:endParaRPr>
          </a:p>
        </p:txBody>
      </p:sp>
      <p:sp>
        <p:nvSpPr>
          <p:cNvPr id="818179" name="Text Box 3"/>
          <p:cNvSpPr txBox="1">
            <a:spLocks noChangeArrowheads="1"/>
          </p:cNvSpPr>
          <p:nvPr/>
        </p:nvSpPr>
        <p:spPr bwMode="auto">
          <a:xfrm>
            <a:off x="0" y="609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Praise the name of the Lord</a:t>
            </a:r>
            <a:endParaRPr lang="en-US" sz="3600">
              <a:solidFill>
                <a:srgbClr val="FF0000"/>
              </a:solidFill>
            </a:endParaRPr>
          </a:p>
        </p:txBody>
      </p:sp>
      <p:sp>
        <p:nvSpPr>
          <p:cNvPr id="818180" name="Text Box 4"/>
          <p:cNvSpPr txBox="1">
            <a:spLocks noChangeArrowheads="1"/>
          </p:cNvSpPr>
          <p:nvPr/>
        </p:nvSpPr>
        <p:spPr bwMode="auto">
          <a:xfrm>
            <a:off x="0" y="1219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Praise the name of Jesus</a:t>
            </a:r>
            <a:endParaRPr lang="en-US" sz="3600">
              <a:solidFill>
                <a:srgbClr val="FF0000"/>
              </a:solidFill>
            </a:endParaRPr>
          </a:p>
        </p:txBody>
      </p:sp>
      <p:sp>
        <p:nvSpPr>
          <p:cNvPr id="818181" name="Text Box 5"/>
          <p:cNvSpPr txBox="1">
            <a:spLocks noChangeArrowheads="1"/>
          </p:cNvSpPr>
          <p:nvPr/>
        </p:nvSpPr>
        <p:spPr bwMode="auto">
          <a:xfrm>
            <a:off x="0" y="1752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He’s been so good to me</a:t>
            </a:r>
            <a:endParaRPr lang="en-US" sz="3600">
              <a:solidFill>
                <a:srgbClr val="FF0000"/>
              </a:solidFill>
            </a:endParaRPr>
          </a:p>
        </p:txBody>
      </p:sp>
    </p:spTree>
    <p:extLst>
      <p:ext uri="{BB962C8B-B14F-4D97-AF65-F5344CB8AC3E}">
        <p14:creationId xmlns:p14="http://schemas.microsoft.com/office/powerpoint/2010/main" val="311661534"/>
      </p:ext>
    </p:extLst>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7"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He will deliver me</a:t>
            </a:r>
          </a:p>
        </p:txBody>
      </p:sp>
      <p:sp>
        <p:nvSpPr>
          <p:cNvPr id="81920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He will deliver me</a:t>
            </a:r>
          </a:p>
        </p:txBody>
      </p:sp>
      <p:sp>
        <p:nvSpPr>
          <p:cNvPr id="819209"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He rides the wings of the wind</a:t>
            </a:r>
          </a:p>
        </p:txBody>
      </p:sp>
      <p:sp>
        <p:nvSpPr>
          <p:cNvPr id="819210"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He will deliver me</a:t>
            </a:r>
          </a:p>
        </p:txBody>
      </p:sp>
    </p:spTree>
    <p:extLst>
      <p:ext uri="{BB962C8B-B14F-4D97-AF65-F5344CB8AC3E}">
        <p14:creationId xmlns:p14="http://schemas.microsoft.com/office/powerpoint/2010/main" val="931747317"/>
      </p:ext>
    </p:extLst>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31"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His ear is not deaf that He cannot hear</a:t>
            </a:r>
          </a:p>
        </p:txBody>
      </p:sp>
      <p:sp>
        <p:nvSpPr>
          <p:cNvPr id="820232"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He’s a mighty God and there’s no reason to fear</a:t>
            </a:r>
          </a:p>
        </p:txBody>
      </p:sp>
      <p:sp>
        <p:nvSpPr>
          <p:cNvPr id="820233"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His arm is not short that He cannot save</a:t>
            </a:r>
          </a:p>
        </p:txBody>
      </p:sp>
      <p:sp>
        <p:nvSpPr>
          <p:cNvPr id="820234"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know he’s gonna lift me to a higher place</a:t>
            </a:r>
          </a:p>
        </p:txBody>
      </p:sp>
    </p:spTree>
    <p:extLst>
      <p:ext uri="{BB962C8B-B14F-4D97-AF65-F5344CB8AC3E}">
        <p14:creationId xmlns:p14="http://schemas.microsoft.com/office/powerpoint/2010/main" val="1466753193"/>
      </p:ext>
    </p:extLst>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Calling Jesus can I talk to You</a:t>
            </a:r>
          </a:p>
        </p:txBody>
      </p:sp>
      <p:sp>
        <p:nvSpPr>
          <p:cNvPr id="821251"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Calling Jesus can I talk to You</a:t>
            </a:r>
          </a:p>
        </p:txBody>
      </p:sp>
      <p:sp>
        <p:nvSpPr>
          <p:cNvPr id="821252" name="Text Box 4"/>
          <p:cNvSpPr txBox="1">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Calling Jesus can I talk to You</a:t>
            </a:r>
          </a:p>
        </p:txBody>
      </p:sp>
      <p:sp>
        <p:nvSpPr>
          <p:cNvPr id="821253" name="Text Box 5"/>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Jesus-Jesus-Jesus-Jesus</a:t>
            </a:r>
          </a:p>
        </p:txBody>
      </p:sp>
      <p:sp>
        <p:nvSpPr>
          <p:cNvPr id="821254" name="Text Box 6"/>
          <p:cNvSpPr txBox="1">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Calling Jesus can I talk to You!</a:t>
            </a:r>
          </a:p>
        </p:txBody>
      </p:sp>
    </p:spTree>
    <p:extLst>
      <p:ext uri="{BB962C8B-B14F-4D97-AF65-F5344CB8AC3E}">
        <p14:creationId xmlns:p14="http://schemas.microsoft.com/office/powerpoint/2010/main" val="42394022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0" name="Text Box 8"/>
          <p:cNvSpPr txBox="1">
            <a:spLocks noChangeArrowheads="1"/>
          </p:cNvSpPr>
          <p:nvPr/>
        </p:nvSpPr>
        <p:spPr bwMode="auto">
          <a:xfrm>
            <a:off x="0" y="2286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Sing the wondrous love of Jesus, sing His mercies and His grace</a:t>
            </a:r>
          </a:p>
        </p:txBody>
      </p:sp>
      <p:sp>
        <p:nvSpPr>
          <p:cNvPr id="69642" name="Text Box 10"/>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In the mansion bright and blessed, He’ll prepare for us a place</a:t>
            </a:r>
          </a:p>
        </p:txBody>
      </p:sp>
      <p:sp>
        <p:nvSpPr>
          <p:cNvPr id="69643" name="Text Box 11"/>
          <p:cNvSpPr txBox="1">
            <a:spLocks noChangeArrowheads="1"/>
          </p:cNvSpPr>
          <p:nvPr/>
        </p:nvSpPr>
        <p:spPr bwMode="auto">
          <a:xfrm>
            <a:off x="0" y="1676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When we all get to heaven, what a day of rejoicing that will be</a:t>
            </a:r>
          </a:p>
        </p:txBody>
      </p:sp>
      <p:sp>
        <p:nvSpPr>
          <p:cNvPr id="69644" name="Text Box 12"/>
          <p:cNvSpPr txBox="1">
            <a:spLocks noChangeArrowheads="1"/>
          </p:cNvSpPr>
          <p:nvPr/>
        </p:nvSpPr>
        <p:spPr bwMode="auto">
          <a:xfrm>
            <a:off x="0" y="2133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When we all see Jesus, we’ll sing and shout the victory</a:t>
            </a:r>
          </a:p>
        </p:txBody>
      </p:sp>
    </p:spTree>
    <p:extLst>
      <p:ext uri="{BB962C8B-B14F-4D97-AF65-F5344CB8AC3E}">
        <p14:creationId xmlns:p14="http://schemas.microsoft.com/office/powerpoint/2010/main" val="1131628065"/>
      </p:ext>
    </p:extLst>
  </p:cSld>
  <p:clrMapOvr>
    <a:masterClrMapping/>
  </p:clrMapOvr>
  <p:timing>
    <p:tnLst>
      <p:par>
        <p:cTn id="1" dur="indefinite" restart="never" nodeType="tmRoot"/>
      </p:par>
    </p:tnLst>
  </p:timing>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4"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Calling Jesus Can I walk with You</a:t>
            </a:r>
          </a:p>
        </p:txBody>
      </p:sp>
      <p:sp>
        <p:nvSpPr>
          <p:cNvPr id="822275" name="Text Box 3"/>
          <p:cNvSpPr txBox="1">
            <a:spLocks noChangeArrowheads="1"/>
          </p:cNvSpPr>
          <p:nvPr/>
        </p:nvSpPr>
        <p:spPr bwMode="auto">
          <a:xfrm>
            <a:off x="0" y="609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Calling Jesus Can I walk with You</a:t>
            </a:r>
          </a:p>
        </p:txBody>
      </p:sp>
      <p:sp>
        <p:nvSpPr>
          <p:cNvPr id="822276" name="Text Box 4"/>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Calling Jesus Can I walk with You</a:t>
            </a:r>
          </a:p>
        </p:txBody>
      </p:sp>
      <p:sp>
        <p:nvSpPr>
          <p:cNvPr id="822277" name="Text Box 5"/>
          <p:cNvSpPr txBox="1">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Jesus-Jesus-Jesus-Jesus</a:t>
            </a:r>
          </a:p>
        </p:txBody>
      </p:sp>
      <p:sp>
        <p:nvSpPr>
          <p:cNvPr id="822278" name="Text Box 6"/>
          <p:cNvSpPr txBox="1">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Calling Jesus Can I walk with You!</a:t>
            </a:r>
          </a:p>
        </p:txBody>
      </p:sp>
    </p:spTree>
    <p:extLst>
      <p:ext uri="{BB962C8B-B14F-4D97-AF65-F5344CB8AC3E}">
        <p14:creationId xmlns:p14="http://schemas.microsoft.com/office/powerpoint/2010/main" val="1446624874"/>
      </p:ext>
    </p:extLst>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8"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Calling Jesus, can I praise Your Name</a:t>
            </a:r>
          </a:p>
        </p:txBody>
      </p:sp>
      <p:sp>
        <p:nvSpPr>
          <p:cNvPr id="823299"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Calling Jesus, can I praise Your Name</a:t>
            </a:r>
          </a:p>
        </p:txBody>
      </p:sp>
      <p:sp>
        <p:nvSpPr>
          <p:cNvPr id="823300" name="Text Box 4"/>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Calling Jesus, can I praise Your Name</a:t>
            </a:r>
          </a:p>
        </p:txBody>
      </p:sp>
      <p:sp>
        <p:nvSpPr>
          <p:cNvPr id="823301" name="Text Box 5"/>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Praise Your Name - I Praise Your Name!</a:t>
            </a:r>
          </a:p>
        </p:txBody>
      </p:sp>
      <p:sp>
        <p:nvSpPr>
          <p:cNvPr id="823302" name="Text Box 6"/>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Praise Your Name - I Praise Your Name!</a:t>
            </a:r>
          </a:p>
        </p:txBody>
      </p:sp>
      <p:sp>
        <p:nvSpPr>
          <p:cNvPr id="823303" name="Text Box 7"/>
          <p:cNvSpPr txBox="1">
            <a:spLocks noChangeArrowheads="1"/>
          </p:cNvSpPr>
          <p:nvPr/>
        </p:nvSpPr>
        <p:spPr bwMode="auto">
          <a:xfrm>
            <a:off x="0" y="3200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Calling Jesus, can I praise Your Name</a:t>
            </a:r>
          </a:p>
        </p:txBody>
      </p:sp>
    </p:spTree>
    <p:extLst>
      <p:ext uri="{BB962C8B-B14F-4D97-AF65-F5344CB8AC3E}">
        <p14:creationId xmlns:p14="http://schemas.microsoft.com/office/powerpoint/2010/main" val="1021778020"/>
      </p:ext>
    </p:extLst>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Holy Spirit come and send Your Fire</a:t>
            </a:r>
          </a:p>
        </p:txBody>
      </p:sp>
      <p:sp>
        <p:nvSpPr>
          <p:cNvPr id="824323" name="Text Box 3"/>
          <p:cNvSpPr txBox="1">
            <a:spLocks noChangeArrowheads="1"/>
          </p:cNvSpPr>
          <p:nvPr/>
        </p:nvSpPr>
        <p:spPr bwMode="auto">
          <a:xfrm>
            <a:off x="0" y="609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Holy Spirit come and send Your Fire</a:t>
            </a:r>
          </a:p>
        </p:txBody>
      </p:sp>
      <p:sp>
        <p:nvSpPr>
          <p:cNvPr id="824324" name="Text Box 4"/>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Holy Spirit come and send Your Fire</a:t>
            </a:r>
          </a:p>
        </p:txBody>
      </p:sp>
      <p:sp>
        <p:nvSpPr>
          <p:cNvPr id="824325" name="Text Box 5"/>
          <p:cNvSpPr txBox="1">
            <a:spLocks noChangeArrowheads="1"/>
          </p:cNvSpPr>
          <p:nvPr/>
        </p:nvSpPr>
        <p:spPr bwMode="auto">
          <a:xfrm>
            <a:off x="0" y="1905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Fire - Fire</a:t>
            </a:r>
          </a:p>
        </p:txBody>
      </p:sp>
      <p:sp>
        <p:nvSpPr>
          <p:cNvPr id="824326" name="Text Box 6"/>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Holy Ghost Fire! - Fire</a:t>
            </a:r>
          </a:p>
        </p:txBody>
      </p:sp>
      <p:sp>
        <p:nvSpPr>
          <p:cNvPr id="824327" name="Text Box 7"/>
          <p:cNvSpPr txBox="1">
            <a:spLocks noChangeArrowheads="1"/>
          </p:cNvSpPr>
          <p:nvPr/>
        </p:nvSpPr>
        <p:spPr bwMode="auto">
          <a:xfrm>
            <a:off x="0" y="2819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Holy Spirit come and send Your Fire</a:t>
            </a:r>
          </a:p>
        </p:txBody>
      </p:sp>
    </p:spTree>
    <p:extLst>
      <p:ext uri="{BB962C8B-B14F-4D97-AF65-F5344CB8AC3E}">
        <p14:creationId xmlns:p14="http://schemas.microsoft.com/office/powerpoint/2010/main" val="776891820"/>
      </p:ext>
    </p:extLst>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9" name="Text Box 5"/>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I’m not talking about the weather</a:t>
            </a:r>
          </a:p>
        </p:txBody>
      </p:sp>
      <p:sp>
        <p:nvSpPr>
          <p:cNvPr id="825350" name="Text Box 6"/>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Holy Ghost rain is falling down on me</a:t>
            </a:r>
          </a:p>
        </p:txBody>
      </p:sp>
      <p:sp>
        <p:nvSpPr>
          <p:cNvPr id="825353" name="Text Box 9"/>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feel the rain, I feel the rain</a:t>
            </a:r>
          </a:p>
        </p:txBody>
      </p:sp>
      <p:sp>
        <p:nvSpPr>
          <p:cNvPr id="825354" name="Text Box 10"/>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feel it falling down on me</a:t>
            </a:r>
          </a:p>
        </p:txBody>
      </p:sp>
      <p:sp>
        <p:nvSpPr>
          <p:cNvPr id="825355" name="Text Box 11"/>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(repeat)</a:t>
            </a:r>
          </a:p>
        </p:txBody>
      </p:sp>
      <p:sp>
        <p:nvSpPr>
          <p:cNvPr id="825356" name="Text Box 12"/>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former and the latter rain together</a:t>
            </a:r>
          </a:p>
        </p:txBody>
      </p:sp>
    </p:spTree>
    <p:extLst>
      <p:ext uri="{BB962C8B-B14F-4D97-AF65-F5344CB8AC3E}">
        <p14:creationId xmlns:p14="http://schemas.microsoft.com/office/powerpoint/2010/main" val="2914271054"/>
      </p:ext>
    </p:extLst>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Praise the Lord all ye servants of the Lord</a:t>
            </a:r>
          </a:p>
        </p:txBody>
      </p:sp>
      <p:sp>
        <p:nvSpPr>
          <p:cNvPr id="82637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Who minister by night in the house of the Lord</a:t>
            </a:r>
          </a:p>
        </p:txBody>
      </p:sp>
      <p:sp>
        <p:nvSpPr>
          <p:cNvPr id="826377" name="Text Box 9"/>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Lift up Your hands in the sanctuary</a:t>
            </a:r>
          </a:p>
        </p:txBody>
      </p:sp>
      <p:sp>
        <p:nvSpPr>
          <p:cNvPr id="826378" name="Text Box 10"/>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Lift up Your hands and praise the Lord</a:t>
            </a:r>
          </a:p>
        </p:txBody>
      </p:sp>
    </p:spTree>
    <p:extLst>
      <p:ext uri="{BB962C8B-B14F-4D97-AF65-F5344CB8AC3E}">
        <p14:creationId xmlns:p14="http://schemas.microsoft.com/office/powerpoint/2010/main" val="4019342543"/>
      </p:ext>
    </p:extLst>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All night, I want to praise the Lord</a:t>
            </a:r>
          </a:p>
        </p:txBody>
      </p:sp>
      <p:sp>
        <p:nvSpPr>
          <p:cNvPr id="82740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All night, I want to lift up my hands</a:t>
            </a:r>
          </a:p>
        </p:txBody>
      </p:sp>
      <p:sp>
        <p:nvSpPr>
          <p:cNvPr id="82740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All night, I want to dance a holy dance</a:t>
            </a:r>
          </a:p>
        </p:txBody>
      </p:sp>
      <p:sp>
        <p:nvSpPr>
          <p:cNvPr id="82740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All night, I want to praise the Lord</a:t>
            </a:r>
          </a:p>
        </p:txBody>
      </p:sp>
    </p:spTree>
    <p:extLst>
      <p:ext uri="{BB962C8B-B14F-4D97-AF65-F5344CB8AC3E}">
        <p14:creationId xmlns:p14="http://schemas.microsoft.com/office/powerpoint/2010/main" val="933581287"/>
      </p:ext>
    </p:extLst>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20" name="Text Box 4"/>
          <p:cNvSpPr txBox="1">
            <a:spLocks noChangeArrowheads="1"/>
          </p:cNvSpPr>
          <p:nvPr/>
        </p:nvSpPr>
        <p:spPr bwMode="auto">
          <a:xfrm>
            <a:off x="0" y="1447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Praise with timbrel and with dancing, with the strings and flute</a:t>
            </a:r>
          </a:p>
        </p:txBody>
      </p:sp>
      <p:sp>
        <p:nvSpPr>
          <p:cNvPr id="828422" name="Text Box 6"/>
          <p:cNvSpPr txBox="1">
            <a:spLocks noChangeArrowheads="1"/>
          </p:cNvSpPr>
          <p:nvPr/>
        </p:nvSpPr>
        <p:spPr bwMode="auto">
          <a:xfrm>
            <a:off x="0" y="1905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Praise Him with cymbals, with the tambourine</a:t>
            </a:r>
          </a:p>
        </p:txBody>
      </p:sp>
      <p:sp>
        <p:nvSpPr>
          <p:cNvPr id="828423" name="Text Box 7"/>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Praise God in His sanctuary, Praise Him in the earth</a:t>
            </a:r>
          </a:p>
        </p:txBody>
      </p:sp>
      <p:sp>
        <p:nvSpPr>
          <p:cNvPr id="828424" name="Text Box 8"/>
          <p:cNvSpPr txBox="1">
            <a:spLocks noChangeArrowheads="1"/>
          </p:cNvSpPr>
          <p:nvPr/>
        </p:nvSpPr>
        <p:spPr bwMode="auto">
          <a:xfrm>
            <a:off x="0" y="457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Praise Him for His mighty deeds, Praise Him for His worth</a:t>
            </a:r>
          </a:p>
        </p:txBody>
      </p:sp>
      <p:sp>
        <p:nvSpPr>
          <p:cNvPr id="828426" name="Text Box 10"/>
          <p:cNvSpPr txBox="1">
            <a:spLocks noChangeArrowheads="1"/>
          </p:cNvSpPr>
          <p:nvPr/>
        </p:nvSpPr>
        <p:spPr bwMode="auto">
          <a:xfrm>
            <a:off x="0" y="990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Praise with the sound of trumpets, with the harp and lute</a:t>
            </a:r>
          </a:p>
        </p:txBody>
      </p:sp>
    </p:spTree>
    <p:extLst>
      <p:ext uri="{BB962C8B-B14F-4D97-AF65-F5344CB8AC3E}">
        <p14:creationId xmlns:p14="http://schemas.microsoft.com/office/powerpoint/2010/main" val="4165141235"/>
      </p:ext>
    </p:extLst>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7"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Let everything that has breath praise the Lord!</a:t>
            </a:r>
          </a:p>
        </p:txBody>
      </p:sp>
      <p:sp>
        <p:nvSpPr>
          <p:cNvPr id="82944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Let everything that has breath praise the Lord!</a:t>
            </a:r>
          </a:p>
        </p:txBody>
      </p:sp>
    </p:spTree>
    <p:extLst>
      <p:ext uri="{BB962C8B-B14F-4D97-AF65-F5344CB8AC3E}">
        <p14:creationId xmlns:p14="http://schemas.microsoft.com/office/powerpoint/2010/main" val="1346856742"/>
      </p:ext>
    </p:extLst>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0537</a:t>
            </a:r>
          </a:p>
        </p:txBody>
      </p:sp>
    </p:spTree>
  </p:cSld>
  <p:clrMapOvr>
    <a:masterClrMapping/>
  </p:clrMapOvr>
  <p:timing>
    <p:tnLst>
      <p:par>
        <p:cTn id="1" dur="indefinite" restart="never" nodeType="tmRoot"/>
      </p:par>
    </p:tnLst>
  </p:timing>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0538</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2" name="Text Box 6"/>
          <p:cNvSpPr txBox="1">
            <a:spLocks noChangeArrowheads="1"/>
          </p:cNvSpPr>
          <p:nvPr/>
        </p:nvSpPr>
        <p:spPr bwMode="auto">
          <a:xfrm>
            <a:off x="0" y="228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Onward to that prize before us, soon His beauty we’ll behold</a:t>
            </a:r>
          </a:p>
        </p:txBody>
      </p:sp>
      <p:sp>
        <p:nvSpPr>
          <p:cNvPr id="70663" name="Text Box 7"/>
          <p:cNvSpPr txBox="1">
            <a:spLocks noChangeArrowheads="1"/>
          </p:cNvSpPr>
          <p:nvPr/>
        </p:nvSpPr>
        <p:spPr bwMode="auto">
          <a:xfrm>
            <a:off x="0" y="6858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Soon the pearly gates will open, We shall tread the streets of gold</a:t>
            </a:r>
          </a:p>
        </p:txBody>
      </p:sp>
      <p:sp>
        <p:nvSpPr>
          <p:cNvPr id="70664" name="Text Box 8"/>
          <p:cNvSpPr txBox="1">
            <a:spLocks noChangeArrowheads="1"/>
          </p:cNvSpPr>
          <p:nvPr/>
        </p:nvSpPr>
        <p:spPr bwMode="auto">
          <a:xfrm>
            <a:off x="0" y="1600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When we all get to heaven, what a day of rejoicing that will be</a:t>
            </a:r>
          </a:p>
        </p:txBody>
      </p:sp>
      <p:sp>
        <p:nvSpPr>
          <p:cNvPr id="70665" name="Text Box 9"/>
          <p:cNvSpPr txBox="1">
            <a:spLocks noChangeArrowheads="1"/>
          </p:cNvSpPr>
          <p:nvPr/>
        </p:nvSpPr>
        <p:spPr bwMode="auto">
          <a:xfrm>
            <a:off x="0" y="2057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When we all see Jesus, we’ll sing and shout the victory</a:t>
            </a:r>
          </a:p>
        </p:txBody>
      </p:sp>
    </p:spTree>
    <p:extLst>
      <p:ext uri="{BB962C8B-B14F-4D97-AF65-F5344CB8AC3E}">
        <p14:creationId xmlns:p14="http://schemas.microsoft.com/office/powerpoint/2010/main" val="3635810099"/>
      </p:ext>
    </p:extLst>
  </p:cSld>
  <p:clrMapOvr>
    <a:masterClrMapping/>
  </p:clrMapOvr>
  <p:timing>
    <p:tnLst>
      <p:par>
        <p:cTn id="1" dur="indefinite" restart="never" nodeType="tmRoot"/>
      </p:par>
    </p:tnLst>
  </p:timing>
</p:sld>
</file>

<file path=ppt/slides/slide54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tx1"/>
            </a:gs>
          </a:gsLst>
          <a:lin ang="5400000" scaled="1"/>
        </a:gradFill>
        <a:effectLst/>
      </p:bgPr>
    </p:bg>
    <p:spTree>
      <p:nvGrpSpPr>
        <p:cNvPr id="1" name=""/>
        <p:cNvGrpSpPr/>
        <p:nvPr/>
      </p:nvGrpSpPr>
      <p:grpSpPr>
        <a:xfrm>
          <a:off x="0" y="0"/>
          <a:ext cx="0" cy="0"/>
          <a:chOff x="0" y="0"/>
          <a:chExt cx="0" cy="0"/>
        </a:xfrm>
      </p:grpSpPr>
      <p:sp>
        <p:nvSpPr>
          <p:cNvPr id="832515"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will praise You with all of my strength</a:t>
            </a:r>
          </a:p>
        </p:txBody>
      </p:sp>
      <p:sp>
        <p:nvSpPr>
          <p:cNvPr id="832516" name="Text Box 4"/>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With all of my life, with all of my strength</a:t>
            </a:r>
          </a:p>
        </p:txBody>
      </p:sp>
      <p:sp>
        <p:nvSpPr>
          <p:cNvPr id="832517" name="Text Box 5"/>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All of my hope is in You</a:t>
            </a:r>
          </a:p>
        </p:txBody>
      </p:sp>
      <p:sp>
        <p:nvSpPr>
          <p:cNvPr id="83251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My life is in You Lord, my strength is in You Lord</a:t>
            </a:r>
          </a:p>
        </p:txBody>
      </p:sp>
      <p:sp>
        <p:nvSpPr>
          <p:cNvPr id="83252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My hope is in You Lord, in You it’s in You</a:t>
            </a:r>
          </a:p>
        </p:txBody>
      </p:sp>
      <p:sp>
        <p:nvSpPr>
          <p:cNvPr id="83252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(repeat)</a:t>
            </a:r>
          </a:p>
        </p:txBody>
      </p:sp>
      <p:sp>
        <p:nvSpPr>
          <p:cNvPr id="83252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will praise You with all of my life</a:t>
            </a:r>
          </a:p>
        </p:txBody>
      </p:sp>
    </p:spTree>
    <p:extLst>
      <p:ext uri="{BB962C8B-B14F-4D97-AF65-F5344CB8AC3E}">
        <p14:creationId xmlns:p14="http://schemas.microsoft.com/office/powerpoint/2010/main" val="3011206527"/>
      </p:ext>
    </p:extLst>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45" name="Text Box 9"/>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 rule in power and reign in glory</a:t>
            </a:r>
          </a:p>
        </p:txBody>
      </p:sp>
      <p:sp>
        <p:nvSpPr>
          <p:cNvPr id="833546" name="Text Box 10"/>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 are Lord, of heaven and earth</a:t>
            </a:r>
          </a:p>
        </p:txBody>
      </p:sp>
      <p:sp>
        <p:nvSpPr>
          <p:cNvPr id="833547" name="Text Box 11"/>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 are Lord of all, You are Lord of all</a:t>
            </a:r>
          </a:p>
        </p:txBody>
      </p:sp>
      <p:sp>
        <p:nvSpPr>
          <p:cNvPr id="833549" name="Text Box 1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 are crowned with many crowns</a:t>
            </a:r>
          </a:p>
        </p:txBody>
      </p:sp>
      <p:sp>
        <p:nvSpPr>
          <p:cNvPr id="833550" name="Text Box 1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rule all things in righteousness</a:t>
            </a:r>
          </a:p>
        </p:txBody>
      </p:sp>
      <p:sp>
        <p:nvSpPr>
          <p:cNvPr id="833551" name="Text Box 15"/>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 are crowned with many crowns</a:t>
            </a:r>
          </a:p>
        </p:txBody>
      </p:sp>
      <p:sp>
        <p:nvSpPr>
          <p:cNvPr id="833552" name="Text Box 16"/>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Upholding all things by Your Word</a:t>
            </a:r>
          </a:p>
        </p:txBody>
      </p:sp>
    </p:spTree>
    <p:extLst>
      <p:ext uri="{BB962C8B-B14F-4D97-AF65-F5344CB8AC3E}">
        <p14:creationId xmlns:p14="http://schemas.microsoft.com/office/powerpoint/2010/main" val="2826525855"/>
      </p:ext>
    </p:extLst>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70"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Where do we go from here? </a:t>
            </a:r>
          </a:p>
        </p:txBody>
      </p:sp>
      <p:sp>
        <p:nvSpPr>
          <p:cNvPr id="834571"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Now that You’ve taken away our fears</a:t>
            </a:r>
          </a:p>
        </p:txBody>
      </p:sp>
      <p:sp>
        <p:nvSpPr>
          <p:cNvPr id="834572"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Now that You’ve banished all our tears </a:t>
            </a:r>
          </a:p>
        </p:txBody>
      </p:sp>
      <p:sp>
        <p:nvSpPr>
          <p:cNvPr id="834573"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So we can praise Your name! </a:t>
            </a:r>
          </a:p>
        </p:txBody>
      </p:sp>
    </p:spTree>
    <p:extLst>
      <p:ext uri="{BB962C8B-B14F-4D97-AF65-F5344CB8AC3E}">
        <p14:creationId xmlns:p14="http://schemas.microsoft.com/office/powerpoint/2010/main" val="3223461857"/>
      </p:ext>
    </p:extLst>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Text Box 2"/>
          <p:cNvSpPr txBox="1">
            <a:spLocks noChangeArrowheads="1"/>
          </p:cNvSpPr>
          <p:nvPr/>
        </p:nvSpPr>
        <p:spPr bwMode="auto">
          <a:xfrm>
            <a:off x="0" y="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8000" b="1">
                <a:solidFill>
                  <a:srgbClr val="FFFFFF"/>
                </a:solidFill>
                <a:effectLst>
                  <a:outerShdw blurRad="38100" dist="38100" dir="2700000" algn="tl">
                    <a:srgbClr val="000000"/>
                  </a:outerShdw>
                </a:effectLst>
              </a:rPr>
              <a:t>Praise!</a:t>
            </a:r>
            <a:r>
              <a:rPr lang="en-US" sz="3600" b="1">
                <a:solidFill>
                  <a:srgbClr val="FFFFFF"/>
                </a:solidFill>
                <a:effectLst>
                  <a:outerShdw blurRad="38100" dist="38100" dir="2700000" algn="tl">
                    <a:srgbClr val="000000"/>
                  </a:outerShdw>
                </a:effectLst>
              </a:rPr>
              <a:t>   </a:t>
            </a:r>
            <a:r>
              <a:rPr lang="en-US" sz="3600" b="1" i="1">
                <a:solidFill>
                  <a:srgbClr val="FFFFFF"/>
                </a:solidFill>
                <a:effectLst>
                  <a:outerShdw blurRad="38100" dist="38100" dir="2700000" algn="tl">
                    <a:srgbClr val="000000"/>
                  </a:outerShdw>
                </a:effectLst>
              </a:rPr>
              <a:t>Praise Him…</a:t>
            </a:r>
          </a:p>
        </p:txBody>
      </p:sp>
      <p:sp>
        <p:nvSpPr>
          <p:cNvPr id="835587" name="Text Box 3"/>
          <p:cNvSpPr txBox="1">
            <a:spLocks noChangeArrowheads="1"/>
          </p:cNvSpPr>
          <p:nvPr/>
        </p:nvSpPr>
        <p:spPr bwMode="auto">
          <a:xfrm>
            <a:off x="0" y="106680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8000" b="1">
                <a:solidFill>
                  <a:srgbClr val="FFFFFF"/>
                </a:solidFill>
                <a:effectLst>
                  <a:outerShdw blurRad="38100" dist="38100" dir="2700000" algn="tl">
                    <a:srgbClr val="000000"/>
                  </a:outerShdw>
                </a:effectLst>
              </a:rPr>
              <a:t>Praise!</a:t>
            </a:r>
            <a:r>
              <a:rPr lang="en-US" sz="3600" b="1">
                <a:solidFill>
                  <a:srgbClr val="FFFFFF"/>
                </a:solidFill>
                <a:effectLst>
                  <a:outerShdw blurRad="38100" dist="38100" dir="2700000" algn="tl">
                    <a:srgbClr val="000000"/>
                  </a:outerShdw>
                </a:effectLst>
              </a:rPr>
              <a:t>   </a:t>
            </a:r>
            <a:r>
              <a:rPr lang="en-US" sz="3600" b="1" i="1">
                <a:solidFill>
                  <a:srgbClr val="FFFFFF"/>
                </a:solidFill>
                <a:effectLst>
                  <a:outerShdw blurRad="38100" dist="38100" dir="2700000" algn="tl">
                    <a:srgbClr val="000000"/>
                  </a:outerShdw>
                </a:effectLst>
              </a:rPr>
              <a:t>Praise His Name….</a:t>
            </a:r>
          </a:p>
        </p:txBody>
      </p:sp>
    </p:spTree>
    <p:extLst>
      <p:ext uri="{BB962C8B-B14F-4D97-AF65-F5344CB8AC3E}">
        <p14:creationId xmlns:p14="http://schemas.microsoft.com/office/powerpoint/2010/main" val="2837621335"/>
      </p:ext>
    </p:extLst>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 want to see Jesus lifted high</a:t>
            </a:r>
          </a:p>
        </p:txBody>
      </p:sp>
      <p:sp>
        <p:nvSpPr>
          <p:cNvPr id="83661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 banner that flies across this land</a:t>
            </a:r>
          </a:p>
        </p:txBody>
      </p:sp>
      <p:sp>
        <p:nvSpPr>
          <p:cNvPr id="83661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That all men might see the truth and know</a:t>
            </a:r>
          </a:p>
        </p:txBody>
      </p:sp>
      <p:sp>
        <p:nvSpPr>
          <p:cNvPr id="836618"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He is the way to heaven</a:t>
            </a:r>
          </a:p>
        </p:txBody>
      </p:sp>
    </p:spTree>
    <p:extLst>
      <p:ext uri="{BB962C8B-B14F-4D97-AF65-F5344CB8AC3E}">
        <p14:creationId xmlns:p14="http://schemas.microsoft.com/office/powerpoint/2010/main" val="2355667765"/>
      </p:ext>
    </p:extLst>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 want to see, we want to see</a:t>
            </a:r>
          </a:p>
        </p:txBody>
      </p:sp>
      <p:sp>
        <p:nvSpPr>
          <p:cNvPr id="83764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 want to see Jesus lifted high</a:t>
            </a:r>
          </a:p>
        </p:txBody>
      </p:sp>
      <p:sp>
        <p:nvSpPr>
          <p:cNvPr id="83764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We’re gonna see, we’re gonna see</a:t>
            </a:r>
          </a:p>
        </p:txBody>
      </p:sp>
      <p:sp>
        <p:nvSpPr>
          <p:cNvPr id="83764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We’re gonna see Jesus lifted high</a:t>
            </a:r>
          </a:p>
        </p:txBody>
      </p:sp>
    </p:spTree>
    <p:extLst>
      <p:ext uri="{BB962C8B-B14F-4D97-AF65-F5344CB8AC3E}">
        <p14:creationId xmlns:p14="http://schemas.microsoft.com/office/powerpoint/2010/main" val="331293406"/>
      </p:ext>
    </p:extLst>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9"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down, and down, and down</a:t>
            </a:r>
          </a:p>
        </p:txBody>
      </p:sp>
      <p:sp>
        <p:nvSpPr>
          <p:cNvPr id="838663"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Step by step we’re moving forward</a:t>
            </a:r>
          </a:p>
        </p:txBody>
      </p:sp>
      <p:sp>
        <p:nvSpPr>
          <p:cNvPr id="838664"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Little by little we’re taking ground</a:t>
            </a:r>
          </a:p>
        </p:txBody>
      </p:sp>
      <p:sp>
        <p:nvSpPr>
          <p:cNvPr id="838665"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Every prayer a powerful weapon</a:t>
            </a:r>
          </a:p>
        </p:txBody>
      </p:sp>
      <p:sp>
        <p:nvSpPr>
          <p:cNvPr id="838666"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Strongholds come tumbling down</a:t>
            </a:r>
          </a:p>
        </p:txBody>
      </p:sp>
    </p:spTree>
    <p:extLst>
      <p:ext uri="{BB962C8B-B14F-4D97-AF65-F5344CB8AC3E}">
        <p14:creationId xmlns:p14="http://schemas.microsoft.com/office/powerpoint/2010/main" val="4244166159"/>
      </p:ext>
    </p:extLst>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Come on and give the Lord the highest praise</a:t>
            </a:r>
          </a:p>
        </p:txBody>
      </p:sp>
      <p:sp>
        <p:nvSpPr>
          <p:cNvPr id="839684" name="Text Box 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Hallelujah! Hallelujah!</a:t>
            </a:r>
          </a:p>
        </p:txBody>
      </p:sp>
      <p:sp>
        <p:nvSpPr>
          <p:cNvPr id="839685" name="Text Box 5"/>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Come on and give the Lord the highest praise</a:t>
            </a:r>
          </a:p>
        </p:txBody>
      </p:sp>
      <p:sp>
        <p:nvSpPr>
          <p:cNvPr id="839686" name="Text Box 6"/>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bless His holy name</a:t>
            </a:r>
          </a:p>
        </p:txBody>
      </p:sp>
      <p:sp>
        <p:nvSpPr>
          <p:cNvPr id="839687" name="Text Box 7"/>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Hallelujah!</a:t>
            </a:r>
          </a:p>
        </p:txBody>
      </p:sp>
      <p:sp>
        <p:nvSpPr>
          <p:cNvPr id="839688" name="Text Box 8"/>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Come on and give the Lord the highest praise</a:t>
            </a:r>
          </a:p>
        </p:txBody>
      </p:sp>
      <p:sp>
        <p:nvSpPr>
          <p:cNvPr id="839689" name="Text Box 9"/>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Hallelujah! Hallelujah!</a:t>
            </a:r>
          </a:p>
        </p:txBody>
      </p:sp>
    </p:spTree>
    <p:extLst>
      <p:ext uri="{BB962C8B-B14F-4D97-AF65-F5344CB8AC3E}">
        <p14:creationId xmlns:p14="http://schemas.microsoft.com/office/powerpoint/2010/main" val="3430525181"/>
      </p:ext>
    </p:extLst>
  </p:cSld>
  <p:clrMapOvr>
    <a:masterClrMapping/>
  </p:clrMapOvr>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Text Box 2"/>
          <p:cNvSpPr txBox="1">
            <a:spLocks noChangeArrowheads="1"/>
          </p:cNvSpPr>
          <p:nvPr/>
        </p:nvSpPr>
        <p:spPr bwMode="auto">
          <a:xfrm>
            <a:off x="381000" y="1371600"/>
            <a:ext cx="83820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9600" b="1" i="1">
                <a:solidFill>
                  <a:srgbClr val="FFFFFF"/>
                </a:solidFill>
                <a:effectLst>
                  <a:outerShdw blurRad="38100" dist="38100" dir="2700000" algn="tl">
                    <a:srgbClr val="000000"/>
                  </a:outerShdw>
                </a:effectLst>
              </a:rPr>
              <a:t>High Praise!</a:t>
            </a:r>
            <a:endParaRPr lang="en-US" sz="8000" b="1" i="1">
              <a:solidFill>
                <a:srgbClr val="FFFFFF"/>
              </a:solidFill>
              <a:effectLst>
                <a:outerShdw blurRad="38100" dist="38100" dir="2700000" algn="tl">
                  <a:srgbClr val="000000"/>
                </a:outerShdw>
              </a:effectLst>
            </a:endParaRPr>
          </a:p>
        </p:txBody>
      </p:sp>
      <p:sp>
        <p:nvSpPr>
          <p:cNvPr id="840707" name="Text Box 3"/>
          <p:cNvSpPr txBox="1">
            <a:spLocks noChangeArrowheads="1"/>
          </p:cNvSpPr>
          <p:nvPr/>
        </p:nvSpPr>
        <p:spPr bwMode="auto">
          <a:xfrm>
            <a:off x="304800" y="0"/>
            <a:ext cx="845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b="1">
                <a:solidFill>
                  <a:srgbClr val="FFFFFF"/>
                </a:solidFill>
                <a:effectLst>
                  <a:outerShdw blurRad="38100" dist="38100" dir="2700000" algn="tl">
                    <a:srgbClr val="000000"/>
                  </a:outerShdw>
                </a:effectLst>
              </a:rPr>
              <a:t>Lift up your hands and give Him</a:t>
            </a:r>
          </a:p>
        </p:txBody>
      </p:sp>
    </p:spTree>
    <p:extLst>
      <p:ext uri="{BB962C8B-B14F-4D97-AF65-F5344CB8AC3E}">
        <p14:creationId xmlns:p14="http://schemas.microsoft.com/office/powerpoint/2010/main" val="1578672699"/>
      </p:ext>
    </p:extLst>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Text Box 1026"/>
          <p:cNvSpPr txBox="1">
            <a:spLocks noChangeArrowheads="1"/>
          </p:cNvSpPr>
          <p:nvPr/>
        </p:nvSpPr>
        <p:spPr bwMode="auto">
          <a:xfrm>
            <a:off x="0" y="0"/>
            <a:ext cx="868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i="1">
                <a:solidFill>
                  <a:srgbClr val="FFFFFF"/>
                </a:solidFill>
                <a:effectLst>
                  <a:outerShdw blurRad="38100" dist="38100" dir="2700000" algn="tl">
                    <a:srgbClr val="000000"/>
                  </a:outerShdw>
                </a:effectLst>
              </a:rPr>
              <a:t>He’s worthy of all the glory</a:t>
            </a:r>
          </a:p>
        </p:txBody>
      </p:sp>
      <p:sp>
        <p:nvSpPr>
          <p:cNvPr id="841731" name="Text Box 1027"/>
          <p:cNvSpPr txBox="1">
            <a:spLocks noChangeArrowheads="1"/>
          </p:cNvSpPr>
          <p:nvPr/>
        </p:nvSpPr>
        <p:spPr bwMode="auto">
          <a:xfrm>
            <a:off x="0" y="533400"/>
            <a:ext cx="8839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i="1">
                <a:solidFill>
                  <a:srgbClr val="FFFFFF"/>
                </a:solidFill>
                <a:effectLst>
                  <a:outerShdw blurRad="38100" dist="38100" dir="2700000" algn="tl">
                    <a:srgbClr val="000000"/>
                  </a:outerShdw>
                </a:effectLst>
              </a:rPr>
              <a:t>He’s worthy of all our praise</a:t>
            </a:r>
          </a:p>
        </p:txBody>
      </p:sp>
      <p:sp>
        <p:nvSpPr>
          <p:cNvPr id="841732" name="Text Box 1028"/>
          <p:cNvSpPr txBox="1">
            <a:spLocks noChangeArrowheads="1"/>
          </p:cNvSpPr>
          <p:nvPr/>
        </p:nvSpPr>
        <p:spPr bwMode="auto">
          <a:xfrm>
            <a:off x="0" y="990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i="1">
                <a:solidFill>
                  <a:srgbClr val="FFFFFF"/>
                </a:solidFill>
                <a:effectLst>
                  <a:outerShdw blurRad="38100" dist="38100" dir="2700000" algn="tl">
                    <a:srgbClr val="000000"/>
                  </a:outerShdw>
                </a:effectLst>
              </a:rPr>
              <a:t>He’s been better to me than I’ve been to myself</a:t>
            </a:r>
          </a:p>
        </p:txBody>
      </p:sp>
      <p:sp>
        <p:nvSpPr>
          <p:cNvPr id="841733" name="Text Box 1029"/>
          <p:cNvSpPr txBox="1">
            <a:spLocks noChangeArrowheads="1"/>
          </p:cNvSpPr>
          <p:nvPr/>
        </p:nvSpPr>
        <p:spPr bwMode="auto">
          <a:xfrm>
            <a:off x="0" y="1524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i="1">
                <a:solidFill>
                  <a:srgbClr val="FFFFFF"/>
                </a:solidFill>
                <a:effectLst>
                  <a:outerShdw blurRad="38100" dist="38100" dir="2700000" algn="tl">
                    <a:srgbClr val="000000"/>
                  </a:outerShdw>
                </a:effectLst>
              </a:rPr>
              <a:t>So let’s lift His holy name</a:t>
            </a:r>
          </a:p>
        </p:txBody>
      </p:sp>
      <p:sp>
        <p:nvSpPr>
          <p:cNvPr id="841734" name="Text Box 1030"/>
          <p:cNvSpPr txBox="1">
            <a:spLocks noChangeArrowheads="1"/>
          </p:cNvSpPr>
          <p:nvPr/>
        </p:nvSpPr>
        <p:spPr bwMode="auto">
          <a:xfrm>
            <a:off x="0" y="1981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a:solidFill>
                  <a:srgbClr val="FFFFFF"/>
                </a:solidFill>
                <a:effectLst>
                  <a:outerShdw blurRad="38100" dist="38100" dir="2700000" algn="tl">
                    <a:srgbClr val="000000"/>
                  </a:outerShdw>
                </a:effectLst>
              </a:rPr>
              <a:t>Hallelujah!</a:t>
            </a:r>
            <a:endParaRPr lang="en-US" sz="3600" b="1" i="1">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40592286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2" name="Text Box 6"/>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will sing praise to You</a:t>
            </a:r>
          </a:p>
        </p:txBody>
      </p:sp>
      <p:sp>
        <p:nvSpPr>
          <p:cNvPr id="55303" name="Text Box 7"/>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For You’re the King of creation</a:t>
            </a:r>
          </a:p>
        </p:txBody>
      </p:sp>
      <p:sp>
        <p:nvSpPr>
          <p:cNvPr id="55304" name="Text Box 8"/>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put my trust in you</a:t>
            </a:r>
          </a:p>
        </p:txBody>
      </p:sp>
      <p:sp>
        <p:nvSpPr>
          <p:cNvPr id="55305" name="Text Box 9"/>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For You’re the hope of the nations</a:t>
            </a:r>
          </a:p>
        </p:txBody>
      </p:sp>
    </p:spTree>
    <p:extLst>
      <p:ext uri="{BB962C8B-B14F-4D97-AF65-F5344CB8AC3E}">
        <p14:creationId xmlns:p14="http://schemas.microsoft.com/office/powerpoint/2010/main" val="934658574"/>
      </p:ext>
    </p:extLst>
  </p:cSld>
  <p:clrMapOvr>
    <a:masterClrMapping/>
  </p:clrMapOvr>
  <p:timing>
    <p:tnLst>
      <p:par>
        <p:cTn id="1" dur="indefinite" restart="never" nodeType="tmRoot"/>
      </p:par>
    </p:tnLst>
  </p:timing>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9" name="Text Box 7"/>
          <p:cNvSpPr txBox="1">
            <a:spLocks noChangeArrowheads="1"/>
          </p:cNvSpPr>
          <p:nvPr/>
        </p:nvSpPr>
        <p:spPr bwMode="auto">
          <a:xfrm>
            <a:off x="0" y="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000">
                <a:solidFill>
                  <a:srgbClr val="FFFFFF"/>
                </a:solidFill>
                <a:effectLst>
                  <a:outerShdw blurRad="38100" dist="38100" dir="2700000" algn="tl">
                    <a:srgbClr val="000000"/>
                  </a:outerShdw>
                </a:effectLst>
              </a:rPr>
              <a:t>When I think of His goodness and what He’s done for me</a:t>
            </a:r>
          </a:p>
        </p:txBody>
      </p:sp>
      <p:sp>
        <p:nvSpPr>
          <p:cNvPr id="842760" name="Text Box 8"/>
          <p:cNvSpPr txBox="1">
            <a:spLocks noChangeArrowheads="1"/>
          </p:cNvSpPr>
          <p:nvPr/>
        </p:nvSpPr>
        <p:spPr bwMode="auto">
          <a:xfrm>
            <a:off x="0" y="4572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000">
                <a:solidFill>
                  <a:srgbClr val="FFFFFF"/>
                </a:solidFill>
                <a:effectLst>
                  <a:outerShdw blurRad="38100" dist="38100" dir="2700000" algn="tl">
                    <a:srgbClr val="000000"/>
                  </a:outerShdw>
                </a:effectLst>
              </a:rPr>
              <a:t>When I think of His goodness and how He set me free</a:t>
            </a:r>
          </a:p>
        </p:txBody>
      </p:sp>
      <p:sp>
        <p:nvSpPr>
          <p:cNvPr id="842761" name="Text Box 9"/>
          <p:cNvSpPr txBox="1">
            <a:spLocks noChangeArrowheads="1"/>
          </p:cNvSpPr>
          <p:nvPr/>
        </p:nvSpPr>
        <p:spPr bwMode="auto">
          <a:xfrm>
            <a:off x="0" y="9144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000">
                <a:solidFill>
                  <a:srgbClr val="FFFFFF"/>
                </a:solidFill>
                <a:effectLst>
                  <a:outerShdw blurRad="38100" dist="38100" dir="2700000" algn="tl">
                    <a:srgbClr val="000000"/>
                  </a:outerShdw>
                </a:effectLst>
              </a:rPr>
              <a:t>I wanna dance, dance, dance, dance, dance</a:t>
            </a:r>
          </a:p>
        </p:txBody>
      </p:sp>
      <p:sp>
        <p:nvSpPr>
          <p:cNvPr id="842762" name="Text Box 10"/>
          <p:cNvSpPr txBox="1">
            <a:spLocks noChangeArrowheads="1"/>
          </p:cNvSpPr>
          <p:nvPr/>
        </p:nvSpPr>
        <p:spPr bwMode="auto">
          <a:xfrm>
            <a:off x="0" y="13716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000">
                <a:solidFill>
                  <a:srgbClr val="FFFFFF"/>
                </a:solidFill>
                <a:effectLst>
                  <a:outerShdw blurRad="38100" dist="38100" dir="2700000" algn="tl">
                    <a:srgbClr val="000000"/>
                  </a:outerShdw>
                </a:effectLst>
              </a:rPr>
              <a:t>All night!</a:t>
            </a:r>
          </a:p>
        </p:txBody>
      </p:sp>
    </p:spTree>
    <p:extLst>
      <p:ext uri="{BB962C8B-B14F-4D97-AF65-F5344CB8AC3E}">
        <p14:creationId xmlns:p14="http://schemas.microsoft.com/office/powerpoint/2010/main" val="278058716"/>
      </p:ext>
    </p:extLst>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9"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I’m gonna praise His name, each day is just the same</a:t>
            </a:r>
          </a:p>
        </p:txBody>
      </p:sp>
      <p:sp>
        <p:nvSpPr>
          <p:cNvPr id="843780" name="Text Box 4"/>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Come on and praise Him, look what the Lord has done</a:t>
            </a:r>
          </a:p>
        </p:txBody>
      </p:sp>
      <p:sp>
        <p:nvSpPr>
          <p:cNvPr id="843783"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Look what the Lord has done</a:t>
            </a:r>
          </a:p>
        </p:txBody>
      </p:sp>
      <p:sp>
        <p:nvSpPr>
          <p:cNvPr id="843784"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Look what the Lord has done</a:t>
            </a:r>
          </a:p>
        </p:txBody>
      </p:sp>
      <p:sp>
        <p:nvSpPr>
          <p:cNvPr id="843785"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He healed my body, He touched my mind</a:t>
            </a:r>
          </a:p>
        </p:txBody>
      </p:sp>
      <p:sp>
        <p:nvSpPr>
          <p:cNvPr id="843786"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He saved me just in time</a:t>
            </a:r>
          </a:p>
        </p:txBody>
      </p:sp>
    </p:spTree>
    <p:extLst>
      <p:ext uri="{BB962C8B-B14F-4D97-AF65-F5344CB8AC3E}">
        <p14:creationId xmlns:p14="http://schemas.microsoft.com/office/powerpoint/2010/main" val="3483274467"/>
      </p:ext>
    </p:extLst>
  </p:cSld>
  <p:clrMapOvr>
    <a:masterClrMapping/>
  </p:clrMapOvr>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0551</a:t>
            </a:r>
          </a:p>
        </p:txBody>
      </p:sp>
    </p:spTree>
  </p:cSld>
  <p:clrMapOvr>
    <a:masterClrMapping/>
  </p:clrMapOvr>
  <p:timing>
    <p:tnLst>
      <p:par>
        <p:cTn id="1" dur="indefinite" restart="never" nodeType="tmRoot"/>
      </p:par>
    </p:tnLst>
  </p:timing>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7" name="Text Box 3"/>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Be alright, be alright, be alright</a:t>
            </a:r>
          </a:p>
        </p:txBody>
      </p:sp>
      <p:sp>
        <p:nvSpPr>
          <p:cNvPr id="845831" name="Text Box 7"/>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I’ve got a feeling everything’s gonna be alright</a:t>
            </a:r>
          </a:p>
        </p:txBody>
      </p:sp>
      <p:sp>
        <p:nvSpPr>
          <p:cNvPr id="845832" name="Text Box 8"/>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Oh, I’ve got a feeling </a:t>
            </a:r>
          </a:p>
        </p:txBody>
      </p:sp>
      <p:sp>
        <p:nvSpPr>
          <p:cNvPr id="845833" name="Text Box 9"/>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Everything’s gonna be alright</a:t>
            </a:r>
          </a:p>
        </p:txBody>
      </p:sp>
      <p:sp>
        <p:nvSpPr>
          <p:cNvPr id="845834" name="Text Box 10"/>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I’ve got a feeling everything’s gonna be alright</a:t>
            </a:r>
          </a:p>
        </p:txBody>
      </p:sp>
    </p:spTree>
    <p:extLst>
      <p:ext uri="{BB962C8B-B14F-4D97-AF65-F5344CB8AC3E}">
        <p14:creationId xmlns:p14="http://schemas.microsoft.com/office/powerpoint/2010/main" val="2025619797"/>
      </p:ext>
    </p:extLst>
  </p:cSld>
  <p:clrMapOvr>
    <a:masterClrMapping/>
  </p:clrMapOvr>
  <p:timing>
    <p:tnLst>
      <p:par>
        <p:cTn id="1" dur="indefinite" restart="never" nodeType="tmRoot"/>
      </p:par>
    </p:tnLst>
  </p:timing>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1"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Send down the Holy Ghost</a:t>
            </a:r>
          </a:p>
        </p:txBody>
      </p:sp>
      <p:sp>
        <p:nvSpPr>
          <p:cNvPr id="84685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Send down the Holy Ghost!</a:t>
            </a:r>
          </a:p>
        </p:txBody>
      </p:sp>
      <p:sp>
        <p:nvSpPr>
          <p:cNvPr id="84685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(repeat 4x’s)</a:t>
            </a:r>
          </a:p>
        </p:txBody>
      </p:sp>
      <p:sp>
        <p:nvSpPr>
          <p:cNvPr id="84685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Send your fire, send your rain</a:t>
            </a:r>
          </a:p>
        </p:txBody>
      </p:sp>
      <p:sp>
        <p:nvSpPr>
          <p:cNvPr id="846858"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Let it fall on us again</a:t>
            </a:r>
          </a:p>
        </p:txBody>
      </p:sp>
    </p:spTree>
    <p:extLst>
      <p:ext uri="{BB962C8B-B14F-4D97-AF65-F5344CB8AC3E}">
        <p14:creationId xmlns:p14="http://schemas.microsoft.com/office/powerpoint/2010/main" val="2593721544"/>
      </p:ext>
    </p:extLst>
  </p:cSld>
  <p:clrMapOvr>
    <a:masterClrMapping/>
  </p:clrMapOvr>
  <p:timing>
    <p:tnLst>
      <p:par>
        <p:cTn id="1" dur="indefinite" restart="never" nodeType="tmRoot"/>
      </p:par>
    </p:tnLst>
  </p:timing>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5"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Send down the Holy Ghost</a:t>
            </a:r>
          </a:p>
        </p:txBody>
      </p:sp>
      <p:sp>
        <p:nvSpPr>
          <p:cNvPr id="84787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Let Your Spirit move over me</a:t>
            </a:r>
          </a:p>
        </p:txBody>
      </p:sp>
      <p:sp>
        <p:nvSpPr>
          <p:cNvPr id="84788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(repeat 4x’s)</a:t>
            </a:r>
          </a:p>
        </p:txBody>
      </p:sp>
      <p:sp>
        <p:nvSpPr>
          <p:cNvPr id="84788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Send Your fire, send Your rain</a:t>
            </a:r>
          </a:p>
        </p:txBody>
      </p:sp>
      <p:sp>
        <p:nvSpPr>
          <p:cNvPr id="84788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Let it fall on us again</a:t>
            </a:r>
          </a:p>
        </p:txBody>
      </p:sp>
    </p:spTree>
    <p:extLst>
      <p:ext uri="{BB962C8B-B14F-4D97-AF65-F5344CB8AC3E}">
        <p14:creationId xmlns:p14="http://schemas.microsoft.com/office/powerpoint/2010/main" val="118284231"/>
      </p:ext>
    </p:extLst>
  </p:cSld>
  <p:clrMapOvr>
    <a:masterClrMapping/>
  </p:clrMapOvr>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904" name="Text Box 8"/>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I’ve got it, I’ve got it</a:t>
            </a:r>
          </a:p>
        </p:txBody>
      </p:sp>
      <p:sp>
        <p:nvSpPr>
          <p:cNvPr id="848905" name="Text Box 9"/>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(repeat)</a:t>
            </a:r>
          </a:p>
        </p:txBody>
      </p:sp>
      <p:sp>
        <p:nvSpPr>
          <p:cNvPr id="848906" name="Text Box 10"/>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Something about that Holy Ghost</a:t>
            </a:r>
          </a:p>
        </p:txBody>
      </p:sp>
      <p:sp>
        <p:nvSpPr>
          <p:cNvPr id="848907" name="Text Box 11"/>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can’t explain but I’ve got it</a:t>
            </a:r>
          </a:p>
        </p:txBody>
      </p:sp>
    </p:spTree>
    <p:extLst>
      <p:ext uri="{BB962C8B-B14F-4D97-AF65-F5344CB8AC3E}">
        <p14:creationId xmlns:p14="http://schemas.microsoft.com/office/powerpoint/2010/main" val="2745972533"/>
      </p:ext>
    </p:extLst>
  </p:cSld>
  <p:clrMapOvr>
    <a:masterClrMapping/>
  </p:clrMapOvr>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i="1">
                <a:solidFill>
                  <a:srgbClr val="FFFFFF"/>
                </a:solidFill>
                <a:effectLst>
                  <a:outerShdw blurRad="38100" dist="38100" dir="2700000" algn="tl">
                    <a:srgbClr val="000000"/>
                  </a:outerShdw>
                </a:effectLst>
              </a:rPr>
              <a:t>He got up...</a:t>
            </a:r>
            <a:r>
              <a:rPr lang="en-US" sz="3200" b="1" i="1">
                <a:solidFill>
                  <a:srgbClr val="FFFFFF"/>
                </a:solidFill>
                <a:effectLst>
                  <a:outerShdw blurRad="38100" dist="38100" dir="2700000" algn="tl">
                    <a:srgbClr val="000000"/>
                  </a:outerShdw>
                </a:effectLst>
              </a:rPr>
              <a:t>  </a:t>
            </a:r>
            <a:r>
              <a:rPr lang="en-US" sz="3200" b="1">
                <a:solidFill>
                  <a:srgbClr val="FFFFFF"/>
                </a:solidFill>
                <a:effectLst>
                  <a:outerShdw blurRad="38100" dist="38100" dir="2700000" algn="tl">
                    <a:srgbClr val="000000"/>
                  </a:outerShdw>
                </a:effectLst>
              </a:rPr>
              <a:t>He got up!</a:t>
            </a:r>
            <a:r>
              <a:rPr lang="en-US" sz="3200" i="1">
                <a:solidFill>
                  <a:srgbClr val="FFFFFF"/>
                </a:solidFill>
                <a:effectLst>
                  <a:outerShdw blurRad="38100" dist="38100" dir="2700000" algn="tl">
                    <a:srgbClr val="000000"/>
                  </a:outerShdw>
                </a:effectLst>
              </a:rPr>
              <a:t>  </a:t>
            </a:r>
          </a:p>
        </p:txBody>
      </p:sp>
      <p:sp>
        <p:nvSpPr>
          <p:cNvPr id="849923" name="Text Box 3"/>
          <p:cNvSpPr txBox="1">
            <a:spLocks noChangeArrowheads="1"/>
          </p:cNvSpPr>
          <p:nvPr/>
        </p:nvSpPr>
        <p:spPr bwMode="auto">
          <a:xfrm>
            <a:off x="3429000" y="457200"/>
            <a:ext cx="2362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i="1">
                <a:solidFill>
                  <a:srgbClr val="FFFFFF"/>
                </a:solidFill>
                <a:effectLst>
                  <a:outerShdw blurRad="38100" dist="38100" dir="2700000" algn="tl">
                    <a:srgbClr val="000000"/>
                  </a:outerShdw>
                </a:effectLst>
              </a:rPr>
              <a:t>(</a:t>
            </a:r>
            <a:r>
              <a:rPr lang="en-US" sz="3200" b="1" i="1">
                <a:solidFill>
                  <a:srgbClr val="FFFFFF"/>
                </a:solidFill>
                <a:effectLst>
                  <a:outerShdw blurRad="38100" dist="38100" dir="2700000" algn="tl">
                    <a:srgbClr val="000000"/>
                  </a:outerShdw>
                </a:effectLst>
              </a:rPr>
              <a:t>Repeat)</a:t>
            </a:r>
            <a:endParaRPr lang="en-US" sz="3200" i="1">
              <a:solidFill>
                <a:srgbClr val="FFFFFF"/>
              </a:solidFill>
              <a:effectLst>
                <a:outerShdw blurRad="38100" dist="38100" dir="2700000" algn="tl">
                  <a:srgbClr val="000000"/>
                </a:outerShdw>
              </a:effectLst>
            </a:endParaRPr>
          </a:p>
        </p:txBody>
      </p:sp>
      <p:sp>
        <p:nvSpPr>
          <p:cNvPr id="849924" name="Text Box 4"/>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i="1">
                <a:solidFill>
                  <a:srgbClr val="FFFFFF"/>
                </a:solidFill>
                <a:effectLst>
                  <a:outerShdw blurRad="38100" dist="38100" dir="2700000" algn="tl">
                    <a:srgbClr val="000000"/>
                  </a:outerShdw>
                </a:effectLst>
              </a:rPr>
              <a:t>He rose from the dead...</a:t>
            </a:r>
            <a:r>
              <a:rPr lang="en-US" sz="3200" b="1" i="1">
                <a:solidFill>
                  <a:srgbClr val="FFFFFF"/>
                </a:solidFill>
                <a:effectLst>
                  <a:outerShdw blurRad="38100" dist="38100" dir="2700000" algn="tl">
                    <a:srgbClr val="000000"/>
                  </a:outerShdw>
                </a:effectLst>
              </a:rPr>
              <a:t>  </a:t>
            </a:r>
            <a:r>
              <a:rPr lang="en-US" sz="3200" b="1">
                <a:solidFill>
                  <a:srgbClr val="FFFFFF"/>
                </a:solidFill>
                <a:effectLst>
                  <a:outerShdw blurRad="38100" dist="38100" dir="2700000" algn="tl">
                    <a:srgbClr val="000000"/>
                  </a:outerShdw>
                </a:effectLst>
              </a:rPr>
              <a:t>He got up!</a:t>
            </a:r>
            <a:r>
              <a:rPr lang="en-US" sz="3200" i="1">
                <a:solidFill>
                  <a:srgbClr val="FFFFFF"/>
                </a:solidFill>
                <a:effectLst>
                  <a:outerShdw blurRad="38100" dist="38100" dir="2700000" algn="tl">
                    <a:srgbClr val="000000"/>
                  </a:outerShdw>
                </a:effectLst>
              </a:rPr>
              <a:t>  </a:t>
            </a:r>
          </a:p>
        </p:txBody>
      </p:sp>
      <p:sp>
        <p:nvSpPr>
          <p:cNvPr id="849925" name="Text Box 5"/>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i="1">
                <a:solidFill>
                  <a:srgbClr val="FFFFFF"/>
                </a:solidFill>
                <a:effectLst>
                  <a:outerShdw blurRad="38100" dist="38100" dir="2700000" algn="tl">
                    <a:srgbClr val="000000"/>
                  </a:outerShdw>
                </a:effectLst>
              </a:rPr>
              <a:t>He got up...</a:t>
            </a:r>
            <a:r>
              <a:rPr lang="en-US" sz="3200" b="1" i="1">
                <a:solidFill>
                  <a:srgbClr val="FFFFFF"/>
                </a:solidFill>
                <a:effectLst>
                  <a:outerShdw blurRad="38100" dist="38100" dir="2700000" algn="tl">
                    <a:srgbClr val="000000"/>
                  </a:outerShdw>
                </a:effectLst>
              </a:rPr>
              <a:t>  </a:t>
            </a:r>
            <a:r>
              <a:rPr lang="en-US" sz="3200" b="1">
                <a:solidFill>
                  <a:srgbClr val="FFFFFF"/>
                </a:solidFill>
                <a:effectLst>
                  <a:outerShdw blurRad="38100" dist="38100" dir="2700000" algn="tl">
                    <a:srgbClr val="000000"/>
                  </a:outerShdw>
                </a:effectLst>
              </a:rPr>
              <a:t>He got up!</a:t>
            </a:r>
            <a:r>
              <a:rPr lang="en-US" sz="3200" i="1">
                <a:solidFill>
                  <a:srgbClr val="FFFFFF"/>
                </a:solidFill>
                <a:effectLst>
                  <a:outerShdw blurRad="38100" dist="38100" dir="2700000" algn="tl">
                    <a:srgbClr val="000000"/>
                  </a:outerShdw>
                </a:effectLst>
              </a:rPr>
              <a:t>  </a:t>
            </a:r>
          </a:p>
        </p:txBody>
      </p:sp>
      <p:sp>
        <p:nvSpPr>
          <p:cNvPr id="849926" name="Text Box 6"/>
          <p:cNvSpPr txBox="1">
            <a:spLocks noChangeArrowheads="1"/>
          </p:cNvSpPr>
          <p:nvPr/>
        </p:nvSpPr>
        <p:spPr bwMode="auto">
          <a:xfrm>
            <a:off x="0" y="1905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i="1">
                <a:solidFill>
                  <a:srgbClr val="FFFFFF"/>
                </a:solidFill>
                <a:effectLst>
                  <a:outerShdw blurRad="38100" dist="38100" dir="2700000" algn="tl">
                    <a:srgbClr val="000000"/>
                  </a:outerShdw>
                </a:effectLst>
              </a:rPr>
              <a:t>The cross couldn’t  hold Him</a:t>
            </a:r>
            <a:endParaRPr lang="en-US" sz="3200">
              <a:solidFill>
                <a:srgbClr val="FFFFFF"/>
              </a:solidFill>
              <a:effectLst>
                <a:outerShdw blurRad="38100" dist="38100" dir="2700000" algn="tl">
                  <a:srgbClr val="000000"/>
                </a:outerShdw>
              </a:effectLst>
            </a:endParaRPr>
          </a:p>
        </p:txBody>
      </p:sp>
      <p:sp>
        <p:nvSpPr>
          <p:cNvPr id="849927" name="Text Box 7"/>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i="1">
                <a:solidFill>
                  <a:srgbClr val="FFFFFF"/>
                </a:solidFill>
                <a:effectLst>
                  <a:outerShdw blurRad="38100" dist="38100" dir="2700000" algn="tl">
                    <a:srgbClr val="000000"/>
                  </a:outerShdw>
                </a:effectLst>
              </a:rPr>
              <a:t>The grave couldn’t stop Him</a:t>
            </a:r>
            <a:endParaRPr lang="en-US" sz="3200">
              <a:solidFill>
                <a:srgbClr val="FFFFFF"/>
              </a:solidFill>
              <a:effectLst>
                <a:outerShdw blurRad="38100" dist="38100" dir="2700000" algn="tl">
                  <a:srgbClr val="000000"/>
                </a:outerShdw>
              </a:effectLst>
            </a:endParaRPr>
          </a:p>
        </p:txBody>
      </p:sp>
      <p:sp>
        <p:nvSpPr>
          <p:cNvPr id="849928" name="Text Box 8"/>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i="1">
                <a:solidFill>
                  <a:srgbClr val="FFFFFF"/>
                </a:solidFill>
                <a:effectLst>
                  <a:outerShdw blurRad="38100" dist="38100" dir="2700000" algn="tl">
                    <a:srgbClr val="000000"/>
                  </a:outerShdw>
                </a:effectLst>
              </a:rPr>
              <a:t>and death wasn’t enough</a:t>
            </a:r>
            <a:endParaRPr lang="en-US" sz="3200">
              <a:solidFill>
                <a:srgbClr val="FFFFFF"/>
              </a:solidFill>
              <a:effectLst>
                <a:outerShdw blurRad="38100" dist="38100" dir="2700000" algn="tl">
                  <a:srgbClr val="000000"/>
                </a:outerShdw>
              </a:effectLst>
            </a:endParaRPr>
          </a:p>
        </p:txBody>
      </p:sp>
      <p:sp>
        <p:nvSpPr>
          <p:cNvPr id="849929" name="Text Box 9"/>
          <p:cNvSpPr txBox="1">
            <a:spLocks noChangeArrowheads="1"/>
          </p:cNvSpPr>
          <p:nvPr/>
        </p:nvSpPr>
        <p:spPr bwMode="auto">
          <a:xfrm>
            <a:off x="0" y="3200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He got up!</a:t>
            </a:r>
            <a:endParaRPr lang="en-US" sz="320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562277740"/>
      </p:ext>
    </p:extLst>
  </p:cSld>
  <p:clrMapOvr>
    <a:masterClrMapping/>
  </p:clrMapOvr>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Text Box 2"/>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i="1">
                <a:solidFill>
                  <a:srgbClr val="FFFFFF"/>
                </a:solidFill>
                <a:effectLst>
                  <a:outerShdw blurRad="38100" dist="38100" dir="2700000" algn="tl">
                    <a:srgbClr val="000000"/>
                  </a:outerShdw>
                </a:effectLst>
              </a:rPr>
              <a:t>Hell called a party on Friday night</a:t>
            </a:r>
          </a:p>
        </p:txBody>
      </p:sp>
      <p:sp>
        <p:nvSpPr>
          <p:cNvPr id="850947" name="Text Box 3"/>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i="1">
                <a:solidFill>
                  <a:srgbClr val="FFFFFF"/>
                </a:solidFill>
                <a:effectLst>
                  <a:outerShdw blurRad="38100" dist="38100" dir="2700000" algn="tl">
                    <a:srgbClr val="000000"/>
                  </a:outerShdw>
                </a:effectLst>
              </a:rPr>
              <a:t>and said it was all over and done</a:t>
            </a:r>
          </a:p>
        </p:txBody>
      </p:sp>
      <p:sp>
        <p:nvSpPr>
          <p:cNvPr id="850948" name="Text Box 4"/>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i="1">
                <a:solidFill>
                  <a:srgbClr val="FFFFFF"/>
                </a:solidFill>
                <a:effectLst>
                  <a:outerShdw blurRad="38100" dist="38100" dir="2700000" algn="tl">
                    <a:srgbClr val="000000"/>
                  </a:outerShdw>
                </a:effectLst>
              </a:rPr>
              <a:t>Satan failed to realize the battle had just begun</a:t>
            </a:r>
          </a:p>
        </p:txBody>
      </p:sp>
      <p:sp>
        <p:nvSpPr>
          <p:cNvPr id="850949" name="Text Box 5"/>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i="1">
                <a:solidFill>
                  <a:srgbClr val="FFFFFF"/>
                </a:solidFill>
                <a:effectLst>
                  <a:outerShdw blurRad="38100" dist="38100" dir="2700000" algn="tl">
                    <a:srgbClr val="000000"/>
                  </a:outerShdw>
                </a:effectLst>
              </a:rPr>
              <a:t>On the third day an angel said tell</a:t>
            </a:r>
          </a:p>
        </p:txBody>
      </p:sp>
      <p:sp>
        <p:nvSpPr>
          <p:cNvPr id="850950" name="Text Box 6"/>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i="1">
                <a:solidFill>
                  <a:srgbClr val="FFFFFF"/>
                </a:solidFill>
                <a:effectLst>
                  <a:outerShdw blurRad="38100" dist="38100" dir="2700000" algn="tl">
                    <a:srgbClr val="000000"/>
                  </a:outerShdw>
                </a:effectLst>
              </a:rPr>
              <a:t>Jesus is alive and well!</a:t>
            </a:r>
            <a:endParaRPr lang="en-US" sz="3200" i="1">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3411615201"/>
      </p:ext>
    </p:extLst>
  </p:cSld>
  <p:clrMapOvr>
    <a:masterClrMapping/>
  </p:clrMapOvr>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Joy IN The Holy Ghost</a:t>
            </a:r>
          </a:p>
        </p:txBody>
      </p:sp>
    </p:spTree>
    <p:extLst>
      <p:ext uri="{BB962C8B-B14F-4D97-AF65-F5344CB8AC3E}">
        <p14:creationId xmlns:p14="http://schemas.microsoft.com/office/powerpoint/2010/main" val="33762700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9" name="Text Box 9"/>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Almighty God, maker of heaven and earth</a:t>
            </a:r>
          </a:p>
        </p:txBody>
      </p:sp>
      <p:sp>
        <p:nvSpPr>
          <p:cNvPr id="56330" name="Text Box 10"/>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Ruler of sky and of sea, and yet you care for me</a:t>
            </a:r>
          </a:p>
        </p:txBody>
      </p:sp>
      <p:sp>
        <p:nvSpPr>
          <p:cNvPr id="56331" name="Text Box 11"/>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give you praise, I give you praise</a:t>
            </a:r>
          </a:p>
        </p:txBody>
      </p:sp>
      <p:sp>
        <p:nvSpPr>
          <p:cNvPr id="56332" name="Text Box 12"/>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lift Your name on high</a:t>
            </a:r>
          </a:p>
        </p:txBody>
      </p:sp>
    </p:spTree>
    <p:extLst>
      <p:ext uri="{BB962C8B-B14F-4D97-AF65-F5344CB8AC3E}">
        <p14:creationId xmlns:p14="http://schemas.microsoft.com/office/powerpoint/2010/main" val="3039286951"/>
      </p:ext>
    </p:extLst>
  </p:cSld>
  <p:clrMapOvr>
    <a:masterClrMapping/>
  </p:clrMapOvr>
  <p:timing>
    <p:tnLst>
      <p:par>
        <p:cTn id="1" dur="indefinite" restart="never" nodeType="tmRoot"/>
      </p:par>
    </p:tnLst>
  </p:timing>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Joy IN The Holy Ghost</a:t>
            </a:r>
          </a:p>
        </p:txBody>
      </p:sp>
    </p:spTree>
    <p:extLst>
      <p:ext uri="{BB962C8B-B14F-4D97-AF65-F5344CB8AC3E}">
        <p14:creationId xmlns:p14="http://schemas.microsoft.com/office/powerpoint/2010/main" val="2301652500"/>
      </p:ext>
    </p:extLst>
  </p:cSld>
  <p:clrMapOvr>
    <a:masterClrMapping/>
  </p:clrMapOvr>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Joy IN The Holy Ghost</a:t>
            </a:r>
          </a:p>
        </p:txBody>
      </p:sp>
    </p:spTree>
    <p:extLst>
      <p:ext uri="{BB962C8B-B14F-4D97-AF65-F5344CB8AC3E}">
        <p14:creationId xmlns:p14="http://schemas.microsoft.com/office/powerpoint/2010/main" val="412560195"/>
      </p:ext>
    </p:extLst>
  </p:cSld>
  <p:clrMapOvr>
    <a:masterClrMapping/>
  </p:clrMapOvr>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Joy IN The Holy Ghost</a:t>
            </a:r>
          </a:p>
        </p:txBody>
      </p:sp>
    </p:spTree>
    <p:extLst>
      <p:ext uri="{BB962C8B-B14F-4D97-AF65-F5344CB8AC3E}">
        <p14:creationId xmlns:p14="http://schemas.microsoft.com/office/powerpoint/2010/main" val="961933297"/>
      </p:ext>
    </p:extLst>
  </p:cSld>
  <p:clrMapOvr>
    <a:masterClrMapping/>
  </p:clrMapOvr>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Joy IN The Holy Ghost</a:t>
            </a:r>
          </a:p>
        </p:txBody>
      </p:sp>
    </p:spTree>
    <p:extLst>
      <p:ext uri="{BB962C8B-B14F-4D97-AF65-F5344CB8AC3E}">
        <p14:creationId xmlns:p14="http://schemas.microsoft.com/office/powerpoint/2010/main" val="3782103282"/>
      </p:ext>
    </p:extLst>
  </p:cSld>
  <p:clrMapOvr>
    <a:masterClrMapping/>
  </p:clrMapOvr>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090"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Joy IN The Holy Ghost</a:t>
            </a:r>
          </a:p>
        </p:txBody>
      </p:sp>
    </p:spTree>
    <p:extLst>
      <p:ext uri="{BB962C8B-B14F-4D97-AF65-F5344CB8AC3E}">
        <p14:creationId xmlns:p14="http://schemas.microsoft.com/office/powerpoint/2010/main" val="613265650"/>
      </p:ext>
    </p:extLst>
  </p:cSld>
  <p:clrMapOvr>
    <a:masterClrMapping/>
  </p:clrMapOvr>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38" name="Text Box 2"/>
          <p:cNvSpPr txBox="1">
            <a:spLocks noChangeArrowheads="1"/>
          </p:cNvSpPr>
          <p:nvPr/>
        </p:nvSpPr>
        <p:spPr bwMode="auto">
          <a:xfrm>
            <a:off x="0" y="304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I’ve been changed, I’ve been reborn</a:t>
            </a:r>
          </a:p>
        </p:txBody>
      </p:sp>
      <p:sp>
        <p:nvSpPr>
          <p:cNvPr id="859139" name="Text Box 3"/>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All my life has been rearranged</a:t>
            </a:r>
          </a:p>
        </p:txBody>
      </p:sp>
      <p:sp>
        <p:nvSpPr>
          <p:cNvPr id="859140" name="Text Box 4"/>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What a difference it made</a:t>
            </a:r>
          </a:p>
        </p:txBody>
      </p:sp>
      <p:sp>
        <p:nvSpPr>
          <p:cNvPr id="859141" name="Text Box 5"/>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Since the Lord came to stay in my heart</a:t>
            </a:r>
          </a:p>
        </p:txBody>
      </p:sp>
      <p:sp>
        <p:nvSpPr>
          <p:cNvPr id="859143" name="Text Box 7"/>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Oh, yes, I’ve been changed</a:t>
            </a:r>
          </a:p>
        </p:txBody>
      </p:sp>
    </p:spTree>
    <p:extLst>
      <p:ext uri="{BB962C8B-B14F-4D97-AF65-F5344CB8AC3E}">
        <p14:creationId xmlns:p14="http://schemas.microsoft.com/office/powerpoint/2010/main" val="2832489100"/>
      </p:ext>
    </p:extLst>
  </p:cSld>
  <p:clrMapOvr>
    <a:masterClrMapping/>
  </p:clrMapOvr>
  <p:timing>
    <p:tnLst>
      <p:par>
        <p:cTn id="1" dur="indefinite" restart="never" nodeType="tmRoot"/>
      </p:par>
    </p:tnLst>
  </p:timing>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Text Box 2"/>
          <p:cNvSpPr txBox="1">
            <a:spLocks noChangeArrowheads="1"/>
          </p:cNvSpPr>
          <p:nvPr/>
        </p:nvSpPr>
        <p:spPr bwMode="auto">
          <a:xfrm>
            <a:off x="0" y="76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know it was the blood</a:t>
            </a:r>
            <a:endParaRPr lang="en-US" sz="3200">
              <a:solidFill>
                <a:srgbClr val="FF0000"/>
              </a:solidFill>
              <a:effectLst>
                <a:outerShdw blurRad="38100" dist="38100" dir="2700000" algn="tl">
                  <a:srgbClr val="000000"/>
                </a:outerShdw>
              </a:effectLst>
            </a:endParaRPr>
          </a:p>
        </p:txBody>
      </p:sp>
      <p:sp>
        <p:nvSpPr>
          <p:cNvPr id="860163"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know it was the blood</a:t>
            </a:r>
            <a:endParaRPr lang="en-US" sz="3200">
              <a:solidFill>
                <a:srgbClr val="FF0000"/>
              </a:solidFill>
              <a:effectLst>
                <a:outerShdw blurRad="38100" dist="38100" dir="2700000" algn="tl">
                  <a:srgbClr val="000000"/>
                </a:outerShdw>
              </a:effectLst>
            </a:endParaRPr>
          </a:p>
        </p:txBody>
      </p:sp>
      <p:sp>
        <p:nvSpPr>
          <p:cNvPr id="860164" name="Text Box 4"/>
          <p:cNvSpPr txBox="1">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know it was the blood for me</a:t>
            </a:r>
            <a:endParaRPr lang="en-US" sz="3200">
              <a:solidFill>
                <a:srgbClr val="FF0000"/>
              </a:solidFill>
              <a:effectLst>
                <a:outerShdw blurRad="38100" dist="38100" dir="2700000" algn="tl">
                  <a:srgbClr val="000000"/>
                </a:outerShdw>
              </a:effectLst>
            </a:endParaRPr>
          </a:p>
        </p:txBody>
      </p:sp>
      <p:sp>
        <p:nvSpPr>
          <p:cNvPr id="860165" name="Text Box 5"/>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One day when I was lost, Jesus died on the cross</a:t>
            </a:r>
            <a:endParaRPr lang="en-US" sz="3200">
              <a:solidFill>
                <a:srgbClr val="FF0000"/>
              </a:solidFill>
              <a:effectLst>
                <a:outerShdw blurRad="38100" dist="38100" dir="2700000" algn="tl">
                  <a:srgbClr val="000000"/>
                </a:outerShdw>
              </a:effectLst>
            </a:endParaRPr>
          </a:p>
        </p:txBody>
      </p:sp>
      <p:sp>
        <p:nvSpPr>
          <p:cNvPr id="860167" name="Text Box 7"/>
          <p:cNvSpPr txBox="1">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know it was the blood for me</a:t>
            </a:r>
            <a:endParaRPr lang="en-US" sz="3200">
              <a:solidFill>
                <a:srgbClr val="FF0000"/>
              </a:solidFill>
              <a:effectLst>
                <a:outerShdw blurRad="38100" dist="38100" dir="2700000" algn="tl">
                  <a:srgbClr val="000000"/>
                </a:outerShdw>
              </a:effectLst>
            </a:endParaRPr>
          </a:p>
        </p:txBody>
      </p:sp>
    </p:spTree>
    <p:extLst>
      <p:ext uri="{BB962C8B-B14F-4D97-AF65-F5344CB8AC3E}">
        <p14:creationId xmlns:p14="http://schemas.microsoft.com/office/powerpoint/2010/main" val="4288581564"/>
      </p:ext>
    </p:extLst>
  </p:cSld>
  <p:clrMapOvr>
    <a:masterClrMapping/>
  </p:clrMapOvr>
  <p:timing>
    <p:tnLst>
      <p:par>
        <p:cTn id="1" dur="indefinite" restart="never" nodeType="tmRoot"/>
      </p:par>
    </p:tnLst>
  </p:timing>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Text Box 2"/>
          <p:cNvSpPr txBox="1">
            <a:spLocks noChangeArrowheads="1"/>
          </p:cNvSpPr>
          <p:nvPr/>
        </p:nvSpPr>
        <p:spPr bwMode="auto">
          <a:xfrm>
            <a:off x="0" y="76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blood came streaming down</a:t>
            </a:r>
            <a:endParaRPr lang="en-US" sz="3200">
              <a:solidFill>
                <a:srgbClr val="FF0000"/>
              </a:solidFill>
              <a:effectLst>
                <a:outerShdw blurRad="38100" dist="38100" dir="2700000" algn="tl">
                  <a:srgbClr val="000000"/>
                </a:outerShdw>
              </a:effectLst>
            </a:endParaRPr>
          </a:p>
        </p:txBody>
      </p:sp>
      <p:sp>
        <p:nvSpPr>
          <p:cNvPr id="861187"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blood came streaming down</a:t>
            </a:r>
            <a:endParaRPr lang="en-US" sz="3200">
              <a:solidFill>
                <a:srgbClr val="FF0000"/>
              </a:solidFill>
              <a:effectLst>
                <a:outerShdw blurRad="38100" dist="38100" dir="2700000" algn="tl">
                  <a:srgbClr val="000000"/>
                </a:outerShdw>
              </a:effectLst>
            </a:endParaRPr>
          </a:p>
        </p:txBody>
      </p:sp>
      <p:sp>
        <p:nvSpPr>
          <p:cNvPr id="861188" name="Text Box 4"/>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blood came streaming down for me</a:t>
            </a:r>
            <a:endParaRPr lang="en-US" sz="3200">
              <a:solidFill>
                <a:srgbClr val="FF0000"/>
              </a:solidFill>
              <a:effectLst>
                <a:outerShdw blurRad="38100" dist="38100" dir="2700000" algn="tl">
                  <a:srgbClr val="000000"/>
                </a:outerShdw>
              </a:effectLst>
            </a:endParaRPr>
          </a:p>
        </p:txBody>
      </p:sp>
      <p:sp>
        <p:nvSpPr>
          <p:cNvPr id="861189" name="Text Box 5"/>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One day when I was lost, Jesus died on the cross</a:t>
            </a:r>
            <a:endParaRPr lang="en-US" sz="3200">
              <a:solidFill>
                <a:srgbClr val="FF0000"/>
              </a:solidFill>
              <a:effectLst>
                <a:outerShdw blurRad="38100" dist="38100" dir="2700000" algn="tl">
                  <a:srgbClr val="000000"/>
                </a:outerShdw>
              </a:effectLst>
            </a:endParaRPr>
          </a:p>
        </p:txBody>
      </p:sp>
      <p:sp>
        <p:nvSpPr>
          <p:cNvPr id="861190" name="Text Box 6"/>
          <p:cNvSpPr txBox="1">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Jesus died on the cross</a:t>
            </a:r>
            <a:endParaRPr lang="en-US" sz="3200">
              <a:solidFill>
                <a:srgbClr val="FF0000"/>
              </a:solidFill>
              <a:effectLst>
                <a:outerShdw blurRad="38100" dist="38100" dir="2700000" algn="tl">
                  <a:srgbClr val="000000"/>
                </a:outerShdw>
              </a:effectLst>
            </a:endParaRPr>
          </a:p>
        </p:txBody>
      </p:sp>
      <p:sp>
        <p:nvSpPr>
          <p:cNvPr id="861191" name="Text Box 7"/>
          <p:cNvSpPr txBox="1">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blood came streaming down for me</a:t>
            </a:r>
            <a:endParaRPr lang="en-US" sz="3200">
              <a:solidFill>
                <a:srgbClr val="FF0000"/>
              </a:solidFill>
              <a:effectLst>
                <a:outerShdw blurRad="38100" dist="38100" dir="2700000" algn="tl">
                  <a:srgbClr val="000000"/>
                </a:outerShdw>
              </a:effectLst>
            </a:endParaRPr>
          </a:p>
        </p:txBody>
      </p:sp>
    </p:spTree>
    <p:extLst>
      <p:ext uri="{BB962C8B-B14F-4D97-AF65-F5344CB8AC3E}">
        <p14:creationId xmlns:p14="http://schemas.microsoft.com/office/powerpoint/2010/main" val="1598618144"/>
      </p:ext>
    </p:extLst>
  </p:cSld>
  <p:clrMapOvr>
    <a:masterClrMapping/>
  </p:clrMapOvr>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7" name="Text Box 9"/>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Let the flame of love burn higher</a:t>
            </a:r>
          </a:p>
        </p:txBody>
      </p:sp>
      <p:sp>
        <p:nvSpPr>
          <p:cNvPr id="862218" name="Text Box 10"/>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This is the church, this is the church on fire</a:t>
            </a:r>
          </a:p>
        </p:txBody>
      </p:sp>
      <p:sp>
        <p:nvSpPr>
          <p:cNvPr id="862221" name="Text Box 1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This is the church on fire, this is the Holy Spirit flame</a:t>
            </a:r>
          </a:p>
        </p:txBody>
      </p:sp>
      <p:sp>
        <p:nvSpPr>
          <p:cNvPr id="862222" name="Text Box 1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 have a burning desire to lift us Jesus’ name</a:t>
            </a:r>
          </a:p>
        </p:txBody>
      </p:sp>
      <p:sp>
        <p:nvSpPr>
          <p:cNvPr id="862223" name="Text Box 15"/>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Let fire burn in every heart</a:t>
            </a:r>
          </a:p>
        </p:txBody>
      </p:sp>
      <p:sp>
        <p:nvSpPr>
          <p:cNvPr id="862224" name="Text Box 16"/>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Light the way defeat the dark</a:t>
            </a:r>
          </a:p>
        </p:txBody>
      </p:sp>
    </p:spTree>
    <p:extLst>
      <p:ext uri="{BB962C8B-B14F-4D97-AF65-F5344CB8AC3E}">
        <p14:creationId xmlns:p14="http://schemas.microsoft.com/office/powerpoint/2010/main" val="1800093799"/>
      </p:ext>
    </p:extLst>
  </p:cSld>
  <p:clrMapOvr>
    <a:masterClrMapping/>
  </p:clrMapOvr>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41" name="Text Box 9"/>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There’s a light that shines to make the dark disappear</a:t>
            </a:r>
          </a:p>
        </p:txBody>
      </p:sp>
      <p:sp>
        <p:nvSpPr>
          <p:cNvPr id="863242" name="Text Box 10"/>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Power at work but there’s nothing to fear</a:t>
            </a:r>
          </a:p>
        </p:txBody>
      </p:sp>
      <p:sp>
        <p:nvSpPr>
          <p:cNvPr id="863243" name="Text Box 11"/>
          <p:cNvSpPr txBox="1">
            <a:spLocks noChangeArrowheads="1"/>
          </p:cNvSpPr>
          <p:nvPr/>
        </p:nvSpPr>
        <p:spPr bwMode="auto">
          <a:xfrm>
            <a:off x="0" y="26670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Something very good, something good is going on around here</a:t>
            </a:r>
          </a:p>
        </p:txBody>
      </p:sp>
      <p:sp>
        <p:nvSpPr>
          <p:cNvPr id="863245" name="Text Box 1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Holy Spirit is here and His power is real</a:t>
            </a:r>
          </a:p>
        </p:txBody>
      </p:sp>
      <p:sp>
        <p:nvSpPr>
          <p:cNvPr id="863246" name="Text Box 1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Anything can happen and it probably will</a:t>
            </a:r>
          </a:p>
        </p:txBody>
      </p:sp>
      <p:sp>
        <p:nvSpPr>
          <p:cNvPr id="863247" name="Text Box 15"/>
          <p:cNvSpPr txBox="1">
            <a:spLocks noChangeArrowheads="1"/>
          </p:cNvSpPr>
          <p:nvPr/>
        </p:nvSpPr>
        <p:spPr bwMode="auto">
          <a:xfrm>
            <a:off x="0" y="9144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Something very good, something good is going on around here</a:t>
            </a:r>
          </a:p>
        </p:txBody>
      </p:sp>
    </p:spTree>
    <p:extLst>
      <p:ext uri="{BB962C8B-B14F-4D97-AF65-F5344CB8AC3E}">
        <p14:creationId xmlns:p14="http://schemas.microsoft.com/office/powerpoint/2010/main" val="29362354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1" name="Text Box 7"/>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Breathe on me, breathe on me</a:t>
            </a:r>
          </a:p>
        </p:txBody>
      </p:sp>
      <p:sp>
        <p:nvSpPr>
          <p:cNvPr id="57352" name="Text Box 8"/>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Holy Ghost power breathe on me</a:t>
            </a:r>
          </a:p>
        </p:txBody>
      </p:sp>
      <p:sp>
        <p:nvSpPr>
          <p:cNvPr id="57353" name="Text Box 9"/>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Yesterdays gone, today I’m in need</a:t>
            </a:r>
          </a:p>
        </p:txBody>
      </p:sp>
      <p:sp>
        <p:nvSpPr>
          <p:cNvPr id="57354" name="Text Box 10"/>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Holy Ghost power breathe on me</a:t>
            </a:r>
          </a:p>
        </p:txBody>
      </p:sp>
    </p:spTree>
    <p:extLst>
      <p:ext uri="{BB962C8B-B14F-4D97-AF65-F5344CB8AC3E}">
        <p14:creationId xmlns:p14="http://schemas.microsoft.com/office/powerpoint/2010/main" val="1802389986"/>
      </p:ext>
    </p:extLst>
  </p:cSld>
  <p:clrMapOvr>
    <a:masterClrMapping/>
  </p:clrMapOvr>
  <p:timing>
    <p:tnLst>
      <p:par>
        <p:cTn id="1" dur="indefinite" restart="never" nodeType="tmRoot"/>
      </p:par>
    </p:tnLst>
  </p:timing>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8" name="Text Box 2"/>
          <p:cNvSpPr txBox="1">
            <a:spLocks noChangeArrowheads="1"/>
          </p:cNvSpPr>
          <p:nvPr/>
        </p:nvSpPr>
        <p:spPr bwMode="auto">
          <a:xfrm>
            <a:off x="533400" y="685800"/>
            <a:ext cx="82296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0000"/>
                </a:solidFill>
                <a:effectLst>
                  <a:outerShdw blurRad="38100" dist="38100" dir="2700000" algn="tl">
                    <a:srgbClr val="000000"/>
                  </a:outerShdw>
                </a:effectLst>
              </a:rPr>
              <a:t>Church on fire extra: do not delete</a:t>
            </a:r>
            <a:endParaRPr lang="en-US" sz="3600">
              <a:solidFill>
                <a:srgbClr val="FFFFFF"/>
              </a:solidFill>
            </a:endParaRPr>
          </a:p>
        </p:txBody>
      </p:sp>
    </p:spTree>
    <p:extLst>
      <p:ext uri="{BB962C8B-B14F-4D97-AF65-F5344CB8AC3E}">
        <p14:creationId xmlns:p14="http://schemas.microsoft.com/office/powerpoint/2010/main" val="2593306890"/>
      </p:ext>
    </p:extLst>
  </p:cSld>
  <p:clrMapOvr>
    <a:masterClrMapping/>
  </p:clrMapOvr>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As for me God came and found me</a:t>
            </a:r>
          </a:p>
        </p:txBody>
      </p:sp>
      <p:sp>
        <p:nvSpPr>
          <p:cNvPr id="865283"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As for me He took me home</a:t>
            </a:r>
          </a:p>
        </p:txBody>
      </p:sp>
      <p:sp>
        <p:nvSpPr>
          <p:cNvPr id="865284" name="Text Box 4"/>
          <p:cNvSpPr txBox="1">
            <a:spLocks noChangeArrowheads="1"/>
          </p:cNvSpPr>
          <p:nvPr/>
        </p:nvSpPr>
        <p:spPr bwMode="auto">
          <a:xfrm>
            <a:off x="0" y="914400"/>
            <a:ext cx="9144000" cy="1066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As for me He gave me a family and I’ll never walk alone</a:t>
            </a:r>
          </a:p>
        </p:txBody>
      </p:sp>
      <p:sp>
        <p:nvSpPr>
          <p:cNvPr id="865285" name="Text Box 5"/>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In my life I’m soaked in blessing</a:t>
            </a:r>
          </a:p>
        </p:txBody>
      </p:sp>
      <p:sp>
        <p:nvSpPr>
          <p:cNvPr id="865286" name="Text Box 6"/>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in heaven there’s a great reward</a:t>
            </a:r>
          </a:p>
        </p:txBody>
      </p:sp>
      <p:sp>
        <p:nvSpPr>
          <p:cNvPr id="865287" name="Text Box 7"/>
          <p:cNvSpPr txBox="1">
            <a:spLocks noChangeArrowheads="1"/>
          </p:cNvSpPr>
          <p:nvPr/>
        </p:nvSpPr>
        <p:spPr bwMode="auto">
          <a:xfrm>
            <a:off x="0" y="2819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As for me and my house we’re gonna serve the Lord</a:t>
            </a:r>
          </a:p>
        </p:txBody>
      </p:sp>
    </p:spTree>
    <p:extLst>
      <p:ext uri="{BB962C8B-B14F-4D97-AF65-F5344CB8AC3E}">
        <p14:creationId xmlns:p14="http://schemas.microsoft.com/office/powerpoint/2010/main" val="1863392779"/>
      </p:ext>
    </p:extLst>
  </p:cSld>
  <p:clrMapOvr>
    <a:masterClrMapping/>
  </p:clrMapOvr>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I’ve got Jesus, Jesus, He calls me for His own</a:t>
            </a:r>
          </a:p>
        </p:txBody>
      </p:sp>
      <p:sp>
        <p:nvSpPr>
          <p:cNvPr id="866308" name="Text Box 4"/>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And he lifts me, lifts me above the world I know</a:t>
            </a:r>
          </a:p>
        </p:txBody>
      </p:sp>
      <p:sp>
        <p:nvSpPr>
          <p:cNvPr id="866310" name="Text Box 6"/>
          <p:cNvSpPr txBox="1">
            <a:spLocks noChangeArrowheads="1"/>
          </p:cNvSpPr>
          <p:nvPr/>
        </p:nvSpPr>
        <p:spPr bwMode="auto">
          <a:xfrm>
            <a:off x="533400" y="1066800"/>
            <a:ext cx="35052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i="1">
                <a:solidFill>
                  <a:srgbClr val="FFFFFF"/>
                </a:solidFill>
                <a:effectLst>
                  <a:outerShdw blurRad="38100" dist="38100" dir="2700000" algn="tl">
                    <a:srgbClr val="000000"/>
                  </a:outerShdw>
                </a:effectLst>
              </a:rPr>
              <a:t>God is in the house! </a:t>
            </a:r>
            <a:endParaRPr lang="en-US" sz="3200" b="1">
              <a:solidFill>
                <a:srgbClr val="FFFFFF"/>
              </a:solidFill>
              <a:effectLst>
                <a:outerShdw blurRad="38100" dist="38100" dir="2700000" algn="tl">
                  <a:srgbClr val="000000"/>
                </a:outerShdw>
              </a:effectLst>
            </a:endParaRPr>
          </a:p>
        </p:txBody>
      </p:sp>
      <p:sp>
        <p:nvSpPr>
          <p:cNvPr id="866311" name="Text Box 7"/>
          <p:cNvSpPr txBox="1">
            <a:spLocks noChangeArrowheads="1"/>
          </p:cNvSpPr>
          <p:nvPr/>
        </p:nvSpPr>
        <p:spPr bwMode="auto">
          <a:xfrm>
            <a:off x="4419600" y="1066800"/>
            <a:ext cx="47244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And there is no doubt</a:t>
            </a:r>
          </a:p>
        </p:txBody>
      </p:sp>
      <p:sp>
        <p:nvSpPr>
          <p:cNvPr id="866312" name="Text Box 8"/>
          <p:cNvSpPr txBox="1">
            <a:spLocks noChangeArrowheads="1"/>
          </p:cNvSpPr>
          <p:nvPr/>
        </p:nvSpPr>
        <p:spPr bwMode="auto">
          <a:xfrm>
            <a:off x="457200" y="1676400"/>
            <a:ext cx="37338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i="1">
                <a:solidFill>
                  <a:srgbClr val="FFFFFF"/>
                </a:solidFill>
                <a:effectLst>
                  <a:outerShdw blurRad="38100" dist="38100" dir="2700000" algn="tl">
                    <a:srgbClr val="000000"/>
                  </a:outerShdw>
                </a:effectLst>
              </a:rPr>
              <a:t>God is in the house!</a:t>
            </a:r>
            <a:endParaRPr lang="en-US" sz="3200" b="1">
              <a:solidFill>
                <a:srgbClr val="FFFFFF"/>
              </a:solidFill>
              <a:effectLst>
                <a:outerShdw blurRad="38100" dist="38100" dir="2700000" algn="tl">
                  <a:srgbClr val="000000"/>
                </a:outerShdw>
              </a:effectLst>
            </a:endParaRPr>
          </a:p>
        </p:txBody>
      </p:sp>
      <p:sp>
        <p:nvSpPr>
          <p:cNvPr id="866313" name="Text Box 9"/>
          <p:cNvSpPr txBox="1">
            <a:spLocks noChangeArrowheads="1"/>
          </p:cNvSpPr>
          <p:nvPr/>
        </p:nvSpPr>
        <p:spPr bwMode="auto">
          <a:xfrm>
            <a:off x="4800600" y="1676400"/>
            <a:ext cx="39624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Can’t keep Him out</a:t>
            </a:r>
          </a:p>
        </p:txBody>
      </p:sp>
      <p:sp>
        <p:nvSpPr>
          <p:cNvPr id="866314" name="Text Box 10"/>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As for you, as for me</a:t>
            </a:r>
          </a:p>
        </p:txBody>
      </p:sp>
      <p:sp>
        <p:nvSpPr>
          <p:cNvPr id="866315" name="Text Box 11"/>
          <p:cNvSpPr txBox="1">
            <a:spLocks noChangeArrowheads="1"/>
          </p:cNvSpPr>
          <p:nvPr/>
        </p:nvSpPr>
        <p:spPr bwMode="auto">
          <a:xfrm>
            <a:off x="0" y="2895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We’re gonna serve the Lord</a:t>
            </a:r>
          </a:p>
        </p:txBody>
      </p:sp>
    </p:spTree>
    <p:extLst>
      <p:ext uri="{BB962C8B-B14F-4D97-AF65-F5344CB8AC3E}">
        <p14:creationId xmlns:p14="http://schemas.microsoft.com/office/powerpoint/2010/main" val="1916027914"/>
      </p:ext>
    </p:extLst>
  </p:cSld>
  <p:clrMapOvr>
    <a:masterClrMapping/>
  </p:clrMapOvr>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0" name="Text Box 2"/>
          <p:cNvSpPr txBox="1">
            <a:spLocks noChangeArrowheads="1"/>
          </p:cNvSpPr>
          <p:nvPr/>
        </p:nvSpPr>
        <p:spPr bwMode="auto">
          <a:xfrm>
            <a:off x="304800" y="0"/>
            <a:ext cx="861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went to the enemy’s camp</a:t>
            </a:r>
          </a:p>
        </p:txBody>
      </p:sp>
      <p:sp>
        <p:nvSpPr>
          <p:cNvPr id="867331"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I took back what he stole from me</a:t>
            </a:r>
          </a:p>
        </p:txBody>
      </p:sp>
      <p:sp>
        <p:nvSpPr>
          <p:cNvPr id="867333" name="Text Box 5"/>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took back what he stole from me</a:t>
            </a:r>
          </a:p>
        </p:txBody>
      </p:sp>
      <p:sp>
        <p:nvSpPr>
          <p:cNvPr id="867334" name="Text Box 6"/>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took back what he stole from me</a:t>
            </a:r>
          </a:p>
        </p:txBody>
      </p:sp>
      <p:sp>
        <p:nvSpPr>
          <p:cNvPr id="867335" name="Text Box 7"/>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went to the enemy’s camp</a:t>
            </a:r>
          </a:p>
        </p:txBody>
      </p:sp>
      <p:sp>
        <p:nvSpPr>
          <p:cNvPr id="867336" name="Text Box 8"/>
          <p:cNvSpPr txBox="1">
            <a:spLocks noChangeArrowheads="1"/>
          </p:cNvSpPr>
          <p:nvPr/>
        </p:nvSpPr>
        <p:spPr bwMode="auto">
          <a:xfrm>
            <a:off x="0" y="2286000"/>
            <a:ext cx="891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I took back what he stole from me</a:t>
            </a:r>
          </a:p>
        </p:txBody>
      </p:sp>
    </p:spTree>
    <p:extLst>
      <p:ext uri="{BB962C8B-B14F-4D97-AF65-F5344CB8AC3E}">
        <p14:creationId xmlns:p14="http://schemas.microsoft.com/office/powerpoint/2010/main" val="2614148188"/>
      </p:ext>
    </p:extLst>
  </p:cSld>
  <p:clrMapOvr>
    <a:masterClrMapping/>
  </p:clrMapOvr>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354" name="Text Box 2"/>
          <p:cNvSpPr txBox="1">
            <a:spLocks noChangeArrowheads="1"/>
          </p:cNvSpPr>
          <p:nvPr/>
        </p:nvSpPr>
        <p:spPr bwMode="auto">
          <a:xfrm>
            <a:off x="0" y="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8000">
                <a:solidFill>
                  <a:srgbClr val="FFFFFF"/>
                </a:solidFill>
                <a:effectLst>
                  <a:outerShdw blurRad="38100" dist="38100" dir="2700000" algn="tl">
                    <a:srgbClr val="000000"/>
                  </a:outerShdw>
                </a:effectLst>
              </a:rPr>
              <a:t>He’s Under my feet!</a:t>
            </a:r>
          </a:p>
        </p:txBody>
      </p:sp>
      <p:sp>
        <p:nvSpPr>
          <p:cNvPr id="868355" name="Text Box 3"/>
          <p:cNvSpPr txBox="1">
            <a:spLocks noChangeArrowheads="1"/>
          </p:cNvSpPr>
          <p:nvPr/>
        </p:nvSpPr>
        <p:spPr bwMode="auto">
          <a:xfrm>
            <a:off x="0" y="121920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000">
                <a:solidFill>
                  <a:srgbClr val="FFFFFF"/>
                </a:solidFill>
                <a:effectLst>
                  <a:outerShdw blurRad="38100" dist="38100" dir="2700000" algn="tl">
                    <a:srgbClr val="000000"/>
                  </a:outerShdw>
                </a:effectLst>
              </a:rPr>
              <a:t>Satan is under my feet...</a:t>
            </a:r>
            <a:endParaRPr lang="en-US" sz="480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2859092188"/>
      </p:ext>
    </p:extLst>
  </p:cSld>
  <p:clrMapOvr>
    <a:masterClrMapping/>
  </p:clrMapOvr>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90" name="Text Box 14"/>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Can you believe what the Lord has done for me</a:t>
            </a:r>
          </a:p>
        </p:txBody>
      </p:sp>
      <p:sp>
        <p:nvSpPr>
          <p:cNvPr id="869394" name="Text Box 18"/>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     Can you believe what the Lord has done for me?</a:t>
            </a:r>
          </a:p>
        </p:txBody>
      </p:sp>
      <p:sp>
        <p:nvSpPr>
          <p:cNvPr id="869395" name="Text Box 19"/>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(repeat)</a:t>
            </a:r>
          </a:p>
        </p:txBody>
      </p:sp>
      <p:sp>
        <p:nvSpPr>
          <p:cNvPr id="869396" name="Text Box 20"/>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He saved me, cleansed me turned my life around</a:t>
            </a:r>
          </a:p>
        </p:txBody>
      </p:sp>
      <p:sp>
        <p:nvSpPr>
          <p:cNvPr id="869397" name="Text Box 21"/>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Set my feet on higher ground</a:t>
            </a:r>
          </a:p>
        </p:txBody>
      </p:sp>
    </p:spTree>
    <p:extLst>
      <p:ext uri="{BB962C8B-B14F-4D97-AF65-F5344CB8AC3E}">
        <p14:creationId xmlns:p14="http://schemas.microsoft.com/office/powerpoint/2010/main" val="821035819"/>
      </p:ext>
    </p:extLst>
  </p:cSld>
  <p:clrMapOvr>
    <a:masterClrMapping/>
  </p:clrMapOvr>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3" name="Text Box 1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Satan the blood of Jesus is against you</a:t>
            </a:r>
          </a:p>
        </p:txBody>
      </p:sp>
      <p:sp>
        <p:nvSpPr>
          <p:cNvPr id="870414" name="Text Box 14"/>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(repeat 3x’s)</a:t>
            </a:r>
          </a:p>
        </p:txBody>
      </p:sp>
      <p:sp>
        <p:nvSpPr>
          <p:cNvPr id="870415" name="Text Box 15"/>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So let us give God, all of the praise</a:t>
            </a:r>
          </a:p>
        </p:txBody>
      </p:sp>
      <p:sp>
        <p:nvSpPr>
          <p:cNvPr id="870417" name="Text Box 1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Give God the glory!</a:t>
            </a:r>
          </a:p>
        </p:txBody>
      </p:sp>
      <p:sp>
        <p:nvSpPr>
          <p:cNvPr id="870418" name="Text Box 1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(repeat 3x’s)</a:t>
            </a:r>
          </a:p>
        </p:txBody>
      </p:sp>
      <p:sp>
        <p:nvSpPr>
          <p:cNvPr id="870419" name="Text Box 1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He will give you, the victory</a:t>
            </a:r>
          </a:p>
        </p:txBody>
      </p:sp>
    </p:spTree>
    <p:extLst>
      <p:ext uri="{BB962C8B-B14F-4D97-AF65-F5344CB8AC3E}">
        <p14:creationId xmlns:p14="http://schemas.microsoft.com/office/powerpoint/2010/main" val="2191186060"/>
      </p:ext>
    </p:extLst>
  </p:cSld>
  <p:clrMapOvr>
    <a:masterClrMapping/>
  </p:clrMapOvr>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31"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Send the fire, send the rain</a:t>
            </a:r>
          </a:p>
        </p:txBody>
      </p:sp>
      <p:sp>
        <p:nvSpPr>
          <p:cNvPr id="871432"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let us hear the sound from heaven again</a:t>
            </a:r>
          </a:p>
        </p:txBody>
      </p:sp>
      <p:sp>
        <p:nvSpPr>
          <p:cNvPr id="871433"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Precious Jesus, please come and meet us</a:t>
            </a:r>
          </a:p>
        </p:txBody>
      </p:sp>
      <p:sp>
        <p:nvSpPr>
          <p:cNvPr id="871434" name="Text Box 10"/>
          <p:cNvSpPr txBox="1">
            <a:spLocks noChangeArrowheads="1"/>
          </p:cNvSpPr>
          <p:nvPr/>
        </p:nvSpPr>
        <p:spPr bwMode="auto">
          <a:xfrm>
            <a:off x="0" y="1371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Come crack the sky and let us fly, this church Your bride</a:t>
            </a:r>
          </a:p>
        </p:txBody>
      </p:sp>
    </p:spTree>
    <p:extLst>
      <p:ext uri="{BB962C8B-B14F-4D97-AF65-F5344CB8AC3E}">
        <p14:creationId xmlns:p14="http://schemas.microsoft.com/office/powerpoint/2010/main" val="3612372210"/>
      </p:ext>
    </p:extLst>
  </p:cSld>
  <p:clrMapOvr>
    <a:masterClrMapping/>
  </p:clrMapOvr>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In a moment, it will all be over</a:t>
            </a:r>
          </a:p>
        </p:txBody>
      </p:sp>
      <p:sp>
        <p:nvSpPr>
          <p:cNvPr id="872456" name="Text Box 8"/>
          <p:cNvSpPr txBox="1">
            <a:spLocks noChangeArrowheads="1"/>
          </p:cNvSpPr>
          <p:nvPr/>
        </p:nvSpPr>
        <p:spPr bwMode="auto">
          <a:xfrm>
            <a:off x="0" y="4572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I’m packing up getting ready to go to the party up there!</a:t>
            </a:r>
          </a:p>
        </p:txBody>
      </p:sp>
    </p:spTree>
    <p:extLst>
      <p:ext uri="{BB962C8B-B14F-4D97-AF65-F5344CB8AC3E}">
        <p14:creationId xmlns:p14="http://schemas.microsoft.com/office/powerpoint/2010/main" val="3749086712"/>
      </p:ext>
    </p:extLst>
  </p:cSld>
  <p:clrMapOvr>
    <a:masterClrMapping/>
  </p:clrMapOvr>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Text Box 2"/>
          <p:cNvSpPr txBox="1">
            <a:spLocks noChangeArrowheads="1"/>
          </p:cNvSpPr>
          <p:nvPr/>
        </p:nvSpPr>
        <p:spPr bwMode="auto">
          <a:xfrm>
            <a:off x="-228600" y="304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So let us Sing...</a:t>
            </a:r>
          </a:p>
        </p:txBody>
      </p:sp>
      <p:sp>
        <p:nvSpPr>
          <p:cNvPr id="873475" name="Text Box 3"/>
          <p:cNvSpPr txBox="1">
            <a:spLocks noChangeArrowheads="1"/>
          </p:cNvSpPr>
          <p:nvPr/>
        </p:nvSpPr>
        <p:spPr bwMode="auto">
          <a:xfrm>
            <a:off x="5562600" y="0"/>
            <a:ext cx="22098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000">
                <a:solidFill>
                  <a:srgbClr val="FFFFFF"/>
                </a:solidFill>
                <a:effectLst>
                  <a:outerShdw blurRad="38100" dist="38100" dir="2700000" algn="tl">
                    <a:srgbClr val="000000"/>
                  </a:outerShdw>
                </a:effectLst>
              </a:rPr>
              <a:t>Sing!</a:t>
            </a:r>
          </a:p>
        </p:txBody>
      </p:sp>
      <p:sp>
        <p:nvSpPr>
          <p:cNvPr id="873476" name="Text Box 4"/>
          <p:cNvSpPr txBox="1">
            <a:spLocks noChangeArrowheads="1"/>
          </p:cNvSpPr>
          <p:nvPr/>
        </p:nvSpPr>
        <p:spPr bwMode="auto">
          <a:xfrm>
            <a:off x="0" y="9906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effectLst>
                  <a:outerShdw blurRad="38100" dist="38100" dir="2700000" algn="tl">
                    <a:srgbClr val="000000"/>
                  </a:outerShdw>
                </a:effectLst>
              </a:rPr>
              <a:t>Sing… Sing… </a:t>
            </a:r>
          </a:p>
        </p:txBody>
      </p:sp>
      <p:sp>
        <p:nvSpPr>
          <p:cNvPr id="873477" name="Text Box 5"/>
          <p:cNvSpPr txBox="1">
            <a:spLocks noChangeArrowheads="1"/>
          </p:cNvSpPr>
          <p:nvPr/>
        </p:nvSpPr>
        <p:spPr bwMode="auto">
          <a:xfrm>
            <a:off x="-228600" y="1752600"/>
            <a:ext cx="93726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effectLst>
                  <a:outerShdw blurRad="38100" dist="38100" dir="2700000" algn="tl">
                    <a:srgbClr val="000000"/>
                  </a:outerShdw>
                </a:effectLst>
              </a:rPr>
              <a:t>Sing until we hear                        the sound from heaven</a:t>
            </a:r>
          </a:p>
        </p:txBody>
      </p:sp>
    </p:spTree>
    <p:extLst>
      <p:ext uri="{BB962C8B-B14F-4D97-AF65-F5344CB8AC3E}">
        <p14:creationId xmlns:p14="http://schemas.microsoft.com/office/powerpoint/2010/main" val="2654337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5" name="Text Box 7"/>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Rain on me, rain on me</a:t>
            </a:r>
          </a:p>
        </p:txBody>
      </p:sp>
      <p:sp>
        <p:nvSpPr>
          <p:cNvPr id="58376" name="Text Box 8"/>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Holy Ghost power, rain on me</a:t>
            </a:r>
          </a:p>
        </p:txBody>
      </p:sp>
      <p:sp>
        <p:nvSpPr>
          <p:cNvPr id="58377" name="Text Box 9"/>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Yesterday’s gone, today I’m in need</a:t>
            </a:r>
          </a:p>
        </p:txBody>
      </p:sp>
      <p:sp>
        <p:nvSpPr>
          <p:cNvPr id="58378" name="Text Box 10"/>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Holy Ghost power, rain on me</a:t>
            </a:r>
          </a:p>
        </p:txBody>
      </p:sp>
    </p:spTree>
    <p:extLst>
      <p:ext uri="{BB962C8B-B14F-4D97-AF65-F5344CB8AC3E}">
        <p14:creationId xmlns:p14="http://schemas.microsoft.com/office/powerpoint/2010/main" val="2271399637"/>
      </p:ext>
    </p:extLst>
  </p:cSld>
  <p:clrMapOvr>
    <a:masterClrMapping/>
  </p:clrMapOvr>
  <p:timing>
    <p:tnLst>
      <p:par>
        <p:cTn id="1" dur="indefinite" restart="never" nodeType="tmRoot"/>
      </p:par>
    </p:tnLst>
  </p:timing>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Text Box 2"/>
          <p:cNvSpPr txBox="1">
            <a:spLocks noChangeArrowheads="1"/>
          </p:cNvSpPr>
          <p:nvPr/>
        </p:nvSpPr>
        <p:spPr bwMode="auto">
          <a:xfrm>
            <a:off x="0" y="457200"/>
            <a:ext cx="5791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effectLst>
                  <a:outerShdw blurRad="38100" dist="38100" dir="2700000" algn="tl">
                    <a:srgbClr val="000000"/>
                  </a:outerShdw>
                </a:effectLst>
              </a:rPr>
              <a:t>So let us Shout...</a:t>
            </a:r>
          </a:p>
        </p:txBody>
      </p:sp>
      <p:sp>
        <p:nvSpPr>
          <p:cNvPr id="874499" name="Text Box 3"/>
          <p:cNvSpPr txBox="1">
            <a:spLocks noChangeArrowheads="1"/>
          </p:cNvSpPr>
          <p:nvPr/>
        </p:nvSpPr>
        <p:spPr bwMode="auto">
          <a:xfrm>
            <a:off x="5029200" y="0"/>
            <a:ext cx="41148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0000">
                <a:solidFill>
                  <a:srgbClr val="FFFFFF"/>
                </a:solidFill>
                <a:effectLst>
                  <a:outerShdw blurRad="38100" dist="38100" dir="2700000" algn="tl">
                    <a:srgbClr val="000000"/>
                  </a:outerShdw>
                </a:effectLst>
              </a:rPr>
              <a:t>Shout!</a:t>
            </a:r>
          </a:p>
        </p:txBody>
      </p:sp>
      <p:sp>
        <p:nvSpPr>
          <p:cNvPr id="874500" name="Text Box 4"/>
          <p:cNvSpPr txBox="1">
            <a:spLocks noChangeArrowheads="1"/>
          </p:cNvSpPr>
          <p:nvPr/>
        </p:nvSpPr>
        <p:spPr bwMode="auto">
          <a:xfrm>
            <a:off x="457200" y="1295400"/>
            <a:ext cx="8077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effectLst>
                  <a:outerShdw blurRad="38100" dist="38100" dir="2700000" algn="tl">
                    <a:srgbClr val="000000"/>
                  </a:outerShdw>
                </a:effectLst>
              </a:rPr>
              <a:t>Shout … Shout...</a:t>
            </a:r>
          </a:p>
        </p:txBody>
      </p:sp>
      <p:sp>
        <p:nvSpPr>
          <p:cNvPr id="874501" name="Text Box 5"/>
          <p:cNvSpPr txBox="1">
            <a:spLocks noChangeArrowheads="1"/>
          </p:cNvSpPr>
          <p:nvPr/>
        </p:nvSpPr>
        <p:spPr bwMode="auto">
          <a:xfrm>
            <a:off x="0" y="2057400"/>
            <a:ext cx="85344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effectLst>
                  <a:outerShdw blurRad="38100" dist="38100" dir="2700000" algn="tl">
                    <a:srgbClr val="000000"/>
                  </a:outerShdw>
                </a:effectLst>
              </a:rPr>
              <a:t>Shout, King Jesus                    is bringing us out...</a:t>
            </a:r>
          </a:p>
        </p:txBody>
      </p:sp>
    </p:spTree>
    <p:extLst>
      <p:ext uri="{BB962C8B-B14F-4D97-AF65-F5344CB8AC3E}">
        <p14:creationId xmlns:p14="http://schemas.microsoft.com/office/powerpoint/2010/main" val="2869692507"/>
      </p:ext>
    </p:extLst>
  </p:cSld>
  <p:clrMapOvr>
    <a:masterClrMapping/>
  </p:clrMapOvr>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Text Box 2"/>
          <p:cNvSpPr txBox="1">
            <a:spLocks noChangeArrowheads="1"/>
          </p:cNvSpPr>
          <p:nvPr/>
        </p:nvSpPr>
        <p:spPr bwMode="auto">
          <a:xfrm>
            <a:off x="0" y="533400"/>
            <a:ext cx="61722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500">
                <a:solidFill>
                  <a:srgbClr val="FFFFFF"/>
                </a:solidFill>
                <a:effectLst>
                  <a:outerShdw blurRad="38100" dist="38100" dir="2700000" algn="tl">
                    <a:srgbClr val="000000"/>
                  </a:outerShdw>
                </a:effectLst>
              </a:rPr>
              <a:t>Let us dance...</a:t>
            </a:r>
          </a:p>
        </p:txBody>
      </p:sp>
      <p:sp>
        <p:nvSpPr>
          <p:cNvPr id="875523" name="Text Box 3"/>
          <p:cNvSpPr txBox="1">
            <a:spLocks noChangeArrowheads="1"/>
          </p:cNvSpPr>
          <p:nvPr/>
        </p:nvSpPr>
        <p:spPr bwMode="auto">
          <a:xfrm>
            <a:off x="4419600" y="0"/>
            <a:ext cx="44958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0000">
                <a:solidFill>
                  <a:srgbClr val="FFFFFF"/>
                </a:solidFill>
                <a:effectLst>
                  <a:outerShdw blurRad="38100" dist="38100" dir="2700000" algn="tl">
                    <a:srgbClr val="000000"/>
                  </a:outerShdw>
                </a:effectLst>
              </a:rPr>
              <a:t>Dance!</a:t>
            </a:r>
          </a:p>
        </p:txBody>
      </p:sp>
      <p:sp>
        <p:nvSpPr>
          <p:cNvPr id="875524" name="Text Box 4"/>
          <p:cNvSpPr txBox="1">
            <a:spLocks noChangeArrowheads="1"/>
          </p:cNvSpPr>
          <p:nvPr/>
        </p:nvSpPr>
        <p:spPr bwMode="auto">
          <a:xfrm>
            <a:off x="0" y="12954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effectLst>
                  <a:outerShdw blurRad="38100" dist="38100" dir="2700000" algn="tl">
                    <a:srgbClr val="000000"/>
                  </a:outerShdw>
                </a:effectLst>
              </a:rPr>
              <a:t>Dance… Dance...</a:t>
            </a:r>
          </a:p>
        </p:txBody>
      </p:sp>
      <p:sp>
        <p:nvSpPr>
          <p:cNvPr id="875525" name="Text Box 5"/>
          <p:cNvSpPr txBox="1">
            <a:spLocks noChangeArrowheads="1"/>
          </p:cNvSpPr>
          <p:nvPr/>
        </p:nvSpPr>
        <p:spPr bwMode="auto">
          <a:xfrm>
            <a:off x="0" y="1981200"/>
            <a:ext cx="91440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effectLst>
                  <a:outerShdw blurRad="38100" dist="38100" dir="2700000" algn="tl">
                    <a:srgbClr val="000000"/>
                  </a:outerShdw>
                </a:effectLst>
              </a:rPr>
              <a:t>Dance, unto the Lord                the battle is over...</a:t>
            </a:r>
          </a:p>
        </p:txBody>
      </p:sp>
    </p:spTree>
    <p:extLst>
      <p:ext uri="{BB962C8B-B14F-4D97-AF65-F5344CB8AC3E}">
        <p14:creationId xmlns:p14="http://schemas.microsoft.com/office/powerpoint/2010/main" val="89654282"/>
      </p:ext>
    </p:extLst>
  </p:cSld>
  <p:clrMapOvr>
    <a:masterClrMapping/>
  </p:clrMapOvr>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51"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Send it on down!</a:t>
            </a:r>
          </a:p>
        </p:txBody>
      </p:sp>
      <p:sp>
        <p:nvSpPr>
          <p:cNvPr id="876552"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Send it on down!</a:t>
            </a:r>
          </a:p>
        </p:txBody>
      </p:sp>
      <p:sp>
        <p:nvSpPr>
          <p:cNvPr id="876553"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Lord let the Holy Ghost come on down</a:t>
            </a:r>
          </a:p>
        </p:txBody>
      </p:sp>
    </p:spTree>
    <p:extLst>
      <p:ext uri="{BB962C8B-B14F-4D97-AF65-F5344CB8AC3E}">
        <p14:creationId xmlns:p14="http://schemas.microsoft.com/office/powerpoint/2010/main" val="1562084335"/>
      </p:ext>
    </p:extLst>
  </p:cSld>
  <p:clrMapOvr>
    <a:masterClrMapping/>
  </p:clrMapOvr>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Heavenly Father, hear our call</a:t>
            </a:r>
          </a:p>
        </p:txBody>
      </p:sp>
      <p:sp>
        <p:nvSpPr>
          <p:cNvPr id="87757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Let Your Holy Spirit fall</a:t>
            </a:r>
          </a:p>
        </p:txBody>
      </p:sp>
      <p:sp>
        <p:nvSpPr>
          <p:cNvPr id="87757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Send down the power let it fall like rain</a:t>
            </a:r>
          </a:p>
        </p:txBody>
      </p:sp>
      <p:sp>
        <p:nvSpPr>
          <p:cNvPr id="877578"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As we lift our praises to Your name</a:t>
            </a:r>
          </a:p>
        </p:txBody>
      </p:sp>
    </p:spTree>
    <p:extLst>
      <p:ext uri="{BB962C8B-B14F-4D97-AF65-F5344CB8AC3E}">
        <p14:creationId xmlns:p14="http://schemas.microsoft.com/office/powerpoint/2010/main" val="1506747965"/>
      </p:ext>
    </p:extLst>
  </p:cSld>
  <p:clrMapOvr>
    <a:masterClrMapping/>
  </p:clrMapOvr>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4" name="Text Box 2"/>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We will seek your face Almighty God</a:t>
            </a:r>
            <a:endParaRPr lang="en-US" sz="3600">
              <a:solidFill>
                <a:srgbClr val="FFFFFF"/>
              </a:solidFill>
            </a:endParaRPr>
          </a:p>
        </p:txBody>
      </p:sp>
      <p:sp>
        <p:nvSpPr>
          <p:cNvPr id="878595" name="Text Box 3"/>
          <p:cNvSpPr txBox="1">
            <a:spLocks noChangeArrowheads="1"/>
          </p:cNvSpPr>
          <p:nvPr/>
        </p:nvSpPr>
        <p:spPr bwMode="auto">
          <a:xfrm>
            <a:off x="0" y="1752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Turn and pray for you to heal our land</a:t>
            </a:r>
            <a:endParaRPr lang="en-US" sz="3600">
              <a:solidFill>
                <a:srgbClr val="FFFFFF"/>
              </a:solidFill>
            </a:endParaRPr>
          </a:p>
        </p:txBody>
      </p:sp>
      <p:sp>
        <p:nvSpPr>
          <p:cNvPr id="878596" name="Text Box 4"/>
          <p:cNvSpPr txBox="1">
            <a:spLocks noChangeArrowheads="1"/>
          </p:cNvSpPr>
          <p:nvPr/>
        </p:nvSpPr>
        <p:spPr bwMode="auto">
          <a:xfrm>
            <a:off x="457200" y="3048000"/>
            <a:ext cx="82296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Father let revival start in us</a:t>
            </a:r>
            <a:endParaRPr lang="en-US" sz="3600">
              <a:solidFill>
                <a:srgbClr val="FFFFFF"/>
              </a:solidFill>
            </a:endParaRPr>
          </a:p>
        </p:txBody>
      </p:sp>
      <p:sp>
        <p:nvSpPr>
          <p:cNvPr id="878597" name="Text Box 5"/>
          <p:cNvSpPr txBox="1">
            <a:spLocks noChangeArrowheads="1"/>
          </p:cNvSpPr>
          <p:nvPr/>
        </p:nvSpPr>
        <p:spPr bwMode="auto">
          <a:xfrm>
            <a:off x="0" y="4114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That every heart will know Your kingdom come</a:t>
            </a:r>
            <a:endParaRPr lang="en-US" sz="3600">
              <a:solidFill>
                <a:srgbClr val="FFFFFF"/>
              </a:solidFill>
            </a:endParaRPr>
          </a:p>
        </p:txBody>
      </p:sp>
    </p:spTree>
    <p:extLst>
      <p:ext uri="{BB962C8B-B14F-4D97-AF65-F5344CB8AC3E}">
        <p14:creationId xmlns:p14="http://schemas.microsoft.com/office/powerpoint/2010/main" val="3593699035"/>
      </p:ext>
    </p:extLst>
  </p:cSld>
  <p:clrMapOvr>
    <a:masterClrMapping/>
  </p:clrMapOvr>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Text Box 2"/>
          <p:cNvSpPr txBox="1">
            <a:spLocks noChangeArrowheads="1"/>
          </p:cNvSpPr>
          <p:nvPr/>
        </p:nvSpPr>
        <p:spPr bwMode="auto">
          <a:xfrm>
            <a:off x="533400" y="685800"/>
            <a:ext cx="82296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Lifting up the name of the Lord</a:t>
            </a:r>
            <a:endParaRPr lang="en-US" sz="3600">
              <a:solidFill>
                <a:srgbClr val="FFFFFF"/>
              </a:solidFill>
            </a:endParaRPr>
          </a:p>
        </p:txBody>
      </p:sp>
      <p:sp>
        <p:nvSpPr>
          <p:cNvPr id="879619" name="Text Box 3"/>
          <p:cNvSpPr txBox="1">
            <a:spLocks noChangeArrowheads="1"/>
          </p:cNvSpPr>
          <p:nvPr/>
        </p:nvSpPr>
        <p:spPr bwMode="auto">
          <a:xfrm>
            <a:off x="914400" y="1752600"/>
            <a:ext cx="82296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In power and in unity</a:t>
            </a:r>
            <a:endParaRPr lang="en-US" sz="3600">
              <a:solidFill>
                <a:srgbClr val="FFFFFF"/>
              </a:solidFill>
            </a:endParaRPr>
          </a:p>
        </p:txBody>
      </p:sp>
      <p:sp>
        <p:nvSpPr>
          <p:cNvPr id="879620" name="Text Box 4"/>
          <p:cNvSpPr txBox="1">
            <a:spLocks noChangeArrowheads="1"/>
          </p:cNvSpPr>
          <p:nvPr/>
        </p:nvSpPr>
        <p:spPr bwMode="auto">
          <a:xfrm>
            <a:off x="609600" y="2743200"/>
            <a:ext cx="82296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We will see the nations turn</a:t>
            </a:r>
            <a:endParaRPr lang="en-US" sz="3600">
              <a:solidFill>
                <a:srgbClr val="FFFFFF"/>
              </a:solidFill>
            </a:endParaRPr>
          </a:p>
        </p:txBody>
      </p:sp>
      <p:sp>
        <p:nvSpPr>
          <p:cNvPr id="879621" name="Text Box 5"/>
          <p:cNvSpPr txBox="1">
            <a:spLocks noChangeArrowheads="1"/>
          </p:cNvSpPr>
          <p:nvPr/>
        </p:nvSpPr>
        <p:spPr bwMode="auto">
          <a:xfrm>
            <a:off x="914400" y="3810000"/>
            <a:ext cx="82296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Touching heaven, changing earth</a:t>
            </a:r>
            <a:endParaRPr lang="en-US" sz="3600">
              <a:solidFill>
                <a:srgbClr val="FFFFFF"/>
              </a:solidFill>
            </a:endParaRPr>
          </a:p>
        </p:txBody>
      </p:sp>
      <p:sp>
        <p:nvSpPr>
          <p:cNvPr id="879622" name="Text Box 6"/>
          <p:cNvSpPr txBox="1">
            <a:spLocks noChangeArrowheads="1"/>
          </p:cNvSpPr>
          <p:nvPr/>
        </p:nvSpPr>
        <p:spPr bwMode="auto">
          <a:xfrm>
            <a:off x="914400" y="4800600"/>
            <a:ext cx="82296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Touching heaven, changing earth</a:t>
            </a:r>
            <a:endParaRPr lang="en-US" sz="3600">
              <a:solidFill>
                <a:srgbClr val="FFFFFF"/>
              </a:solidFill>
            </a:endParaRPr>
          </a:p>
        </p:txBody>
      </p:sp>
    </p:spTree>
    <p:extLst>
      <p:ext uri="{BB962C8B-B14F-4D97-AF65-F5344CB8AC3E}">
        <p14:creationId xmlns:p14="http://schemas.microsoft.com/office/powerpoint/2010/main" val="2497493116"/>
      </p:ext>
    </p:extLst>
  </p:cSld>
  <p:clrMapOvr>
    <a:masterClrMapping/>
  </p:clrMapOvr>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Text Box 2"/>
          <p:cNvSpPr txBox="1">
            <a:spLocks noChangeArrowheads="1"/>
          </p:cNvSpPr>
          <p:nvPr/>
        </p:nvSpPr>
        <p:spPr bwMode="auto">
          <a:xfrm>
            <a:off x="533400" y="685800"/>
            <a:ext cx="82296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Never looking back we’ll run the race</a:t>
            </a:r>
            <a:endParaRPr lang="en-US" sz="3600">
              <a:solidFill>
                <a:srgbClr val="FFFFFF"/>
              </a:solidFill>
            </a:endParaRPr>
          </a:p>
        </p:txBody>
      </p:sp>
      <p:sp>
        <p:nvSpPr>
          <p:cNvPr id="880643" name="Text Box 3"/>
          <p:cNvSpPr txBox="1">
            <a:spLocks noChangeArrowheads="1"/>
          </p:cNvSpPr>
          <p:nvPr/>
        </p:nvSpPr>
        <p:spPr bwMode="auto">
          <a:xfrm>
            <a:off x="914400" y="1676400"/>
            <a:ext cx="82296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In giving You our lives we’ll gain the prize</a:t>
            </a:r>
            <a:endParaRPr lang="en-US" sz="3600">
              <a:solidFill>
                <a:srgbClr val="FFFFFF"/>
              </a:solidFill>
            </a:endParaRPr>
          </a:p>
        </p:txBody>
      </p:sp>
      <p:sp>
        <p:nvSpPr>
          <p:cNvPr id="880644" name="Text Box 4"/>
          <p:cNvSpPr txBox="1">
            <a:spLocks noChangeArrowheads="1"/>
          </p:cNvSpPr>
          <p:nvPr/>
        </p:nvSpPr>
        <p:spPr bwMode="auto">
          <a:xfrm>
            <a:off x="914400" y="2971800"/>
            <a:ext cx="82296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We will take the harvest given to us</a:t>
            </a:r>
            <a:endParaRPr lang="en-US" sz="3600">
              <a:solidFill>
                <a:srgbClr val="FFFFFF"/>
              </a:solidFill>
            </a:endParaRPr>
          </a:p>
        </p:txBody>
      </p:sp>
      <p:sp>
        <p:nvSpPr>
          <p:cNvPr id="880645" name="Text Box 5"/>
          <p:cNvSpPr txBox="1">
            <a:spLocks noChangeArrowheads="1"/>
          </p:cNvSpPr>
          <p:nvPr/>
        </p:nvSpPr>
        <p:spPr bwMode="auto">
          <a:xfrm>
            <a:off x="533400" y="4191000"/>
            <a:ext cx="86106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And though we sow in tears we’ll reap in joy</a:t>
            </a:r>
            <a:endParaRPr lang="en-US" sz="3600">
              <a:solidFill>
                <a:srgbClr val="FFFFFF"/>
              </a:solidFill>
            </a:endParaRPr>
          </a:p>
        </p:txBody>
      </p:sp>
    </p:spTree>
    <p:extLst>
      <p:ext uri="{BB962C8B-B14F-4D97-AF65-F5344CB8AC3E}">
        <p14:creationId xmlns:p14="http://schemas.microsoft.com/office/powerpoint/2010/main" val="4109134839"/>
      </p:ext>
    </p:extLst>
  </p:cSld>
  <p:clrMapOvr>
    <a:masterClrMapping/>
  </p:clrMapOvr>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Text Box 2"/>
          <p:cNvSpPr txBox="1">
            <a:spLocks noChangeArrowheads="1"/>
          </p:cNvSpPr>
          <p:nvPr/>
        </p:nvSpPr>
        <p:spPr bwMode="auto">
          <a:xfrm>
            <a:off x="533400" y="685800"/>
            <a:ext cx="82296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Send revival,  send revival</a:t>
            </a:r>
            <a:endParaRPr lang="en-US" sz="3600">
              <a:solidFill>
                <a:srgbClr val="FFFFFF"/>
              </a:solidFill>
            </a:endParaRPr>
          </a:p>
        </p:txBody>
      </p:sp>
      <p:sp>
        <p:nvSpPr>
          <p:cNvPr id="881667" name="Text Box 3"/>
          <p:cNvSpPr txBox="1">
            <a:spLocks noChangeArrowheads="1"/>
          </p:cNvSpPr>
          <p:nvPr/>
        </p:nvSpPr>
        <p:spPr bwMode="auto">
          <a:xfrm>
            <a:off x="914400" y="2057400"/>
            <a:ext cx="82296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Send revival to us</a:t>
            </a:r>
            <a:endParaRPr lang="en-US" sz="3600">
              <a:solidFill>
                <a:srgbClr val="FFFFFF"/>
              </a:solidFill>
            </a:endParaRPr>
          </a:p>
        </p:txBody>
      </p:sp>
    </p:spTree>
    <p:extLst>
      <p:ext uri="{BB962C8B-B14F-4D97-AF65-F5344CB8AC3E}">
        <p14:creationId xmlns:p14="http://schemas.microsoft.com/office/powerpoint/2010/main" val="297388607"/>
      </p:ext>
    </p:extLst>
  </p:cSld>
  <p:clrMapOvr>
    <a:masterClrMapping/>
  </p:clrMapOvr>
</p:sld>
</file>

<file path=ppt/slides/slide58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1509378" name="Text Box 2"/>
          <p:cNvSpPr txBox="1">
            <a:spLocks noChangeArrowheads="1"/>
          </p:cNvSpPr>
          <p:nvPr/>
        </p:nvSpPr>
        <p:spPr bwMode="auto">
          <a:xfrm>
            <a:off x="0" y="609600"/>
            <a:ext cx="9144000" cy="1098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600">
                <a:solidFill>
                  <a:srgbClr val="FFFFFF"/>
                </a:solidFill>
              </a:rPr>
              <a:t>The Jesus in Me</a:t>
            </a:r>
          </a:p>
        </p:txBody>
      </p:sp>
      <p:sp>
        <p:nvSpPr>
          <p:cNvPr id="1509379" name="Text Box 3"/>
          <p:cNvSpPr txBox="1">
            <a:spLocks noChangeArrowheads="1"/>
          </p:cNvSpPr>
          <p:nvPr/>
        </p:nvSpPr>
        <p:spPr bwMode="auto">
          <a:xfrm>
            <a:off x="0" y="2133600"/>
            <a:ext cx="9144000" cy="1098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600">
                <a:solidFill>
                  <a:srgbClr val="FFFFFF"/>
                </a:solidFill>
              </a:rPr>
              <a:t>so easy…</a:t>
            </a:r>
          </a:p>
        </p:txBody>
      </p:sp>
      <p:sp>
        <p:nvSpPr>
          <p:cNvPr id="1509380" name="Text Box 4"/>
          <p:cNvSpPr txBox="1">
            <a:spLocks noChangeArrowheads="1"/>
          </p:cNvSpPr>
          <p:nvPr/>
        </p:nvSpPr>
        <p:spPr bwMode="auto">
          <a:xfrm>
            <a:off x="0" y="1371600"/>
            <a:ext cx="9144000" cy="1098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600">
                <a:solidFill>
                  <a:srgbClr val="FFFFFF"/>
                </a:solidFill>
              </a:rPr>
              <a:t>loves the Jesus in you</a:t>
            </a:r>
          </a:p>
        </p:txBody>
      </p:sp>
    </p:spTree>
    <p:extLst>
      <p:ext uri="{BB962C8B-B14F-4D97-AF65-F5344CB8AC3E}">
        <p14:creationId xmlns:p14="http://schemas.microsoft.com/office/powerpoint/2010/main" val="3479583709"/>
      </p:ext>
    </p:extLst>
  </p:cSld>
  <p:clrMapOvr>
    <a:masterClrMapping/>
  </p:clrMapOvr>
</p:sld>
</file>

<file path=ppt/slides/slide58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1510402" name="Text Box 2"/>
          <p:cNvSpPr txBox="1">
            <a:spLocks noChangeArrowheads="1"/>
          </p:cNvSpPr>
          <p:nvPr/>
        </p:nvSpPr>
        <p:spPr bwMode="auto">
          <a:xfrm>
            <a:off x="0" y="762000"/>
            <a:ext cx="9144000" cy="1006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000">
                <a:solidFill>
                  <a:srgbClr val="FFFFFF"/>
                </a:solidFill>
              </a:rPr>
              <a:t>So easy,  so easy,  </a:t>
            </a:r>
          </a:p>
        </p:txBody>
      </p:sp>
      <p:sp>
        <p:nvSpPr>
          <p:cNvPr id="1510403" name="Text Box 3"/>
          <p:cNvSpPr txBox="1">
            <a:spLocks noChangeArrowheads="1"/>
          </p:cNvSpPr>
          <p:nvPr/>
        </p:nvSpPr>
        <p:spPr bwMode="auto">
          <a:xfrm>
            <a:off x="0" y="1600200"/>
            <a:ext cx="9144000" cy="1311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8000">
                <a:solidFill>
                  <a:srgbClr val="FFFFFF"/>
                </a:solidFill>
              </a:rPr>
              <a:t>your easy to love…</a:t>
            </a:r>
          </a:p>
        </p:txBody>
      </p:sp>
    </p:spTree>
    <p:extLst>
      <p:ext uri="{BB962C8B-B14F-4D97-AF65-F5344CB8AC3E}">
        <p14:creationId xmlns:p14="http://schemas.microsoft.com/office/powerpoint/2010/main" val="25993548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9" name="Text Box 7"/>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Burn in me, burn in me</a:t>
            </a:r>
          </a:p>
        </p:txBody>
      </p:sp>
      <p:sp>
        <p:nvSpPr>
          <p:cNvPr id="59400" name="Text Box 8"/>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Holy Ghost power, burn in me</a:t>
            </a:r>
          </a:p>
        </p:txBody>
      </p:sp>
      <p:sp>
        <p:nvSpPr>
          <p:cNvPr id="59401" name="Text Box 9"/>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Yesterday’s gone, today I’m in need</a:t>
            </a:r>
          </a:p>
        </p:txBody>
      </p:sp>
      <p:sp>
        <p:nvSpPr>
          <p:cNvPr id="59402" name="Text Box 10"/>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Holy Ghost power, burn in me</a:t>
            </a:r>
          </a:p>
        </p:txBody>
      </p:sp>
    </p:spTree>
    <p:extLst>
      <p:ext uri="{BB962C8B-B14F-4D97-AF65-F5344CB8AC3E}">
        <p14:creationId xmlns:p14="http://schemas.microsoft.com/office/powerpoint/2010/main" val="1395657988"/>
      </p:ext>
    </p:extLst>
  </p:cSld>
  <p:clrMapOvr>
    <a:masterClrMapping/>
  </p:clrMapOvr>
  <p:timing>
    <p:tnLst>
      <p:par>
        <p:cTn id="1" dur="indefinite" restart="never" nodeType="tmRoot"/>
      </p:par>
    </p:tnLst>
  </p:timing>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1426" name="Text Box 2"/>
          <p:cNvSpPr txBox="1">
            <a:spLocks noChangeArrowheads="1"/>
          </p:cNvSpPr>
          <p:nvPr/>
        </p:nvSpPr>
        <p:spPr bwMode="auto">
          <a:xfrm>
            <a:off x="0" y="0"/>
            <a:ext cx="9144000" cy="594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a:solidFill>
                  <a:srgbClr val="FFFFFF"/>
                </a:solidFill>
                <a:effectLst>
                  <a:outerShdw blurRad="38100" dist="38100" dir="2700000" algn="tl">
                    <a:srgbClr val="000000"/>
                  </a:outerShdw>
                </a:effectLst>
              </a:rPr>
              <a:t>I can walk on water                               I can live by faith                                  I can speak to the winds                   and the waves and they’ll obey            I can move high mountains             Just to get to the fountain               And Nothin’ on earth is gonna     keep me from loving You</a:t>
            </a:r>
            <a:endParaRPr lang="en-US" sz="540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3752171880"/>
      </p:ext>
    </p:extLst>
  </p:cSld>
  <p:clrMapOvr>
    <a:masterClrMapping/>
  </p:clrMapOvr>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2450"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Let everything that has breath</a:t>
            </a:r>
            <a:endParaRPr lang="en-US" sz="3600">
              <a:solidFill>
                <a:srgbClr val="FF0000"/>
              </a:solidFill>
              <a:effectLst>
                <a:outerShdw blurRad="38100" dist="38100" dir="2700000" algn="tl">
                  <a:srgbClr val="000000"/>
                </a:outerShdw>
              </a:effectLst>
            </a:endParaRPr>
          </a:p>
        </p:txBody>
      </p:sp>
      <p:sp>
        <p:nvSpPr>
          <p:cNvPr id="1512451" name="Text Box 3"/>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Praise the Lord</a:t>
            </a:r>
            <a:endParaRPr lang="en-US" sz="3600">
              <a:solidFill>
                <a:srgbClr val="FF0000"/>
              </a:solidFill>
              <a:effectLst>
                <a:outerShdw blurRad="38100" dist="38100" dir="2700000" algn="tl">
                  <a:srgbClr val="000000"/>
                </a:outerShdw>
              </a:effectLst>
            </a:endParaRPr>
          </a:p>
        </p:txBody>
      </p:sp>
      <p:sp>
        <p:nvSpPr>
          <p:cNvPr id="1512452" name="Text Box 4"/>
          <p:cNvSpPr txBox="1">
            <a:spLocks noChangeArrowheads="1"/>
          </p:cNvSpPr>
          <p:nvPr/>
        </p:nvSpPr>
        <p:spPr bwMode="auto">
          <a:xfrm>
            <a:off x="0" y="1371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And let the living proclaim</a:t>
            </a:r>
            <a:endParaRPr lang="en-US" sz="3600">
              <a:solidFill>
                <a:srgbClr val="FF0000"/>
              </a:solidFill>
              <a:effectLst>
                <a:outerShdw blurRad="38100" dist="38100" dir="2700000" algn="tl">
                  <a:srgbClr val="000000"/>
                </a:outerShdw>
              </a:effectLst>
            </a:endParaRPr>
          </a:p>
        </p:txBody>
      </p:sp>
      <p:sp>
        <p:nvSpPr>
          <p:cNvPr id="1512453" name="Text Box 5"/>
          <p:cNvSpPr txBox="1">
            <a:spLocks noChangeArrowheads="1"/>
          </p:cNvSpPr>
          <p:nvPr/>
        </p:nvSpPr>
        <p:spPr bwMode="auto">
          <a:xfrm>
            <a:off x="0" y="210185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Let everything that has breath</a:t>
            </a:r>
            <a:endParaRPr lang="en-US" sz="3600">
              <a:solidFill>
                <a:srgbClr val="FF0000"/>
              </a:solidFill>
              <a:effectLst>
                <a:outerShdw blurRad="38100" dist="38100" dir="2700000" algn="tl">
                  <a:srgbClr val="000000"/>
                </a:outerShdw>
              </a:effectLst>
            </a:endParaRPr>
          </a:p>
        </p:txBody>
      </p:sp>
      <p:sp>
        <p:nvSpPr>
          <p:cNvPr id="1512454" name="Text Box 6"/>
          <p:cNvSpPr txBox="1">
            <a:spLocks noChangeArrowheads="1"/>
          </p:cNvSpPr>
          <p:nvPr/>
        </p:nvSpPr>
        <p:spPr bwMode="auto">
          <a:xfrm>
            <a:off x="0" y="2895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Praise the Lord</a:t>
            </a:r>
            <a:endParaRPr lang="en-US" sz="3600">
              <a:solidFill>
                <a:srgbClr val="FF0000"/>
              </a:solidFill>
              <a:effectLst>
                <a:outerShdw blurRad="38100" dist="38100" dir="2700000" algn="tl">
                  <a:srgbClr val="000000"/>
                </a:outerShdw>
              </a:effectLst>
            </a:endParaRPr>
          </a:p>
        </p:txBody>
      </p:sp>
    </p:spTree>
    <p:extLst>
      <p:ext uri="{BB962C8B-B14F-4D97-AF65-F5344CB8AC3E}">
        <p14:creationId xmlns:p14="http://schemas.microsoft.com/office/powerpoint/2010/main" val="794749061"/>
      </p:ext>
    </p:extLst>
  </p:cSld>
  <p:clrMapOvr>
    <a:masterClrMapping/>
  </p:clrMapOvr>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3474"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Let every instrument sound His praise</a:t>
            </a:r>
            <a:endParaRPr lang="en-US" sz="3600">
              <a:solidFill>
                <a:srgbClr val="FF0000"/>
              </a:solidFill>
              <a:effectLst>
                <a:outerShdw blurRad="38100" dist="38100" dir="2700000" algn="tl">
                  <a:srgbClr val="000000"/>
                </a:outerShdw>
              </a:effectLst>
            </a:endParaRPr>
          </a:p>
        </p:txBody>
      </p:sp>
      <p:sp>
        <p:nvSpPr>
          <p:cNvPr id="1513475" name="Text Box 3"/>
          <p:cNvSpPr txBox="1">
            <a:spLocks noChangeArrowheads="1"/>
          </p:cNvSpPr>
          <p:nvPr/>
        </p:nvSpPr>
        <p:spPr bwMode="auto">
          <a:xfrm>
            <a:off x="0" y="762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As all His people adore</a:t>
            </a:r>
            <a:endParaRPr lang="en-US" sz="3600">
              <a:solidFill>
                <a:srgbClr val="FF0000"/>
              </a:solidFill>
              <a:effectLst>
                <a:outerShdw blurRad="38100" dist="38100" dir="2700000" algn="tl">
                  <a:srgbClr val="000000"/>
                </a:outerShdw>
              </a:effectLst>
            </a:endParaRPr>
          </a:p>
        </p:txBody>
      </p:sp>
      <p:sp>
        <p:nvSpPr>
          <p:cNvPr id="1513476" name="Text Box 4"/>
          <p:cNvSpPr txBox="1">
            <a:spLocks noChangeArrowheads="1"/>
          </p:cNvSpPr>
          <p:nvPr/>
        </p:nvSpPr>
        <p:spPr bwMode="auto">
          <a:xfrm>
            <a:off x="0" y="1371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Let everything that has breath</a:t>
            </a:r>
            <a:endParaRPr lang="en-US" sz="3600">
              <a:solidFill>
                <a:srgbClr val="FF0000"/>
              </a:solidFill>
              <a:effectLst>
                <a:outerShdw blurRad="38100" dist="38100" dir="2700000" algn="tl">
                  <a:srgbClr val="000000"/>
                </a:outerShdw>
              </a:effectLst>
            </a:endParaRPr>
          </a:p>
        </p:txBody>
      </p:sp>
      <p:sp>
        <p:nvSpPr>
          <p:cNvPr id="1513477" name="Text Box 5"/>
          <p:cNvSpPr txBox="1">
            <a:spLocks noChangeArrowheads="1"/>
          </p:cNvSpPr>
          <p:nvPr/>
        </p:nvSpPr>
        <p:spPr bwMode="auto">
          <a:xfrm>
            <a:off x="0" y="1981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Praise the Lord</a:t>
            </a:r>
            <a:endParaRPr lang="en-US" sz="3600">
              <a:solidFill>
                <a:srgbClr val="FF0000"/>
              </a:solidFill>
              <a:effectLst>
                <a:outerShdw blurRad="38100" dist="38100" dir="2700000" algn="tl">
                  <a:srgbClr val="000000"/>
                </a:outerShdw>
              </a:effectLst>
            </a:endParaRPr>
          </a:p>
        </p:txBody>
      </p:sp>
    </p:spTree>
    <p:extLst>
      <p:ext uri="{BB962C8B-B14F-4D97-AF65-F5344CB8AC3E}">
        <p14:creationId xmlns:p14="http://schemas.microsoft.com/office/powerpoint/2010/main" val="910203259"/>
      </p:ext>
    </p:extLst>
  </p:cSld>
  <p:clrMapOvr>
    <a:masterClrMapping/>
  </p:clrMapOvr>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4498" name="Text Box 2"/>
          <p:cNvSpPr txBox="1">
            <a:spLocks noChangeArrowheads="1"/>
          </p:cNvSpPr>
          <p:nvPr/>
        </p:nvSpPr>
        <p:spPr bwMode="auto">
          <a:xfrm>
            <a:off x="0" y="4445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I will open my mouth</a:t>
            </a:r>
            <a:endParaRPr lang="en-US" sz="3600">
              <a:solidFill>
                <a:srgbClr val="FF0000"/>
              </a:solidFill>
              <a:effectLst>
                <a:outerShdw blurRad="38100" dist="38100" dir="2700000" algn="tl">
                  <a:srgbClr val="000000"/>
                </a:outerShdw>
              </a:effectLst>
            </a:endParaRPr>
          </a:p>
        </p:txBody>
      </p:sp>
      <p:sp>
        <p:nvSpPr>
          <p:cNvPr id="1514499" name="Text Box 3"/>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And He will fill it with praise</a:t>
            </a:r>
            <a:endParaRPr lang="en-US" sz="3600">
              <a:solidFill>
                <a:srgbClr val="FF0000"/>
              </a:solidFill>
              <a:effectLst>
                <a:outerShdw blurRad="38100" dist="38100" dir="2700000" algn="tl">
                  <a:srgbClr val="000000"/>
                </a:outerShdw>
              </a:effectLst>
            </a:endParaRPr>
          </a:p>
        </p:txBody>
      </p:sp>
      <p:sp>
        <p:nvSpPr>
          <p:cNvPr id="1514500" name="Text Box 4"/>
          <p:cNvSpPr txBox="1">
            <a:spLocks noChangeArrowheads="1"/>
          </p:cNvSpPr>
          <p:nvPr/>
        </p:nvSpPr>
        <p:spPr bwMode="auto">
          <a:xfrm>
            <a:off x="0" y="149225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I will magnify His name</a:t>
            </a:r>
            <a:endParaRPr lang="en-US" sz="3600">
              <a:solidFill>
                <a:srgbClr val="FF0000"/>
              </a:solidFill>
              <a:effectLst>
                <a:outerShdw blurRad="38100" dist="38100" dir="2700000" algn="tl">
                  <a:srgbClr val="000000"/>
                </a:outerShdw>
              </a:effectLst>
            </a:endParaRPr>
          </a:p>
        </p:txBody>
      </p:sp>
      <p:sp>
        <p:nvSpPr>
          <p:cNvPr id="1514501" name="Text Box 5"/>
          <p:cNvSpPr txBox="1">
            <a:spLocks noChangeArrowheads="1"/>
          </p:cNvSpPr>
          <p:nvPr/>
        </p:nvSpPr>
        <p:spPr bwMode="auto">
          <a:xfrm>
            <a:off x="0" y="263525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The name that stands</a:t>
            </a:r>
            <a:endParaRPr lang="en-US" sz="3600">
              <a:solidFill>
                <a:srgbClr val="FF0000"/>
              </a:solidFill>
              <a:effectLst>
                <a:outerShdw blurRad="38100" dist="38100" dir="2700000" algn="tl">
                  <a:srgbClr val="000000"/>
                </a:outerShdw>
              </a:effectLst>
            </a:endParaRPr>
          </a:p>
        </p:txBody>
      </p:sp>
      <p:sp>
        <p:nvSpPr>
          <p:cNvPr id="1514502" name="Text Box 6"/>
          <p:cNvSpPr txBox="1">
            <a:spLocks noChangeArrowheads="1"/>
          </p:cNvSpPr>
          <p:nvPr/>
        </p:nvSpPr>
        <p:spPr bwMode="auto">
          <a:xfrm>
            <a:off x="0" y="370205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Above all names is Jesus</a:t>
            </a:r>
            <a:endParaRPr lang="en-US" sz="3600">
              <a:solidFill>
                <a:srgbClr val="FF0000"/>
              </a:solidFill>
              <a:effectLst>
                <a:outerShdw blurRad="38100" dist="38100" dir="2700000" algn="tl">
                  <a:srgbClr val="000000"/>
                </a:outerShdw>
              </a:effectLst>
            </a:endParaRPr>
          </a:p>
        </p:txBody>
      </p:sp>
    </p:spTree>
    <p:extLst>
      <p:ext uri="{BB962C8B-B14F-4D97-AF65-F5344CB8AC3E}">
        <p14:creationId xmlns:p14="http://schemas.microsoft.com/office/powerpoint/2010/main" val="3769774769"/>
      </p:ext>
    </p:extLst>
  </p:cSld>
  <p:clrMapOvr>
    <a:masterClrMapping/>
  </p:clrMapOvr>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22"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High sounding cymbals </a:t>
            </a:r>
            <a:endParaRPr lang="en-US" sz="3600">
              <a:solidFill>
                <a:srgbClr val="FF0000"/>
              </a:solidFill>
              <a:effectLst>
                <a:outerShdw blurRad="38100" dist="38100" dir="2700000" algn="tl">
                  <a:srgbClr val="000000"/>
                </a:outerShdw>
              </a:effectLst>
            </a:endParaRPr>
          </a:p>
        </p:txBody>
      </p:sp>
      <p:sp>
        <p:nvSpPr>
          <p:cNvPr id="1515523" name="Text Box 3"/>
          <p:cNvSpPr txBox="1">
            <a:spLocks noChangeArrowheads="1"/>
          </p:cNvSpPr>
          <p:nvPr/>
        </p:nvSpPr>
        <p:spPr bwMode="auto">
          <a:xfrm>
            <a:off x="0" y="762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And trumpets of brass</a:t>
            </a:r>
            <a:endParaRPr lang="en-US" sz="3600">
              <a:solidFill>
                <a:srgbClr val="FF0000"/>
              </a:solidFill>
              <a:effectLst>
                <a:outerShdw blurRad="38100" dist="38100" dir="2700000" algn="tl">
                  <a:srgbClr val="000000"/>
                </a:outerShdw>
              </a:effectLst>
            </a:endParaRPr>
          </a:p>
        </p:txBody>
      </p:sp>
      <p:sp>
        <p:nvSpPr>
          <p:cNvPr id="1515524" name="Text Box 4"/>
          <p:cNvSpPr txBox="1">
            <a:spLocks noChangeArrowheads="1"/>
          </p:cNvSpPr>
          <p:nvPr/>
        </p:nvSpPr>
        <p:spPr bwMode="auto">
          <a:xfrm>
            <a:off x="0" y="1371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The sound of one accord</a:t>
            </a:r>
            <a:endParaRPr lang="en-US" sz="3600">
              <a:solidFill>
                <a:srgbClr val="FF0000"/>
              </a:solidFill>
              <a:effectLst>
                <a:outerShdw blurRad="38100" dist="38100" dir="2700000" algn="tl">
                  <a:srgbClr val="000000"/>
                </a:outerShdw>
              </a:effectLst>
            </a:endParaRPr>
          </a:p>
        </p:txBody>
      </p:sp>
      <p:sp>
        <p:nvSpPr>
          <p:cNvPr id="1515525" name="Text Box 5"/>
          <p:cNvSpPr txBox="1">
            <a:spLocks noChangeArrowheads="1"/>
          </p:cNvSpPr>
          <p:nvPr/>
        </p:nvSpPr>
        <p:spPr bwMode="auto">
          <a:xfrm>
            <a:off x="0" y="1981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Let everything that has breath</a:t>
            </a:r>
            <a:endParaRPr lang="en-US" sz="3600">
              <a:solidFill>
                <a:srgbClr val="FF0000"/>
              </a:solidFill>
              <a:effectLst>
                <a:outerShdw blurRad="38100" dist="38100" dir="2700000" algn="tl">
                  <a:srgbClr val="000000"/>
                </a:outerShdw>
              </a:effectLst>
            </a:endParaRPr>
          </a:p>
        </p:txBody>
      </p:sp>
      <p:sp>
        <p:nvSpPr>
          <p:cNvPr id="1515526" name="Text Box 6"/>
          <p:cNvSpPr txBox="1">
            <a:spLocks noChangeArrowheads="1"/>
          </p:cNvSpPr>
          <p:nvPr/>
        </p:nvSpPr>
        <p:spPr bwMode="auto">
          <a:xfrm>
            <a:off x="0" y="2667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Praise the Lord</a:t>
            </a:r>
            <a:endParaRPr lang="en-US" sz="3600">
              <a:solidFill>
                <a:srgbClr val="FF0000"/>
              </a:solidFill>
              <a:effectLst>
                <a:outerShdw blurRad="38100" dist="38100" dir="2700000" algn="tl">
                  <a:srgbClr val="000000"/>
                </a:outerShdw>
              </a:effectLst>
            </a:endParaRPr>
          </a:p>
        </p:txBody>
      </p:sp>
    </p:spTree>
    <p:extLst>
      <p:ext uri="{BB962C8B-B14F-4D97-AF65-F5344CB8AC3E}">
        <p14:creationId xmlns:p14="http://schemas.microsoft.com/office/powerpoint/2010/main" val="4099469989"/>
      </p:ext>
    </p:extLst>
  </p:cSld>
  <p:clrMapOvr>
    <a:masterClrMapping/>
  </p:clrMapOvr>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6546"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My Lord has put a new song </a:t>
            </a:r>
            <a:endParaRPr lang="en-US" sz="3600">
              <a:solidFill>
                <a:srgbClr val="FF0000"/>
              </a:solidFill>
              <a:effectLst>
                <a:outerShdw blurRad="38100" dist="38100" dir="2700000" algn="tl">
                  <a:srgbClr val="000000"/>
                </a:outerShdw>
              </a:effectLst>
            </a:endParaRPr>
          </a:p>
        </p:txBody>
      </p:sp>
      <p:sp>
        <p:nvSpPr>
          <p:cNvPr id="1516547" name="Text Box 3"/>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In my heart</a:t>
            </a:r>
            <a:endParaRPr lang="en-US" sz="3600">
              <a:solidFill>
                <a:srgbClr val="FF0000"/>
              </a:solidFill>
              <a:effectLst>
                <a:outerShdw blurRad="38100" dist="38100" dir="2700000" algn="tl">
                  <a:srgbClr val="000000"/>
                </a:outerShdw>
              </a:effectLst>
            </a:endParaRPr>
          </a:p>
        </p:txBody>
      </p:sp>
      <p:sp>
        <p:nvSpPr>
          <p:cNvPr id="1516548" name="Text Box 4"/>
          <p:cNvSpPr txBox="1">
            <a:spLocks noChangeArrowheads="1"/>
          </p:cNvSpPr>
          <p:nvPr/>
        </p:nvSpPr>
        <p:spPr bwMode="auto">
          <a:xfrm>
            <a:off x="0" y="133985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It’s a song of praise to my God</a:t>
            </a:r>
            <a:endParaRPr lang="en-US" sz="3600">
              <a:solidFill>
                <a:srgbClr val="FF0000"/>
              </a:solidFill>
              <a:effectLst>
                <a:outerShdw blurRad="38100" dist="38100" dir="2700000" algn="tl">
                  <a:srgbClr val="000000"/>
                </a:outerShdw>
              </a:effectLst>
            </a:endParaRPr>
          </a:p>
        </p:txBody>
      </p:sp>
      <p:sp>
        <p:nvSpPr>
          <p:cNvPr id="1516549" name="Text Box 5"/>
          <p:cNvSpPr txBox="1">
            <a:spLocks noChangeArrowheads="1"/>
          </p:cNvSpPr>
          <p:nvPr/>
        </p:nvSpPr>
        <p:spPr bwMode="auto">
          <a:xfrm>
            <a:off x="0" y="194945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And everyone who hears it will rejoice</a:t>
            </a:r>
            <a:endParaRPr lang="en-US" sz="3600">
              <a:solidFill>
                <a:srgbClr val="FF0000"/>
              </a:solidFill>
              <a:effectLst>
                <a:outerShdw blurRad="38100" dist="38100" dir="2700000" algn="tl">
                  <a:srgbClr val="000000"/>
                </a:outerShdw>
              </a:effectLst>
            </a:endParaRPr>
          </a:p>
        </p:txBody>
      </p:sp>
    </p:spTree>
    <p:extLst>
      <p:ext uri="{BB962C8B-B14F-4D97-AF65-F5344CB8AC3E}">
        <p14:creationId xmlns:p14="http://schemas.microsoft.com/office/powerpoint/2010/main" val="727903269"/>
      </p:ext>
    </p:extLst>
  </p:cSld>
  <p:clrMapOvr>
    <a:masterClrMapping/>
  </p:clrMapOvr>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7570" name="Text Box 2"/>
          <p:cNvSpPr txBox="1">
            <a:spLocks noChangeArrowheads="1"/>
          </p:cNvSpPr>
          <p:nvPr/>
        </p:nvSpPr>
        <p:spPr bwMode="auto">
          <a:xfrm>
            <a:off x="0" y="0"/>
            <a:ext cx="91440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4500">
                <a:solidFill>
                  <a:srgbClr val="FFFFFF"/>
                </a:solidFill>
                <a:effectLst>
                  <a:outerShdw blurRad="38100" dist="38100" dir="2700000" algn="tl">
                    <a:srgbClr val="000000"/>
                  </a:outerShdw>
                </a:effectLst>
              </a:rPr>
              <a:t>Let the heavens rejoice</a:t>
            </a:r>
          </a:p>
        </p:txBody>
      </p:sp>
      <p:sp>
        <p:nvSpPr>
          <p:cNvPr id="1517571" name="Text Box 3"/>
          <p:cNvSpPr txBox="1">
            <a:spLocks noChangeArrowheads="1"/>
          </p:cNvSpPr>
          <p:nvPr/>
        </p:nvSpPr>
        <p:spPr bwMode="auto">
          <a:xfrm>
            <a:off x="0" y="1524000"/>
            <a:ext cx="91440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4500">
                <a:solidFill>
                  <a:srgbClr val="FFFFFF"/>
                </a:solidFill>
                <a:effectLst>
                  <a:outerShdw blurRad="38100" dist="38100" dir="2700000" algn="tl">
                    <a:srgbClr val="000000"/>
                  </a:outerShdw>
                </a:effectLst>
              </a:rPr>
              <a:t>Let the seas resound</a:t>
            </a:r>
          </a:p>
        </p:txBody>
      </p:sp>
      <p:sp>
        <p:nvSpPr>
          <p:cNvPr id="1517572" name="Text Box 4"/>
          <p:cNvSpPr txBox="1">
            <a:spLocks noChangeArrowheads="1"/>
          </p:cNvSpPr>
          <p:nvPr/>
        </p:nvSpPr>
        <p:spPr bwMode="auto">
          <a:xfrm>
            <a:off x="0" y="3124200"/>
            <a:ext cx="91440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4500">
                <a:solidFill>
                  <a:srgbClr val="FFFFFF"/>
                </a:solidFill>
                <a:effectLst>
                  <a:outerShdw blurRad="38100" dist="38100" dir="2700000" algn="tl">
                    <a:srgbClr val="000000"/>
                  </a:outerShdw>
                </a:effectLst>
              </a:rPr>
              <a:t>Let the trees of the forest</a:t>
            </a:r>
          </a:p>
        </p:txBody>
      </p:sp>
      <p:sp>
        <p:nvSpPr>
          <p:cNvPr id="1517573" name="Text Box 5"/>
          <p:cNvSpPr txBox="1">
            <a:spLocks noChangeArrowheads="1"/>
          </p:cNvSpPr>
          <p:nvPr/>
        </p:nvSpPr>
        <p:spPr bwMode="auto">
          <a:xfrm>
            <a:off x="0" y="4495800"/>
            <a:ext cx="91440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4500">
                <a:solidFill>
                  <a:srgbClr val="FFFFFF"/>
                </a:solidFill>
                <a:effectLst>
                  <a:outerShdw blurRad="38100" dist="38100" dir="2700000" algn="tl">
                    <a:srgbClr val="000000"/>
                  </a:outerShdw>
                </a:effectLst>
              </a:rPr>
              <a:t>Let the earth be filled with the glory</a:t>
            </a:r>
          </a:p>
        </p:txBody>
      </p:sp>
      <p:sp>
        <p:nvSpPr>
          <p:cNvPr id="1517574" name="Rectangle 6"/>
          <p:cNvSpPr>
            <a:spLocks noChangeArrowheads="1"/>
          </p:cNvSpPr>
          <p:nvPr/>
        </p:nvSpPr>
        <p:spPr bwMode="auto">
          <a:xfrm>
            <a:off x="2057400" y="609600"/>
            <a:ext cx="494665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50000"/>
              </a:spcBef>
            </a:pPr>
            <a:r>
              <a:rPr lang="en-US" sz="4500">
                <a:solidFill>
                  <a:srgbClr val="FFFFFF"/>
                </a:solidFill>
                <a:effectLst>
                  <a:outerShdw blurRad="38100" dist="38100" dir="2700000" algn="tl">
                    <a:srgbClr val="000000"/>
                  </a:outerShdw>
                </a:effectLst>
              </a:rPr>
              <a:t>and the earth be glad</a:t>
            </a:r>
          </a:p>
        </p:txBody>
      </p:sp>
      <p:sp>
        <p:nvSpPr>
          <p:cNvPr id="1517575" name="Rectangle 7"/>
          <p:cNvSpPr>
            <a:spLocks noChangeArrowheads="1"/>
          </p:cNvSpPr>
          <p:nvPr/>
        </p:nvSpPr>
        <p:spPr bwMode="auto">
          <a:xfrm>
            <a:off x="2286000" y="2133600"/>
            <a:ext cx="442277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50000"/>
              </a:spcBef>
            </a:pPr>
            <a:r>
              <a:rPr lang="en-US" sz="4500">
                <a:solidFill>
                  <a:srgbClr val="FFFFFF"/>
                </a:solidFill>
                <a:effectLst>
                  <a:outerShdw blurRad="38100" dist="38100" dir="2700000" algn="tl">
                    <a:srgbClr val="000000"/>
                  </a:outerShdw>
                </a:effectLst>
              </a:rPr>
              <a:t>with a mighty roar</a:t>
            </a:r>
          </a:p>
        </p:txBody>
      </p:sp>
      <p:sp>
        <p:nvSpPr>
          <p:cNvPr id="1517576" name="Rectangle 8"/>
          <p:cNvSpPr>
            <a:spLocks noChangeArrowheads="1"/>
          </p:cNvSpPr>
          <p:nvPr/>
        </p:nvSpPr>
        <p:spPr bwMode="auto">
          <a:xfrm>
            <a:off x="2667000" y="3657600"/>
            <a:ext cx="380365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50000"/>
              </a:spcBef>
            </a:pPr>
            <a:r>
              <a:rPr lang="en-US" sz="4500">
                <a:solidFill>
                  <a:srgbClr val="FFFFFF"/>
                </a:solidFill>
                <a:effectLst>
                  <a:outerShdw blurRad="38100" dist="38100" dir="2700000" algn="tl">
                    <a:srgbClr val="000000"/>
                  </a:outerShdw>
                </a:effectLst>
              </a:rPr>
              <a:t>clap their hands</a:t>
            </a:r>
          </a:p>
        </p:txBody>
      </p:sp>
      <p:sp>
        <p:nvSpPr>
          <p:cNvPr id="1517577" name="Rectangle 9"/>
          <p:cNvSpPr>
            <a:spLocks noChangeArrowheads="1"/>
          </p:cNvSpPr>
          <p:nvPr/>
        </p:nvSpPr>
        <p:spPr bwMode="auto">
          <a:xfrm>
            <a:off x="3124200" y="5105400"/>
            <a:ext cx="27559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spcBef>
                <a:spcPct val="50000"/>
              </a:spcBef>
            </a:pPr>
            <a:r>
              <a:rPr lang="en-US" sz="4500">
                <a:solidFill>
                  <a:srgbClr val="FFFFFF"/>
                </a:solidFill>
                <a:effectLst>
                  <a:outerShdw blurRad="38100" dist="38100" dir="2700000" algn="tl">
                    <a:srgbClr val="000000"/>
                  </a:outerShdw>
                </a:effectLst>
              </a:rPr>
              <a:t>of the Lord</a:t>
            </a:r>
          </a:p>
        </p:txBody>
      </p:sp>
    </p:spTree>
    <p:extLst>
      <p:ext uri="{BB962C8B-B14F-4D97-AF65-F5344CB8AC3E}">
        <p14:creationId xmlns:p14="http://schemas.microsoft.com/office/powerpoint/2010/main" val="2322559749"/>
      </p:ext>
    </p:extLst>
  </p:cSld>
  <p:clrMapOvr>
    <a:masterClrMapping/>
  </p:clrMapOvr>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8594" name="Text Box 2"/>
          <p:cNvSpPr txBox="1">
            <a:spLocks noChangeArrowheads="1"/>
          </p:cNvSpPr>
          <p:nvPr/>
        </p:nvSpPr>
        <p:spPr bwMode="auto">
          <a:xfrm>
            <a:off x="0" y="228600"/>
            <a:ext cx="9144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5000">
                <a:solidFill>
                  <a:srgbClr val="FFFFFF"/>
                </a:solidFill>
                <a:effectLst>
                  <a:outerShdw blurRad="38100" dist="38100" dir="2700000" algn="tl">
                    <a:srgbClr val="000000"/>
                  </a:outerShdw>
                </a:effectLst>
              </a:rPr>
              <a:t>All of creation is boldly proclaiming</a:t>
            </a:r>
          </a:p>
        </p:txBody>
      </p:sp>
      <p:sp>
        <p:nvSpPr>
          <p:cNvPr id="1518595" name="Text Box 3"/>
          <p:cNvSpPr txBox="1">
            <a:spLocks noChangeArrowheads="1"/>
          </p:cNvSpPr>
          <p:nvPr/>
        </p:nvSpPr>
        <p:spPr bwMode="auto">
          <a:xfrm>
            <a:off x="0" y="19050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5000">
                <a:solidFill>
                  <a:srgbClr val="FFFFFF"/>
                </a:solidFill>
                <a:effectLst>
                  <a:outerShdw blurRad="38100" dist="38100" dir="2700000" algn="tl">
                    <a:srgbClr val="000000"/>
                  </a:outerShdw>
                </a:effectLst>
              </a:rPr>
              <a:t>The wonderful things He has done</a:t>
            </a:r>
          </a:p>
        </p:txBody>
      </p:sp>
      <p:sp>
        <p:nvSpPr>
          <p:cNvPr id="1518596" name="Text Box 4"/>
          <p:cNvSpPr txBox="1">
            <a:spLocks noChangeArrowheads="1"/>
          </p:cNvSpPr>
          <p:nvPr/>
        </p:nvSpPr>
        <p:spPr bwMode="auto">
          <a:xfrm>
            <a:off x="0" y="2971800"/>
            <a:ext cx="9144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5000">
                <a:solidFill>
                  <a:srgbClr val="FFFFFF"/>
                </a:solidFill>
                <a:effectLst>
                  <a:outerShdw blurRad="38100" dist="38100" dir="2700000" algn="tl">
                    <a:srgbClr val="000000"/>
                  </a:outerShdw>
                </a:effectLst>
              </a:rPr>
              <a:t>Let’s join with all nations in one declaration </a:t>
            </a:r>
          </a:p>
        </p:txBody>
      </p:sp>
      <p:sp>
        <p:nvSpPr>
          <p:cNvPr id="1518597" name="Text Box 5"/>
          <p:cNvSpPr txBox="1">
            <a:spLocks noChangeArrowheads="1"/>
          </p:cNvSpPr>
          <p:nvPr/>
        </p:nvSpPr>
        <p:spPr bwMode="auto">
          <a:xfrm>
            <a:off x="0" y="46482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5000">
                <a:solidFill>
                  <a:srgbClr val="FFFFFF"/>
                </a:solidFill>
                <a:effectLst>
                  <a:outerShdw blurRad="38100" dist="38100" dir="2700000" algn="tl">
                    <a:srgbClr val="000000"/>
                  </a:outerShdw>
                </a:effectLst>
              </a:rPr>
              <a:t>Proclaiming the goodness of God</a:t>
            </a:r>
          </a:p>
        </p:txBody>
      </p:sp>
    </p:spTree>
    <p:extLst>
      <p:ext uri="{BB962C8B-B14F-4D97-AF65-F5344CB8AC3E}">
        <p14:creationId xmlns:p14="http://schemas.microsoft.com/office/powerpoint/2010/main" val="2881696344"/>
      </p:ext>
    </p:extLst>
  </p:cSld>
  <p:clrMapOvr>
    <a:masterClrMapping/>
  </p:clrMapOvr>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9618" name="Text Box 2"/>
          <p:cNvSpPr txBox="1">
            <a:spLocks noChangeArrowheads="1"/>
          </p:cNvSpPr>
          <p:nvPr/>
        </p:nvSpPr>
        <p:spPr bwMode="auto">
          <a:xfrm>
            <a:off x="0" y="0"/>
            <a:ext cx="9144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5000">
                <a:solidFill>
                  <a:srgbClr val="FFFFFF"/>
                </a:solidFill>
                <a:effectLst>
                  <a:outerShdw blurRad="38100" dist="38100" dir="2700000" algn="tl">
                    <a:srgbClr val="000000"/>
                  </a:outerShdw>
                </a:effectLst>
              </a:rPr>
              <a:t>The heavens above are declaring His splendor</a:t>
            </a:r>
          </a:p>
        </p:txBody>
      </p:sp>
      <p:sp>
        <p:nvSpPr>
          <p:cNvPr id="1519619" name="Text Box 3"/>
          <p:cNvSpPr txBox="1">
            <a:spLocks noChangeArrowheads="1"/>
          </p:cNvSpPr>
          <p:nvPr/>
        </p:nvSpPr>
        <p:spPr bwMode="auto">
          <a:xfrm>
            <a:off x="0" y="16002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5000">
                <a:solidFill>
                  <a:srgbClr val="FFFFFF"/>
                </a:solidFill>
                <a:effectLst>
                  <a:outerShdw blurRad="38100" dist="38100" dir="2700000" algn="tl">
                    <a:srgbClr val="000000"/>
                  </a:outerShdw>
                </a:effectLst>
              </a:rPr>
              <a:t>His power cannot be denied</a:t>
            </a:r>
          </a:p>
        </p:txBody>
      </p:sp>
      <p:sp>
        <p:nvSpPr>
          <p:cNvPr id="1519620" name="Text Box 4"/>
          <p:cNvSpPr txBox="1">
            <a:spLocks noChangeArrowheads="1"/>
          </p:cNvSpPr>
          <p:nvPr/>
        </p:nvSpPr>
        <p:spPr bwMode="auto">
          <a:xfrm>
            <a:off x="0" y="2667000"/>
            <a:ext cx="9144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5000">
                <a:solidFill>
                  <a:srgbClr val="FFFFFF"/>
                </a:solidFill>
                <a:effectLst>
                  <a:outerShdw blurRad="38100" dist="38100" dir="2700000" algn="tl">
                    <a:srgbClr val="000000"/>
                  </a:outerShdw>
                </a:effectLst>
              </a:rPr>
              <a:t>For all of creation is loudly confessing</a:t>
            </a:r>
          </a:p>
        </p:txBody>
      </p:sp>
      <p:sp>
        <p:nvSpPr>
          <p:cNvPr id="1519621" name="Text Box 5"/>
          <p:cNvSpPr txBox="1">
            <a:spLocks noChangeArrowheads="1"/>
          </p:cNvSpPr>
          <p:nvPr/>
        </p:nvSpPr>
        <p:spPr bwMode="auto">
          <a:xfrm>
            <a:off x="0" y="4343400"/>
            <a:ext cx="91440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6000" b="1" i="1">
                <a:solidFill>
                  <a:srgbClr val="FFFFFF"/>
                </a:solidFill>
                <a:effectLst>
                  <a:outerShdw blurRad="38100" dist="38100" dir="2700000" algn="tl">
                    <a:srgbClr val="000000"/>
                  </a:outerShdw>
                </a:effectLst>
              </a:rPr>
              <a:t>That Jesus our Lord is alive!</a:t>
            </a:r>
          </a:p>
        </p:txBody>
      </p:sp>
    </p:spTree>
    <p:extLst>
      <p:ext uri="{BB962C8B-B14F-4D97-AF65-F5344CB8AC3E}">
        <p14:creationId xmlns:p14="http://schemas.microsoft.com/office/powerpoint/2010/main" val="4034729936"/>
      </p:ext>
    </p:extLst>
  </p:cSld>
  <p:clrMapOvr>
    <a:masterClrMapping/>
  </p:clrMapOvr>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0642" name="Text Box 2"/>
          <p:cNvSpPr txBox="1">
            <a:spLocks noChangeArrowheads="1"/>
          </p:cNvSpPr>
          <p:nvPr/>
        </p:nvSpPr>
        <p:spPr bwMode="auto">
          <a:xfrm>
            <a:off x="0" y="533400"/>
            <a:ext cx="9144000" cy="4781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400">
                <a:solidFill>
                  <a:srgbClr val="FFFFFF"/>
                </a:solidFill>
              </a:rPr>
              <a:t>In the secret, in the quiet place</a:t>
            </a:r>
          </a:p>
          <a:p>
            <a:pPr algn="ctr">
              <a:spcBef>
                <a:spcPct val="50000"/>
              </a:spcBef>
            </a:pPr>
            <a:r>
              <a:rPr lang="en-US" sz="4400">
                <a:solidFill>
                  <a:srgbClr val="FFFFFF"/>
                </a:solidFill>
              </a:rPr>
              <a:t>In the stillness You are there</a:t>
            </a:r>
          </a:p>
          <a:p>
            <a:pPr algn="ctr">
              <a:spcBef>
                <a:spcPct val="50000"/>
              </a:spcBef>
            </a:pPr>
            <a:r>
              <a:rPr lang="en-US" sz="4400">
                <a:solidFill>
                  <a:srgbClr val="FFFFFF"/>
                </a:solidFill>
              </a:rPr>
              <a:t>In the secret, in the quiet hour I wait </a:t>
            </a:r>
          </a:p>
          <a:p>
            <a:pPr algn="ctr">
              <a:spcBef>
                <a:spcPct val="50000"/>
              </a:spcBef>
            </a:pPr>
            <a:r>
              <a:rPr lang="en-US" sz="4400">
                <a:solidFill>
                  <a:srgbClr val="FFFFFF"/>
                </a:solidFill>
              </a:rPr>
              <a:t>Only for You</a:t>
            </a:r>
          </a:p>
          <a:p>
            <a:pPr algn="ctr">
              <a:spcBef>
                <a:spcPct val="50000"/>
              </a:spcBef>
            </a:pPr>
            <a:r>
              <a:rPr lang="en-US" sz="4400">
                <a:solidFill>
                  <a:srgbClr val="FFFFFF"/>
                </a:solidFill>
              </a:rPr>
              <a:t>‘Cause I want to know You more</a:t>
            </a:r>
            <a:endParaRPr lang="en-US" sz="4000">
              <a:solidFill>
                <a:srgbClr val="FFFFFF"/>
              </a:solidFill>
            </a:endParaRPr>
          </a:p>
        </p:txBody>
      </p:sp>
    </p:spTree>
    <p:extLst>
      <p:ext uri="{BB962C8B-B14F-4D97-AF65-F5344CB8AC3E}">
        <p14:creationId xmlns:p14="http://schemas.microsoft.com/office/powerpoint/2010/main" val="3228480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By the Power of the Spirit</a:t>
            </a:r>
          </a:p>
        </p:txBody>
      </p:sp>
      <p:sp>
        <p:nvSpPr>
          <p:cNvPr id="10246"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 can conquer in His name</a:t>
            </a:r>
          </a:p>
        </p:txBody>
      </p:sp>
      <p:sp>
        <p:nvSpPr>
          <p:cNvPr id="10247" name="Text Box 7"/>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 Are Marching! We’re gonna take this</a:t>
            </a:r>
            <a:r>
              <a:rPr lang="en-US">
                <a:solidFill>
                  <a:srgbClr val="FFFFFF"/>
                </a:solidFill>
                <a:effectLst>
                  <a:outerShdw blurRad="38100" dist="38100" dir="2700000" algn="tl">
                    <a:srgbClr val="000000"/>
                  </a:outerShdw>
                </a:effectLst>
              </a:rPr>
              <a:t> </a:t>
            </a:r>
            <a:r>
              <a:rPr lang="en-US" sz="3200">
                <a:solidFill>
                  <a:srgbClr val="FFFFFF"/>
                </a:solidFill>
                <a:effectLst>
                  <a:outerShdw blurRad="38100" dist="38100" dir="2700000" algn="tl">
                    <a:srgbClr val="000000"/>
                  </a:outerShdw>
                </a:effectLst>
              </a:rPr>
              <a:t>land.</a:t>
            </a:r>
          </a:p>
        </p:txBody>
      </p:sp>
      <p:sp>
        <p:nvSpPr>
          <p:cNvPr id="10248" name="Text Box 8"/>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 Are Marching! We’re gonna take our stand.</a:t>
            </a:r>
          </a:p>
        </p:txBody>
      </p:sp>
    </p:spTree>
    <p:extLst>
      <p:ext uri="{BB962C8B-B14F-4D97-AF65-F5344CB8AC3E}">
        <p14:creationId xmlns:p14="http://schemas.microsoft.com/office/powerpoint/2010/main" val="42568512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32" name="Text Box 16"/>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Draw me close to You, never let me go</a:t>
            </a:r>
          </a:p>
        </p:txBody>
      </p:sp>
      <p:sp>
        <p:nvSpPr>
          <p:cNvPr id="60433" name="Text Box 17"/>
          <p:cNvSpPr txBox="1">
            <a:spLocks noChangeArrowheads="1"/>
          </p:cNvSpPr>
          <p:nvPr/>
        </p:nvSpPr>
        <p:spPr bwMode="auto">
          <a:xfrm>
            <a:off x="0" y="6858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 I lay it all down again, to hear you say that I’m your friend</a:t>
            </a:r>
          </a:p>
        </p:txBody>
      </p:sp>
    </p:spTree>
    <p:extLst>
      <p:ext uri="{BB962C8B-B14F-4D97-AF65-F5344CB8AC3E}">
        <p14:creationId xmlns:p14="http://schemas.microsoft.com/office/powerpoint/2010/main" val="3007753322"/>
      </p:ext>
    </p:extLst>
  </p:cSld>
  <p:clrMapOvr>
    <a:masterClrMapping/>
  </p:clrMapOvr>
  <p:timing>
    <p:tnLst>
      <p:par>
        <p:cTn id="1" dur="indefinite" restart="never" nodeType="tmRoot"/>
      </p:par>
    </p:tnLst>
  </p:timing>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1666" name="Text Box 2"/>
          <p:cNvSpPr txBox="1">
            <a:spLocks noChangeArrowheads="1"/>
          </p:cNvSpPr>
          <p:nvPr/>
        </p:nvSpPr>
        <p:spPr bwMode="auto">
          <a:xfrm>
            <a:off x="304800" y="533400"/>
            <a:ext cx="8305800" cy="5786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400">
                <a:solidFill>
                  <a:srgbClr val="FFFFFF"/>
                </a:solidFill>
              </a:rPr>
              <a:t>I want to know You</a:t>
            </a:r>
          </a:p>
          <a:p>
            <a:pPr algn="ctr">
              <a:spcBef>
                <a:spcPct val="50000"/>
              </a:spcBef>
            </a:pPr>
            <a:r>
              <a:rPr lang="en-US" sz="4400">
                <a:solidFill>
                  <a:srgbClr val="FFFFFF"/>
                </a:solidFill>
              </a:rPr>
              <a:t>I want to hear Your voice</a:t>
            </a:r>
          </a:p>
          <a:p>
            <a:pPr algn="ctr">
              <a:spcBef>
                <a:spcPct val="50000"/>
              </a:spcBef>
            </a:pPr>
            <a:r>
              <a:rPr lang="en-US" sz="4400">
                <a:solidFill>
                  <a:srgbClr val="FFFFFF"/>
                </a:solidFill>
              </a:rPr>
              <a:t>I want to know You more</a:t>
            </a:r>
          </a:p>
          <a:p>
            <a:pPr algn="ctr">
              <a:spcBef>
                <a:spcPct val="50000"/>
              </a:spcBef>
            </a:pPr>
            <a:r>
              <a:rPr lang="en-US" sz="4400">
                <a:solidFill>
                  <a:srgbClr val="FFFFFF"/>
                </a:solidFill>
              </a:rPr>
              <a:t>I want to touch You</a:t>
            </a:r>
          </a:p>
          <a:p>
            <a:pPr algn="ctr">
              <a:spcBef>
                <a:spcPct val="50000"/>
              </a:spcBef>
            </a:pPr>
            <a:r>
              <a:rPr lang="en-US" sz="4400">
                <a:solidFill>
                  <a:srgbClr val="FFFFFF"/>
                </a:solidFill>
              </a:rPr>
              <a:t>I want to see Your face</a:t>
            </a:r>
          </a:p>
          <a:p>
            <a:pPr algn="ctr">
              <a:spcBef>
                <a:spcPct val="50000"/>
              </a:spcBef>
            </a:pPr>
            <a:r>
              <a:rPr lang="en-US" sz="4400">
                <a:solidFill>
                  <a:srgbClr val="FFFFFF"/>
                </a:solidFill>
              </a:rPr>
              <a:t>I want to know You more</a:t>
            </a:r>
          </a:p>
        </p:txBody>
      </p:sp>
    </p:spTree>
    <p:extLst>
      <p:ext uri="{BB962C8B-B14F-4D97-AF65-F5344CB8AC3E}">
        <p14:creationId xmlns:p14="http://schemas.microsoft.com/office/powerpoint/2010/main" val="1269348810"/>
      </p:ext>
    </p:extLst>
  </p:cSld>
  <p:clrMapOvr>
    <a:masterClrMapping/>
  </p:clrMapOvr>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2690" name="Text Box 2"/>
          <p:cNvSpPr txBox="1">
            <a:spLocks noChangeArrowheads="1"/>
          </p:cNvSpPr>
          <p:nvPr/>
        </p:nvSpPr>
        <p:spPr bwMode="auto">
          <a:xfrm>
            <a:off x="0" y="533400"/>
            <a:ext cx="9144000" cy="5273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a:solidFill>
                  <a:srgbClr val="FFFFFF"/>
                </a:solidFill>
              </a:rPr>
              <a:t>I am reaching for the highest goal</a:t>
            </a:r>
          </a:p>
          <a:p>
            <a:pPr algn="ctr">
              <a:spcBef>
                <a:spcPct val="50000"/>
              </a:spcBef>
            </a:pPr>
            <a:r>
              <a:rPr lang="en-US" sz="4000">
                <a:solidFill>
                  <a:srgbClr val="FFFFFF"/>
                </a:solidFill>
              </a:rPr>
              <a:t>That I might receive the price</a:t>
            </a:r>
          </a:p>
          <a:p>
            <a:pPr algn="ctr">
              <a:spcBef>
                <a:spcPct val="50000"/>
              </a:spcBef>
            </a:pPr>
            <a:r>
              <a:rPr lang="en-US" sz="4000">
                <a:solidFill>
                  <a:srgbClr val="FFFFFF"/>
                </a:solidFill>
              </a:rPr>
              <a:t>Pressing onward</a:t>
            </a:r>
          </a:p>
          <a:p>
            <a:pPr algn="ctr">
              <a:spcBef>
                <a:spcPct val="50000"/>
              </a:spcBef>
            </a:pPr>
            <a:r>
              <a:rPr lang="en-US" sz="4000">
                <a:solidFill>
                  <a:srgbClr val="FFFFFF"/>
                </a:solidFill>
              </a:rPr>
              <a:t>Pushing every hindrance aside</a:t>
            </a:r>
          </a:p>
          <a:p>
            <a:pPr algn="ctr">
              <a:spcBef>
                <a:spcPct val="50000"/>
              </a:spcBef>
            </a:pPr>
            <a:r>
              <a:rPr lang="en-US" sz="4000">
                <a:solidFill>
                  <a:srgbClr val="FFFFFF"/>
                </a:solidFill>
              </a:rPr>
              <a:t>Out of my way</a:t>
            </a:r>
          </a:p>
          <a:p>
            <a:pPr algn="ctr">
              <a:spcBef>
                <a:spcPct val="50000"/>
              </a:spcBef>
            </a:pPr>
            <a:r>
              <a:rPr lang="en-US" sz="4000">
                <a:solidFill>
                  <a:srgbClr val="FFFFFF"/>
                </a:solidFill>
              </a:rPr>
              <a:t>‘Cause I want to know You more</a:t>
            </a:r>
          </a:p>
        </p:txBody>
      </p:sp>
    </p:spTree>
    <p:extLst>
      <p:ext uri="{BB962C8B-B14F-4D97-AF65-F5344CB8AC3E}">
        <p14:creationId xmlns:p14="http://schemas.microsoft.com/office/powerpoint/2010/main" val="3760660137"/>
      </p:ext>
    </p:extLst>
  </p:cSld>
  <p:clrMapOvr>
    <a:masterClrMapping/>
  </p:clrMapOvr>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3714" name="Text Box 2"/>
          <p:cNvSpPr txBox="1">
            <a:spLocks noChangeArrowheads="1"/>
          </p:cNvSpPr>
          <p:nvPr/>
        </p:nvSpPr>
        <p:spPr bwMode="auto">
          <a:xfrm>
            <a:off x="0" y="0"/>
            <a:ext cx="9144000" cy="423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Lord, I lift Your name on high,                                 Lord, I love to sing Your praises;                                 I’m so glad You’re in my life,                                       I’m so glad You came to save us.</a:t>
            </a:r>
          </a:p>
          <a:p>
            <a:pPr algn="ctr">
              <a:spcBef>
                <a:spcPct val="50000"/>
              </a:spcBef>
            </a:pPr>
            <a:r>
              <a:rPr lang="en-US" sz="3200">
                <a:solidFill>
                  <a:srgbClr val="FFFFFF"/>
                </a:solidFill>
                <a:effectLst>
                  <a:outerShdw blurRad="38100" dist="38100" dir="2700000" algn="tl">
                    <a:srgbClr val="000000"/>
                  </a:outerShdw>
                </a:effectLst>
              </a:rPr>
              <a:t>You came from heaven to earth, To show the way; From the earth to the cross, My debt to pay;            From the cross to the grave, From the grave to the sky, Lord, I lift Your name on high.</a:t>
            </a:r>
          </a:p>
        </p:txBody>
      </p:sp>
    </p:spTree>
    <p:extLst>
      <p:ext uri="{BB962C8B-B14F-4D97-AF65-F5344CB8AC3E}">
        <p14:creationId xmlns:p14="http://schemas.microsoft.com/office/powerpoint/2010/main" val="2222536110"/>
      </p:ext>
    </p:extLst>
  </p:cSld>
  <p:clrMapOvr>
    <a:masterClrMapping/>
  </p:clrMapOvr>
</p:sld>
</file>

<file path=ppt/slides/slide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4738" name="Text Box 2"/>
          <p:cNvSpPr txBox="1">
            <a:spLocks noChangeArrowheads="1"/>
          </p:cNvSpPr>
          <p:nvPr/>
        </p:nvSpPr>
        <p:spPr bwMode="auto">
          <a:xfrm>
            <a:off x="457200" y="0"/>
            <a:ext cx="838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400" b="1">
                <a:solidFill>
                  <a:srgbClr val="FFFFFF"/>
                </a:solidFill>
                <a:effectLst>
                  <a:outerShdw blurRad="38100" dist="38100" dir="2700000" algn="tl">
                    <a:srgbClr val="000000"/>
                  </a:outerShdw>
                </a:effectLst>
              </a:rPr>
              <a:t>I want within my heart</a:t>
            </a:r>
            <a:endParaRPr lang="en-US" sz="4400" b="1" i="1">
              <a:solidFill>
                <a:srgbClr val="FFFFFF"/>
              </a:solidFill>
              <a:effectLst>
                <a:outerShdw blurRad="38100" dist="38100" dir="2700000" algn="tl">
                  <a:srgbClr val="000000"/>
                </a:outerShdw>
              </a:effectLst>
            </a:endParaRPr>
          </a:p>
        </p:txBody>
      </p:sp>
      <p:sp>
        <p:nvSpPr>
          <p:cNvPr id="1524739" name="Text Box 3"/>
          <p:cNvSpPr txBox="1">
            <a:spLocks noChangeArrowheads="1"/>
          </p:cNvSpPr>
          <p:nvPr/>
        </p:nvSpPr>
        <p:spPr bwMode="auto">
          <a:xfrm>
            <a:off x="457200" y="838200"/>
            <a:ext cx="838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400" b="1">
                <a:solidFill>
                  <a:srgbClr val="FFFFFF"/>
                </a:solidFill>
                <a:effectLst>
                  <a:outerShdw blurRad="38100" dist="38100" dir="2700000" algn="tl">
                    <a:srgbClr val="000000"/>
                  </a:outerShdw>
                </a:effectLst>
              </a:rPr>
              <a:t>Desire beyond my own</a:t>
            </a:r>
            <a:endParaRPr lang="en-US" sz="4400" b="1" i="1">
              <a:solidFill>
                <a:srgbClr val="FFFFFF"/>
              </a:solidFill>
              <a:effectLst>
                <a:outerShdw blurRad="38100" dist="38100" dir="2700000" algn="tl">
                  <a:srgbClr val="000000"/>
                </a:outerShdw>
              </a:effectLst>
            </a:endParaRPr>
          </a:p>
        </p:txBody>
      </p:sp>
      <p:sp>
        <p:nvSpPr>
          <p:cNvPr id="1524740" name="Text Box 4"/>
          <p:cNvSpPr txBox="1">
            <a:spLocks noChangeArrowheads="1"/>
          </p:cNvSpPr>
          <p:nvPr/>
        </p:nvSpPr>
        <p:spPr bwMode="auto">
          <a:xfrm>
            <a:off x="457200" y="1676400"/>
            <a:ext cx="838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400" b="1">
                <a:solidFill>
                  <a:srgbClr val="FFFFFF"/>
                </a:solidFill>
                <a:effectLst>
                  <a:outerShdw blurRad="38100" dist="38100" dir="2700000" algn="tl">
                    <a:srgbClr val="000000"/>
                  </a:outerShdw>
                </a:effectLst>
              </a:rPr>
              <a:t>To be like Jesus</a:t>
            </a:r>
            <a:endParaRPr lang="en-US" sz="4400" b="1" i="1">
              <a:solidFill>
                <a:srgbClr val="FFFFFF"/>
              </a:solidFill>
              <a:effectLst>
                <a:outerShdw blurRad="38100" dist="38100" dir="2700000" algn="tl">
                  <a:srgbClr val="000000"/>
                </a:outerShdw>
              </a:effectLst>
            </a:endParaRPr>
          </a:p>
        </p:txBody>
      </p:sp>
      <p:sp>
        <p:nvSpPr>
          <p:cNvPr id="1524741" name="Text Box 5"/>
          <p:cNvSpPr txBox="1">
            <a:spLocks noChangeArrowheads="1"/>
          </p:cNvSpPr>
          <p:nvPr/>
        </p:nvSpPr>
        <p:spPr bwMode="auto">
          <a:xfrm>
            <a:off x="457200" y="2514600"/>
            <a:ext cx="838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400" b="1">
                <a:solidFill>
                  <a:srgbClr val="FFFFFF"/>
                </a:solidFill>
                <a:effectLst>
                  <a:outerShdw blurRad="38100" dist="38100" dir="2700000" algn="tl">
                    <a:srgbClr val="000000"/>
                  </a:outerShdw>
                </a:effectLst>
              </a:rPr>
              <a:t>But then I see my life</a:t>
            </a:r>
            <a:endParaRPr lang="en-US" sz="4400" b="1" i="1">
              <a:solidFill>
                <a:srgbClr val="FFFFFF"/>
              </a:solidFill>
              <a:effectLst>
                <a:outerShdw blurRad="38100" dist="38100" dir="2700000" algn="tl">
                  <a:srgbClr val="000000"/>
                </a:outerShdw>
              </a:effectLst>
            </a:endParaRPr>
          </a:p>
        </p:txBody>
      </p:sp>
      <p:sp>
        <p:nvSpPr>
          <p:cNvPr id="1524742" name="Text Box 6"/>
          <p:cNvSpPr txBox="1">
            <a:spLocks noChangeArrowheads="1"/>
          </p:cNvSpPr>
          <p:nvPr/>
        </p:nvSpPr>
        <p:spPr bwMode="auto">
          <a:xfrm>
            <a:off x="533400" y="3352800"/>
            <a:ext cx="838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400" b="1">
                <a:solidFill>
                  <a:srgbClr val="FFFFFF"/>
                </a:solidFill>
                <a:effectLst>
                  <a:outerShdw blurRad="38100" dist="38100" dir="2700000" algn="tl">
                    <a:srgbClr val="000000"/>
                  </a:outerShdw>
                </a:effectLst>
              </a:rPr>
              <a:t>The distance from Your throne</a:t>
            </a:r>
            <a:endParaRPr lang="en-US" sz="4400" b="1" i="1">
              <a:solidFill>
                <a:srgbClr val="FFFFFF"/>
              </a:solidFill>
              <a:effectLst>
                <a:outerShdw blurRad="38100" dist="38100" dir="2700000" algn="tl">
                  <a:srgbClr val="000000"/>
                </a:outerShdw>
              </a:effectLst>
            </a:endParaRPr>
          </a:p>
        </p:txBody>
      </p:sp>
      <p:sp>
        <p:nvSpPr>
          <p:cNvPr id="1524743" name="Text Box 7"/>
          <p:cNvSpPr txBox="1">
            <a:spLocks noChangeArrowheads="1"/>
          </p:cNvSpPr>
          <p:nvPr/>
        </p:nvSpPr>
        <p:spPr bwMode="auto">
          <a:xfrm>
            <a:off x="457200" y="4114800"/>
            <a:ext cx="838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400" b="1">
                <a:solidFill>
                  <a:srgbClr val="FFFFFF"/>
                </a:solidFill>
                <a:effectLst>
                  <a:outerShdw blurRad="38100" dist="38100" dir="2700000" algn="tl">
                    <a:srgbClr val="000000"/>
                  </a:outerShdw>
                </a:effectLst>
              </a:rPr>
              <a:t>And my heart longs for You</a:t>
            </a:r>
            <a:endParaRPr lang="en-US" sz="4400" b="1" i="1">
              <a:solidFill>
                <a:srgbClr val="FFFFFF"/>
              </a:solidFill>
              <a:effectLst>
                <a:outerShdw blurRad="38100" dist="38100" dir="2700000" algn="tl">
                  <a:srgbClr val="000000"/>
                </a:outerShdw>
              </a:effectLst>
            </a:endParaRPr>
          </a:p>
        </p:txBody>
      </p:sp>
      <p:sp>
        <p:nvSpPr>
          <p:cNvPr id="1524744" name="Text Box 8"/>
          <p:cNvSpPr txBox="1">
            <a:spLocks noChangeArrowheads="1"/>
          </p:cNvSpPr>
          <p:nvPr/>
        </p:nvSpPr>
        <p:spPr bwMode="auto">
          <a:xfrm>
            <a:off x="457200" y="4953000"/>
            <a:ext cx="83820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400" b="1">
                <a:solidFill>
                  <a:srgbClr val="FFFFFF"/>
                </a:solidFill>
                <a:effectLst>
                  <a:outerShdw blurRad="38100" dist="38100" dir="2700000" algn="tl">
                    <a:srgbClr val="000000"/>
                  </a:outerShdw>
                </a:effectLst>
              </a:rPr>
              <a:t>Holy Spirit come, consume me with Your fire</a:t>
            </a:r>
            <a:endParaRPr lang="en-US" sz="4400" b="1" i="1">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2893675035"/>
      </p:ext>
    </p:extLst>
  </p:cSld>
  <p:clrMapOvr>
    <a:masterClrMapping/>
  </p:clrMapOvr>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62" name="Text Box 2"/>
          <p:cNvSpPr txBox="1">
            <a:spLocks noChangeArrowheads="1"/>
          </p:cNvSpPr>
          <p:nvPr/>
        </p:nvSpPr>
        <p:spPr bwMode="auto">
          <a:xfrm>
            <a:off x="381000" y="3581400"/>
            <a:ext cx="838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1">
                <a:solidFill>
                  <a:srgbClr val="FFFFFF"/>
                </a:solidFill>
                <a:effectLst>
                  <a:outerShdw blurRad="38100" dist="38100" dir="2700000" algn="tl">
                    <a:srgbClr val="000000"/>
                  </a:outerShdw>
                </a:effectLst>
              </a:rPr>
              <a:t>Make me more like Jesus</a:t>
            </a:r>
            <a:endParaRPr lang="en-US" sz="4400" b="1" i="1">
              <a:solidFill>
                <a:srgbClr val="FFFFFF"/>
              </a:solidFill>
              <a:effectLst>
                <a:outerShdw blurRad="38100" dist="38100" dir="2700000" algn="tl">
                  <a:srgbClr val="000000"/>
                </a:outerShdw>
              </a:effectLst>
            </a:endParaRPr>
          </a:p>
        </p:txBody>
      </p:sp>
      <p:sp>
        <p:nvSpPr>
          <p:cNvPr id="1525763" name="Text Box 3"/>
          <p:cNvSpPr txBox="1">
            <a:spLocks noChangeArrowheads="1"/>
          </p:cNvSpPr>
          <p:nvPr/>
        </p:nvSpPr>
        <p:spPr bwMode="auto">
          <a:xfrm>
            <a:off x="457200" y="914400"/>
            <a:ext cx="838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1">
                <a:solidFill>
                  <a:srgbClr val="FFFFFF"/>
                </a:solidFill>
                <a:effectLst>
                  <a:outerShdw blurRad="38100" dist="38100" dir="2700000" algn="tl">
                    <a:srgbClr val="000000"/>
                  </a:outerShdw>
                </a:effectLst>
              </a:rPr>
              <a:t>Until Your light can shine through</a:t>
            </a:r>
            <a:endParaRPr lang="en-US" sz="4000" b="1" i="1">
              <a:solidFill>
                <a:srgbClr val="FFFFFF"/>
              </a:solidFill>
              <a:effectLst>
                <a:outerShdw blurRad="38100" dist="38100" dir="2700000" algn="tl">
                  <a:srgbClr val="000000"/>
                </a:outerShdw>
              </a:effectLst>
            </a:endParaRPr>
          </a:p>
        </p:txBody>
      </p:sp>
      <p:sp>
        <p:nvSpPr>
          <p:cNvPr id="1525764" name="Text Box 4"/>
          <p:cNvSpPr txBox="1">
            <a:spLocks noChangeArrowheads="1"/>
          </p:cNvSpPr>
          <p:nvPr/>
        </p:nvSpPr>
        <p:spPr bwMode="auto">
          <a:xfrm>
            <a:off x="457200" y="1828800"/>
            <a:ext cx="838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1">
                <a:solidFill>
                  <a:srgbClr val="FFFFFF"/>
                </a:solidFill>
                <a:effectLst>
                  <a:outerShdw blurRad="38100" dist="38100" dir="2700000" algn="tl">
                    <a:srgbClr val="000000"/>
                  </a:outerShdw>
                </a:effectLst>
              </a:rPr>
              <a:t>Make me more like Jesus</a:t>
            </a:r>
            <a:endParaRPr lang="en-US" sz="4000" b="1" i="1">
              <a:solidFill>
                <a:srgbClr val="FFFFFF"/>
              </a:solidFill>
              <a:effectLst>
                <a:outerShdw blurRad="38100" dist="38100" dir="2700000" algn="tl">
                  <a:srgbClr val="000000"/>
                </a:outerShdw>
              </a:effectLst>
            </a:endParaRPr>
          </a:p>
        </p:txBody>
      </p:sp>
      <p:sp>
        <p:nvSpPr>
          <p:cNvPr id="1525765" name="Text Box 5"/>
          <p:cNvSpPr txBox="1">
            <a:spLocks noChangeArrowheads="1"/>
          </p:cNvSpPr>
          <p:nvPr/>
        </p:nvSpPr>
        <p:spPr bwMode="auto">
          <a:xfrm>
            <a:off x="0" y="26670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1">
                <a:solidFill>
                  <a:srgbClr val="FFFFFF"/>
                </a:solidFill>
                <a:effectLst>
                  <a:outerShdw blurRad="38100" dist="38100" dir="2700000" algn="tl">
                    <a:srgbClr val="000000"/>
                  </a:outerShdw>
                </a:effectLst>
              </a:rPr>
              <a:t>Let me be a reflection of the glory in You</a:t>
            </a:r>
            <a:endParaRPr lang="en-US" sz="4400" b="1" i="1">
              <a:solidFill>
                <a:srgbClr val="FFFFFF"/>
              </a:solidFill>
              <a:effectLst>
                <a:outerShdw blurRad="38100" dist="38100" dir="2700000" algn="tl">
                  <a:srgbClr val="000000"/>
                </a:outerShdw>
              </a:effectLst>
            </a:endParaRPr>
          </a:p>
        </p:txBody>
      </p:sp>
      <p:sp>
        <p:nvSpPr>
          <p:cNvPr id="1525766" name="Text Box 6"/>
          <p:cNvSpPr txBox="1">
            <a:spLocks noChangeArrowheads="1"/>
          </p:cNvSpPr>
          <p:nvPr/>
        </p:nvSpPr>
        <p:spPr bwMode="auto">
          <a:xfrm>
            <a:off x="457200" y="0"/>
            <a:ext cx="838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1">
                <a:solidFill>
                  <a:srgbClr val="FFFFFF"/>
                </a:solidFill>
                <a:effectLst>
                  <a:outerShdw blurRad="38100" dist="38100" dir="2700000" algn="tl">
                    <a:srgbClr val="000000"/>
                  </a:outerShdw>
                </a:effectLst>
              </a:rPr>
              <a:t>Make me more like Jesus</a:t>
            </a:r>
            <a:endParaRPr lang="en-US" sz="4000" b="1" i="1">
              <a:solidFill>
                <a:srgbClr val="FFFFFF"/>
              </a:solidFill>
              <a:effectLst>
                <a:outerShdw blurRad="38100" dist="38100" dir="2700000" algn="tl">
                  <a:srgbClr val="000000"/>
                </a:outerShdw>
              </a:effectLst>
            </a:endParaRPr>
          </a:p>
        </p:txBody>
      </p:sp>
      <p:sp>
        <p:nvSpPr>
          <p:cNvPr id="1525767" name="Text Box 7"/>
          <p:cNvSpPr txBox="1">
            <a:spLocks noChangeArrowheads="1"/>
          </p:cNvSpPr>
          <p:nvPr/>
        </p:nvSpPr>
        <p:spPr bwMode="auto">
          <a:xfrm>
            <a:off x="457200" y="4495800"/>
            <a:ext cx="838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1">
                <a:solidFill>
                  <a:srgbClr val="FFFFFF"/>
                </a:solidFill>
                <a:effectLst>
                  <a:outerShdw blurRad="38100" dist="38100" dir="2700000" algn="tl">
                    <a:srgbClr val="000000"/>
                  </a:outerShdw>
                </a:effectLst>
              </a:rPr>
              <a:t>Until Your love can break through</a:t>
            </a:r>
            <a:endParaRPr lang="en-US" sz="4400" b="1" i="1">
              <a:solidFill>
                <a:srgbClr val="FFFFFF"/>
              </a:solidFill>
              <a:effectLst>
                <a:outerShdw blurRad="38100" dist="38100" dir="2700000" algn="tl">
                  <a:srgbClr val="000000"/>
                </a:outerShdw>
              </a:effectLst>
            </a:endParaRPr>
          </a:p>
        </p:txBody>
      </p:sp>
      <p:sp>
        <p:nvSpPr>
          <p:cNvPr id="1525768" name="Text Box 8"/>
          <p:cNvSpPr txBox="1">
            <a:spLocks noChangeArrowheads="1"/>
          </p:cNvSpPr>
          <p:nvPr/>
        </p:nvSpPr>
        <p:spPr bwMode="auto">
          <a:xfrm>
            <a:off x="457200" y="5257800"/>
            <a:ext cx="8382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1">
                <a:solidFill>
                  <a:srgbClr val="FFFFFF"/>
                </a:solidFill>
                <a:effectLst>
                  <a:outerShdw blurRad="38100" dist="38100" dir="2700000" algn="tl">
                    <a:srgbClr val="000000"/>
                  </a:outerShdw>
                </a:effectLst>
              </a:rPr>
              <a:t>Like a river of passion flowing from You!</a:t>
            </a:r>
            <a:endParaRPr lang="en-US" sz="4400" b="1" i="1">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3616884949"/>
      </p:ext>
    </p:extLst>
  </p:cSld>
  <p:clrMapOvr>
    <a:masterClrMapping/>
  </p:clrMapOvr>
</p:sld>
</file>

<file path=ppt/slides/slide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6786" name="Text Box 2"/>
          <p:cNvSpPr txBox="1">
            <a:spLocks noChangeArrowheads="1"/>
          </p:cNvSpPr>
          <p:nvPr/>
        </p:nvSpPr>
        <p:spPr bwMode="auto">
          <a:xfrm>
            <a:off x="1295400" y="14478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This is my desire to honor You</a:t>
            </a:r>
          </a:p>
        </p:txBody>
      </p:sp>
      <p:sp>
        <p:nvSpPr>
          <p:cNvPr id="1526787" name="Text Box 3"/>
          <p:cNvSpPr txBox="1">
            <a:spLocks noChangeArrowheads="1"/>
          </p:cNvSpPr>
          <p:nvPr/>
        </p:nvSpPr>
        <p:spPr bwMode="auto">
          <a:xfrm>
            <a:off x="1066800" y="2590800"/>
            <a:ext cx="71628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Lord with all my heart I worship You</a:t>
            </a:r>
          </a:p>
        </p:txBody>
      </p:sp>
      <p:sp>
        <p:nvSpPr>
          <p:cNvPr id="1526788" name="Text Box 4"/>
          <p:cNvSpPr txBox="1">
            <a:spLocks noChangeArrowheads="1"/>
          </p:cNvSpPr>
          <p:nvPr/>
        </p:nvSpPr>
        <p:spPr bwMode="auto">
          <a:xfrm>
            <a:off x="1295400" y="36576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All that is within me</a:t>
            </a:r>
          </a:p>
        </p:txBody>
      </p:sp>
      <p:sp>
        <p:nvSpPr>
          <p:cNvPr id="1526789" name="Text Box 5"/>
          <p:cNvSpPr txBox="1">
            <a:spLocks noChangeArrowheads="1"/>
          </p:cNvSpPr>
          <p:nvPr/>
        </p:nvSpPr>
        <p:spPr bwMode="auto">
          <a:xfrm>
            <a:off x="1143000" y="472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I give you praise</a:t>
            </a:r>
          </a:p>
        </p:txBody>
      </p:sp>
      <p:sp>
        <p:nvSpPr>
          <p:cNvPr id="1526790" name="Text Box 6"/>
          <p:cNvSpPr txBox="1">
            <a:spLocks noChangeArrowheads="1"/>
          </p:cNvSpPr>
          <p:nvPr/>
        </p:nvSpPr>
        <p:spPr bwMode="auto">
          <a:xfrm>
            <a:off x="1219200" y="59436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All that I adore is in You</a:t>
            </a:r>
          </a:p>
        </p:txBody>
      </p:sp>
    </p:spTree>
    <p:extLst>
      <p:ext uri="{BB962C8B-B14F-4D97-AF65-F5344CB8AC3E}">
        <p14:creationId xmlns:p14="http://schemas.microsoft.com/office/powerpoint/2010/main" val="2484458366"/>
      </p:ext>
    </p:extLst>
  </p:cSld>
  <p:clrMapOvr>
    <a:masterClrMapping/>
  </p:clrMapOvr>
</p:sld>
</file>

<file path=ppt/slides/slide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7810" name="Text Box 2"/>
          <p:cNvSpPr txBox="1">
            <a:spLocks noChangeArrowheads="1"/>
          </p:cNvSpPr>
          <p:nvPr/>
        </p:nvSpPr>
        <p:spPr bwMode="auto">
          <a:xfrm>
            <a:off x="1371600" y="4572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Lord I give You my heart</a:t>
            </a:r>
          </a:p>
        </p:txBody>
      </p:sp>
      <p:sp>
        <p:nvSpPr>
          <p:cNvPr id="1527811" name="Text Box 3"/>
          <p:cNvSpPr txBox="1">
            <a:spLocks noChangeArrowheads="1"/>
          </p:cNvSpPr>
          <p:nvPr/>
        </p:nvSpPr>
        <p:spPr bwMode="auto">
          <a:xfrm>
            <a:off x="1295400" y="13716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I give You my soul</a:t>
            </a:r>
          </a:p>
        </p:txBody>
      </p:sp>
      <p:sp>
        <p:nvSpPr>
          <p:cNvPr id="1527812" name="Text Box 4"/>
          <p:cNvSpPr txBox="1">
            <a:spLocks noChangeArrowheads="1"/>
          </p:cNvSpPr>
          <p:nvPr/>
        </p:nvSpPr>
        <p:spPr bwMode="auto">
          <a:xfrm>
            <a:off x="1295400" y="25146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I live for You alone</a:t>
            </a:r>
          </a:p>
        </p:txBody>
      </p:sp>
      <p:sp>
        <p:nvSpPr>
          <p:cNvPr id="1527813" name="Text Box 5"/>
          <p:cNvSpPr txBox="1">
            <a:spLocks noChangeArrowheads="1"/>
          </p:cNvSpPr>
          <p:nvPr/>
        </p:nvSpPr>
        <p:spPr bwMode="auto">
          <a:xfrm>
            <a:off x="1371600" y="37338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Every breath that I take</a:t>
            </a:r>
          </a:p>
        </p:txBody>
      </p:sp>
      <p:sp>
        <p:nvSpPr>
          <p:cNvPr id="1527814" name="Text Box 6"/>
          <p:cNvSpPr txBox="1">
            <a:spLocks noChangeArrowheads="1"/>
          </p:cNvSpPr>
          <p:nvPr/>
        </p:nvSpPr>
        <p:spPr bwMode="auto">
          <a:xfrm>
            <a:off x="1371600" y="48006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Every moment I’m awake</a:t>
            </a:r>
          </a:p>
        </p:txBody>
      </p:sp>
      <p:sp>
        <p:nvSpPr>
          <p:cNvPr id="1527815" name="Text Box 7"/>
          <p:cNvSpPr txBox="1">
            <a:spLocks noChangeArrowheads="1"/>
          </p:cNvSpPr>
          <p:nvPr/>
        </p:nvSpPr>
        <p:spPr bwMode="auto">
          <a:xfrm>
            <a:off x="1295400" y="56388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Lord have Your way in me</a:t>
            </a:r>
          </a:p>
        </p:txBody>
      </p:sp>
    </p:spTree>
    <p:extLst>
      <p:ext uri="{BB962C8B-B14F-4D97-AF65-F5344CB8AC3E}">
        <p14:creationId xmlns:p14="http://schemas.microsoft.com/office/powerpoint/2010/main" val="1010793025"/>
      </p:ext>
    </p:extLst>
  </p:cSld>
  <p:clrMapOvr>
    <a:masterClrMapping/>
  </p:clrMapOvr>
</p:sld>
</file>

<file path=ppt/slides/slide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8834"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I Give You My Heart</a:t>
            </a:r>
          </a:p>
        </p:txBody>
      </p:sp>
      <p:sp>
        <p:nvSpPr>
          <p:cNvPr id="1528835" name="Text Box 3"/>
          <p:cNvSpPr txBox="1">
            <a:spLocks noChangeArrowheads="1"/>
          </p:cNvSpPr>
          <p:nvPr/>
        </p:nvSpPr>
        <p:spPr bwMode="auto">
          <a:xfrm>
            <a:off x="0" y="2133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I Give You My Soul</a:t>
            </a:r>
          </a:p>
        </p:txBody>
      </p:sp>
    </p:spTree>
    <p:extLst>
      <p:ext uri="{BB962C8B-B14F-4D97-AF65-F5344CB8AC3E}">
        <p14:creationId xmlns:p14="http://schemas.microsoft.com/office/powerpoint/2010/main" val="1359575050"/>
      </p:ext>
    </p:extLst>
  </p:cSld>
  <p:clrMapOvr>
    <a:masterClrMapping/>
  </p:clrMapOvr>
</p:sld>
</file>

<file path=ppt/slides/slide6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9858"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I Give You My Heart</a:t>
            </a:r>
          </a:p>
        </p:txBody>
      </p:sp>
    </p:spTree>
    <p:extLst>
      <p:ext uri="{BB962C8B-B14F-4D97-AF65-F5344CB8AC3E}">
        <p14:creationId xmlns:p14="http://schemas.microsoft.com/office/powerpoint/2010/main" val="2335263126"/>
      </p:ext>
    </p:extLst>
  </p:cSld>
  <p:clrMapOvr>
    <a:masterClrMapping/>
  </p:clrMapOvr>
</p:sld>
</file>

<file path=ppt/slides/slide6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0882"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I Give You My Heart</a:t>
            </a:r>
          </a:p>
        </p:txBody>
      </p:sp>
    </p:spTree>
    <p:extLst>
      <p:ext uri="{BB962C8B-B14F-4D97-AF65-F5344CB8AC3E}">
        <p14:creationId xmlns:p14="http://schemas.microsoft.com/office/powerpoint/2010/main" val="9571042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 are my desire, no one else will do</a:t>
            </a:r>
          </a:p>
        </p:txBody>
      </p:sp>
      <p:sp>
        <p:nvSpPr>
          <p:cNvPr id="61444"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‘Cause nothing else can take Your place</a:t>
            </a:r>
          </a:p>
        </p:txBody>
      </p:sp>
      <p:sp>
        <p:nvSpPr>
          <p:cNvPr id="61445"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To feel the warmth of Your embrace</a:t>
            </a:r>
          </a:p>
        </p:txBody>
      </p:sp>
      <p:sp>
        <p:nvSpPr>
          <p:cNvPr id="61446"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Help me find the way, bring me back to You</a:t>
            </a:r>
          </a:p>
        </p:txBody>
      </p:sp>
    </p:spTree>
    <p:extLst>
      <p:ext uri="{BB962C8B-B14F-4D97-AF65-F5344CB8AC3E}">
        <p14:creationId xmlns:p14="http://schemas.microsoft.com/office/powerpoint/2010/main" val="4033547107"/>
      </p:ext>
    </p:extLst>
  </p:cSld>
  <p:clrMapOvr>
    <a:masterClrMapping/>
  </p:clrMapOvr>
  <p:timing>
    <p:tnLst>
      <p:par>
        <p:cTn id="1" dur="indefinite" restart="never" nodeType="tmRoot"/>
      </p:par>
    </p:tnLst>
  </p:timing>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1906" name="Text Box 2"/>
          <p:cNvSpPr txBox="1">
            <a:spLocks noChangeArrowheads="1"/>
          </p:cNvSpPr>
          <p:nvPr/>
        </p:nvSpPr>
        <p:spPr bwMode="auto">
          <a:xfrm>
            <a:off x="381000" y="3048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a:solidFill>
                  <a:srgbClr val="FFFFFF"/>
                </a:solidFill>
                <a:effectLst>
                  <a:outerShdw blurRad="38100" dist="38100" dir="2700000" algn="tl">
                    <a:srgbClr val="000000"/>
                  </a:outerShdw>
                </a:effectLst>
              </a:rPr>
              <a:t>I’ve come to worship as I should</a:t>
            </a:r>
          </a:p>
        </p:txBody>
      </p:sp>
      <p:sp>
        <p:nvSpPr>
          <p:cNvPr id="1531907" name="Text Box 3"/>
          <p:cNvSpPr txBox="1">
            <a:spLocks noChangeArrowheads="1"/>
          </p:cNvSpPr>
          <p:nvPr/>
        </p:nvSpPr>
        <p:spPr bwMode="auto">
          <a:xfrm>
            <a:off x="381000" y="1295400"/>
            <a:ext cx="8382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a:solidFill>
                  <a:srgbClr val="FFFFFF"/>
                </a:solidFill>
                <a:effectLst>
                  <a:outerShdw blurRad="38100" dist="38100" dir="2700000" algn="tl">
                    <a:srgbClr val="000000"/>
                  </a:outerShdw>
                </a:effectLst>
              </a:rPr>
              <a:t>Everything You’ve done has done me good</a:t>
            </a:r>
          </a:p>
        </p:txBody>
      </p:sp>
      <p:sp>
        <p:nvSpPr>
          <p:cNvPr id="1531908" name="Text Box 4"/>
          <p:cNvSpPr txBox="1">
            <a:spLocks noChangeArrowheads="1"/>
          </p:cNvSpPr>
          <p:nvPr/>
        </p:nvSpPr>
        <p:spPr bwMode="auto">
          <a:xfrm>
            <a:off x="457200" y="26670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a:solidFill>
                  <a:srgbClr val="FFFFFF"/>
                </a:solidFill>
                <a:effectLst>
                  <a:outerShdw blurRad="38100" dist="38100" dir="2700000" algn="tl">
                    <a:srgbClr val="000000"/>
                  </a:outerShdw>
                </a:effectLst>
              </a:rPr>
              <a:t>My mind’s made up my heart’s ready too</a:t>
            </a:r>
          </a:p>
        </p:txBody>
      </p:sp>
      <p:sp>
        <p:nvSpPr>
          <p:cNvPr id="1531909" name="Text Box 5"/>
          <p:cNvSpPr txBox="1">
            <a:spLocks noChangeArrowheads="1"/>
          </p:cNvSpPr>
          <p:nvPr/>
        </p:nvSpPr>
        <p:spPr bwMode="auto">
          <a:xfrm>
            <a:off x="381000" y="39624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a:solidFill>
                  <a:srgbClr val="FFFFFF"/>
                </a:solidFill>
                <a:effectLst>
                  <a:outerShdw blurRad="38100" dist="38100" dir="2700000" algn="tl">
                    <a:srgbClr val="000000"/>
                  </a:outerShdw>
                </a:effectLst>
              </a:rPr>
              <a:t>And I can’t wait to worship You!</a:t>
            </a:r>
          </a:p>
        </p:txBody>
      </p:sp>
    </p:spTree>
    <p:extLst>
      <p:ext uri="{BB962C8B-B14F-4D97-AF65-F5344CB8AC3E}">
        <p14:creationId xmlns:p14="http://schemas.microsoft.com/office/powerpoint/2010/main" val="3832925975"/>
      </p:ext>
    </p:extLst>
  </p:cSld>
  <p:clrMapOvr>
    <a:masterClrMapping/>
  </p:clrMapOvr>
</p:sld>
</file>

<file path=ppt/slides/slide6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2930" name="Text Box 2"/>
          <p:cNvSpPr txBox="1">
            <a:spLocks noChangeArrowheads="1"/>
          </p:cNvSpPr>
          <p:nvPr/>
        </p:nvSpPr>
        <p:spPr bwMode="auto">
          <a:xfrm>
            <a:off x="381000" y="304800"/>
            <a:ext cx="8382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000" b="1" i="1">
                <a:solidFill>
                  <a:srgbClr val="FFFFFF"/>
                </a:solidFill>
                <a:effectLst>
                  <a:outerShdw blurRad="38100" dist="38100" dir="2700000" algn="tl">
                    <a:srgbClr val="000000"/>
                  </a:outerShdw>
                </a:effectLst>
              </a:rPr>
              <a:t>I can’t wait!</a:t>
            </a:r>
            <a:endParaRPr lang="en-US" sz="3600" b="1">
              <a:solidFill>
                <a:srgbClr val="FFFFFF"/>
              </a:solidFill>
              <a:effectLst>
                <a:outerShdw blurRad="38100" dist="38100" dir="2700000" algn="tl">
                  <a:srgbClr val="000000"/>
                </a:outerShdw>
              </a:effectLst>
            </a:endParaRPr>
          </a:p>
        </p:txBody>
      </p:sp>
      <p:sp>
        <p:nvSpPr>
          <p:cNvPr id="1532931" name="Text Box 3"/>
          <p:cNvSpPr txBox="1">
            <a:spLocks noChangeArrowheads="1"/>
          </p:cNvSpPr>
          <p:nvPr/>
        </p:nvSpPr>
        <p:spPr bwMode="auto">
          <a:xfrm>
            <a:off x="381000" y="1371600"/>
            <a:ext cx="8382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000" b="1" i="1">
                <a:solidFill>
                  <a:srgbClr val="FFFFFF"/>
                </a:solidFill>
                <a:effectLst>
                  <a:outerShdw blurRad="38100" dist="38100" dir="2700000" algn="tl">
                    <a:srgbClr val="000000"/>
                  </a:outerShdw>
                </a:effectLst>
              </a:rPr>
              <a:t>I can’t wait!</a:t>
            </a:r>
            <a:endParaRPr lang="en-US" sz="3600" b="1">
              <a:solidFill>
                <a:srgbClr val="FFFFFF"/>
              </a:solidFill>
              <a:effectLst>
                <a:outerShdw blurRad="38100" dist="38100" dir="2700000" algn="tl">
                  <a:srgbClr val="000000"/>
                </a:outerShdw>
              </a:effectLst>
            </a:endParaRPr>
          </a:p>
        </p:txBody>
      </p:sp>
      <p:sp>
        <p:nvSpPr>
          <p:cNvPr id="1532932" name="Text Box 4"/>
          <p:cNvSpPr txBox="1">
            <a:spLocks noChangeArrowheads="1"/>
          </p:cNvSpPr>
          <p:nvPr/>
        </p:nvSpPr>
        <p:spPr bwMode="auto">
          <a:xfrm>
            <a:off x="381000" y="2438400"/>
            <a:ext cx="83820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000" b="1" i="1">
                <a:solidFill>
                  <a:srgbClr val="FFFFFF"/>
                </a:solidFill>
                <a:effectLst>
                  <a:outerShdw blurRad="38100" dist="38100" dir="2700000" algn="tl">
                    <a:srgbClr val="000000"/>
                  </a:outerShdw>
                </a:effectLst>
              </a:rPr>
              <a:t>I can’t wait,can’t wait anymore!</a:t>
            </a:r>
            <a:endParaRPr lang="en-US" sz="3600" b="1">
              <a:solidFill>
                <a:srgbClr val="FFFFFF"/>
              </a:solidFill>
              <a:effectLst>
                <a:outerShdw blurRad="38100" dist="38100" dir="2700000" algn="tl">
                  <a:srgbClr val="000000"/>
                </a:outerShdw>
              </a:effectLst>
            </a:endParaRPr>
          </a:p>
        </p:txBody>
      </p:sp>
      <p:sp>
        <p:nvSpPr>
          <p:cNvPr id="1532933" name="Text Box 5"/>
          <p:cNvSpPr txBox="1">
            <a:spLocks noChangeArrowheads="1"/>
          </p:cNvSpPr>
          <p:nvPr/>
        </p:nvSpPr>
        <p:spPr bwMode="auto">
          <a:xfrm>
            <a:off x="381000" y="4419600"/>
            <a:ext cx="83820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000" b="1" i="1">
                <a:solidFill>
                  <a:srgbClr val="FFFFFF"/>
                </a:solidFill>
                <a:effectLst>
                  <a:outerShdw blurRad="38100" dist="38100" dir="2700000" algn="tl">
                    <a:srgbClr val="000000"/>
                  </a:outerShdw>
                </a:effectLst>
              </a:rPr>
              <a:t>I can’t wait to worship the Lord!</a:t>
            </a:r>
            <a:endParaRPr lang="en-US" sz="3600" b="1">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4040169181"/>
      </p:ext>
    </p:extLst>
  </p:cSld>
  <p:clrMapOvr>
    <a:masterClrMapping/>
  </p:clrMapOvr>
</p:sld>
</file>

<file path=ppt/slides/slide6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3954" name="Text Box 2"/>
          <p:cNvSpPr txBox="1">
            <a:spLocks noChangeArrowheads="1"/>
          </p:cNvSpPr>
          <p:nvPr/>
        </p:nvSpPr>
        <p:spPr bwMode="auto">
          <a:xfrm>
            <a:off x="457200" y="381000"/>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1">
                <a:solidFill>
                  <a:srgbClr val="FFFFFF"/>
                </a:solidFill>
                <a:effectLst>
                  <a:outerShdw blurRad="38100" dist="38100" dir="2700000" algn="tl">
                    <a:srgbClr val="000000"/>
                  </a:outerShdw>
                </a:effectLst>
              </a:rPr>
              <a:t>If I didn’t sing , if I didn’t shout</a:t>
            </a:r>
          </a:p>
        </p:txBody>
      </p:sp>
      <p:sp>
        <p:nvSpPr>
          <p:cNvPr id="1533955" name="Text Box 3"/>
          <p:cNvSpPr txBox="1">
            <a:spLocks noChangeArrowheads="1"/>
          </p:cNvSpPr>
          <p:nvPr/>
        </p:nvSpPr>
        <p:spPr bwMode="auto">
          <a:xfrm>
            <a:off x="533400" y="1143000"/>
            <a:ext cx="8229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1">
                <a:solidFill>
                  <a:srgbClr val="FFFFFF"/>
                </a:solidFill>
                <a:effectLst>
                  <a:outerShdw blurRad="38100" dist="38100" dir="2700000" algn="tl">
                    <a:srgbClr val="000000"/>
                  </a:outerShdw>
                </a:effectLst>
              </a:rPr>
              <a:t>The trees would cheer and the rocks cry out!</a:t>
            </a:r>
          </a:p>
        </p:txBody>
      </p:sp>
      <p:sp>
        <p:nvSpPr>
          <p:cNvPr id="1533956" name="Text Box 4"/>
          <p:cNvSpPr txBox="1">
            <a:spLocks noChangeArrowheads="1"/>
          </p:cNvSpPr>
          <p:nvPr/>
        </p:nvSpPr>
        <p:spPr bwMode="auto">
          <a:xfrm>
            <a:off x="533400" y="2667000"/>
            <a:ext cx="8229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1">
                <a:solidFill>
                  <a:srgbClr val="FFFFFF"/>
                </a:solidFill>
                <a:effectLst>
                  <a:outerShdw blurRad="38100" dist="38100" dir="2700000" algn="tl">
                    <a:srgbClr val="000000"/>
                  </a:outerShdw>
                </a:effectLst>
              </a:rPr>
              <a:t>My mind’s made up what I’m gonna do</a:t>
            </a:r>
          </a:p>
        </p:txBody>
      </p:sp>
      <p:sp>
        <p:nvSpPr>
          <p:cNvPr id="1533957" name="Text Box 5"/>
          <p:cNvSpPr txBox="1">
            <a:spLocks noChangeArrowheads="1"/>
          </p:cNvSpPr>
          <p:nvPr/>
        </p:nvSpPr>
        <p:spPr bwMode="auto">
          <a:xfrm>
            <a:off x="457200" y="4114800"/>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1">
                <a:solidFill>
                  <a:srgbClr val="FFFFFF"/>
                </a:solidFill>
                <a:effectLst>
                  <a:outerShdw blurRad="38100" dist="38100" dir="2700000" algn="tl">
                    <a:srgbClr val="000000"/>
                  </a:outerShdw>
                </a:effectLst>
              </a:rPr>
              <a:t>And I can’t wait to worship You!</a:t>
            </a:r>
          </a:p>
        </p:txBody>
      </p:sp>
      <p:sp>
        <p:nvSpPr>
          <p:cNvPr id="1533958" name="Text Box 6"/>
          <p:cNvSpPr txBox="1">
            <a:spLocks noChangeArrowheads="1"/>
          </p:cNvSpPr>
          <p:nvPr/>
        </p:nvSpPr>
        <p:spPr bwMode="auto">
          <a:xfrm>
            <a:off x="457200" y="5334000"/>
            <a:ext cx="8229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1" i="1">
                <a:solidFill>
                  <a:srgbClr val="FFFFFF"/>
                </a:solidFill>
                <a:effectLst>
                  <a:outerShdw blurRad="38100" dist="38100" dir="2700000" algn="tl">
                    <a:srgbClr val="000000"/>
                  </a:outerShdw>
                </a:effectLst>
              </a:rPr>
              <a:t>We praise Your name, we praise Your name</a:t>
            </a:r>
            <a:endParaRPr lang="en-US" sz="4000" b="1">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1947274211"/>
      </p:ext>
    </p:extLst>
  </p:cSld>
  <p:clrMapOvr>
    <a:masterClrMapping/>
  </p:clrMapOvr>
</p:sld>
</file>

<file path=ppt/slides/slide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4978" name="Text Box 2"/>
          <p:cNvSpPr txBox="1">
            <a:spLocks noChangeArrowheads="1"/>
          </p:cNvSpPr>
          <p:nvPr/>
        </p:nvSpPr>
        <p:spPr bwMode="auto">
          <a:xfrm>
            <a:off x="457200" y="3810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a:solidFill>
                  <a:srgbClr val="FFFFFF"/>
                </a:solidFill>
                <a:effectLst>
                  <a:outerShdw blurRad="38100" dist="38100" dir="2700000" algn="tl">
                    <a:srgbClr val="000000"/>
                  </a:outerShdw>
                </a:effectLst>
              </a:rPr>
              <a:t>If You want to bless me Lord</a:t>
            </a:r>
          </a:p>
        </p:txBody>
      </p:sp>
      <p:sp>
        <p:nvSpPr>
          <p:cNvPr id="1534979" name="Text Box 3"/>
          <p:cNvSpPr txBox="1">
            <a:spLocks noChangeArrowheads="1"/>
          </p:cNvSpPr>
          <p:nvPr/>
        </p:nvSpPr>
        <p:spPr bwMode="auto">
          <a:xfrm>
            <a:off x="533400" y="13716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a:solidFill>
                  <a:srgbClr val="FFFFFF"/>
                </a:solidFill>
                <a:effectLst>
                  <a:outerShdw blurRad="38100" dist="38100" dir="2700000" algn="tl">
                    <a:srgbClr val="000000"/>
                  </a:outerShdw>
                </a:effectLst>
              </a:rPr>
              <a:t>That’s alright with me</a:t>
            </a:r>
          </a:p>
        </p:txBody>
      </p:sp>
      <p:sp>
        <p:nvSpPr>
          <p:cNvPr id="1534980" name="Text Box 4"/>
          <p:cNvSpPr txBox="1">
            <a:spLocks noChangeArrowheads="1"/>
          </p:cNvSpPr>
          <p:nvPr/>
        </p:nvSpPr>
        <p:spPr bwMode="auto">
          <a:xfrm>
            <a:off x="457200" y="2209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a:solidFill>
                  <a:srgbClr val="FFFFFF"/>
                </a:solidFill>
                <a:effectLst>
                  <a:outerShdw blurRad="38100" dist="38100" dir="2700000" algn="tl">
                    <a:srgbClr val="000000"/>
                  </a:outerShdw>
                </a:effectLst>
              </a:rPr>
              <a:t>If You want to bless me Lord</a:t>
            </a:r>
          </a:p>
        </p:txBody>
      </p:sp>
      <p:sp>
        <p:nvSpPr>
          <p:cNvPr id="1534981" name="Text Box 5"/>
          <p:cNvSpPr txBox="1">
            <a:spLocks noChangeArrowheads="1"/>
          </p:cNvSpPr>
          <p:nvPr/>
        </p:nvSpPr>
        <p:spPr bwMode="auto">
          <a:xfrm>
            <a:off x="533400" y="2971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a:solidFill>
                  <a:srgbClr val="FFFFFF"/>
                </a:solidFill>
                <a:effectLst>
                  <a:outerShdw blurRad="38100" dist="38100" dir="2700000" algn="tl">
                    <a:srgbClr val="000000"/>
                  </a:outerShdw>
                </a:effectLst>
              </a:rPr>
              <a:t>That’s alright with me</a:t>
            </a:r>
          </a:p>
        </p:txBody>
      </p:sp>
      <p:sp>
        <p:nvSpPr>
          <p:cNvPr id="1534982" name="Text Box 6"/>
          <p:cNvSpPr txBox="1">
            <a:spLocks noChangeArrowheads="1"/>
          </p:cNvSpPr>
          <p:nvPr/>
        </p:nvSpPr>
        <p:spPr bwMode="auto">
          <a:xfrm>
            <a:off x="381000" y="38862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a:solidFill>
                  <a:srgbClr val="FFFFFF"/>
                </a:solidFill>
                <a:effectLst>
                  <a:outerShdw blurRad="38100" dist="38100" dir="2700000" algn="tl">
                    <a:srgbClr val="000000"/>
                  </a:outerShdw>
                </a:effectLst>
              </a:rPr>
              <a:t>If You want to bless me Lord</a:t>
            </a:r>
          </a:p>
        </p:txBody>
      </p:sp>
      <p:sp>
        <p:nvSpPr>
          <p:cNvPr id="1534983" name="Text Box 7"/>
          <p:cNvSpPr txBox="1">
            <a:spLocks noChangeArrowheads="1"/>
          </p:cNvSpPr>
          <p:nvPr/>
        </p:nvSpPr>
        <p:spPr bwMode="auto">
          <a:xfrm>
            <a:off x="457200" y="47244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a:solidFill>
                  <a:srgbClr val="FFFFFF"/>
                </a:solidFill>
                <a:effectLst>
                  <a:outerShdw blurRad="38100" dist="38100" dir="2700000" algn="tl">
                    <a:srgbClr val="000000"/>
                  </a:outerShdw>
                </a:effectLst>
              </a:rPr>
              <a:t>That’s alright with me</a:t>
            </a:r>
          </a:p>
        </p:txBody>
      </p:sp>
      <p:sp>
        <p:nvSpPr>
          <p:cNvPr id="1534984" name="Text Box 8"/>
          <p:cNvSpPr txBox="1">
            <a:spLocks noChangeArrowheads="1"/>
          </p:cNvSpPr>
          <p:nvPr/>
        </p:nvSpPr>
        <p:spPr bwMode="auto">
          <a:xfrm>
            <a:off x="533400" y="5410200"/>
            <a:ext cx="8229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a:solidFill>
                  <a:srgbClr val="FFFFFF"/>
                </a:solidFill>
                <a:effectLst>
                  <a:outerShdw blurRad="38100" dist="38100" dir="2700000" algn="tl">
                    <a:srgbClr val="000000"/>
                  </a:outerShdw>
                </a:effectLst>
              </a:rPr>
              <a:t>It’s alright, it’s alright You make it alright</a:t>
            </a:r>
          </a:p>
        </p:txBody>
      </p:sp>
    </p:spTree>
    <p:extLst>
      <p:ext uri="{BB962C8B-B14F-4D97-AF65-F5344CB8AC3E}">
        <p14:creationId xmlns:p14="http://schemas.microsoft.com/office/powerpoint/2010/main" val="3679094179"/>
      </p:ext>
    </p:extLst>
  </p:cSld>
  <p:clrMapOvr>
    <a:masterClrMapping/>
  </p:clrMapOvr>
</p:sld>
</file>

<file path=ppt/slides/slide6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02" name="Text Box 2"/>
          <p:cNvSpPr txBox="1">
            <a:spLocks noChangeArrowheads="1"/>
          </p:cNvSpPr>
          <p:nvPr/>
        </p:nvSpPr>
        <p:spPr bwMode="auto">
          <a:xfrm>
            <a:off x="1981200" y="685800"/>
            <a:ext cx="3581400" cy="228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b="1" i="1">
                <a:solidFill>
                  <a:srgbClr val="FFFFFF"/>
                </a:solidFill>
                <a:effectLst>
                  <a:outerShdw blurRad="38100" dist="38100" dir="2700000" algn="tl">
                    <a:srgbClr val="000000"/>
                  </a:outerShdw>
                </a:effectLst>
              </a:rPr>
              <a:t>If You want to bless me Lord</a:t>
            </a:r>
            <a:endParaRPr lang="en-US" sz="8000" b="1" i="1">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3949730734"/>
      </p:ext>
    </p:extLst>
  </p:cSld>
  <p:clrMapOvr>
    <a:masterClrMapping/>
  </p:clrMapOvr>
</p:sld>
</file>

<file path=ppt/slides/slide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26" name="Text Box 2"/>
          <p:cNvSpPr txBox="1">
            <a:spLocks noChangeArrowheads="1"/>
          </p:cNvSpPr>
          <p:nvPr/>
        </p:nvSpPr>
        <p:spPr bwMode="auto">
          <a:xfrm>
            <a:off x="381000" y="76200"/>
            <a:ext cx="8382000" cy="558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Thank You, thank You Jesus</a:t>
            </a:r>
          </a:p>
          <a:p>
            <a:pPr algn="ctr">
              <a:spcBef>
                <a:spcPct val="50000"/>
              </a:spcBef>
            </a:pPr>
            <a:r>
              <a:rPr lang="en-US" sz="3600">
                <a:solidFill>
                  <a:srgbClr val="FFFFFF"/>
                </a:solidFill>
              </a:rPr>
              <a:t>Your so good to me</a:t>
            </a:r>
          </a:p>
          <a:p>
            <a:pPr algn="ctr">
              <a:spcBef>
                <a:spcPct val="50000"/>
              </a:spcBef>
            </a:pPr>
            <a:r>
              <a:rPr lang="en-US" sz="3600">
                <a:solidFill>
                  <a:srgbClr val="FFFFFF"/>
                </a:solidFill>
              </a:rPr>
              <a:t>Thank You, thank You Jesus</a:t>
            </a:r>
          </a:p>
          <a:p>
            <a:pPr algn="ctr">
              <a:spcBef>
                <a:spcPct val="50000"/>
              </a:spcBef>
            </a:pPr>
            <a:r>
              <a:rPr lang="en-US" sz="3600">
                <a:solidFill>
                  <a:srgbClr val="FFFFFF"/>
                </a:solidFill>
              </a:rPr>
              <a:t>Your so good to me</a:t>
            </a:r>
          </a:p>
          <a:p>
            <a:pPr algn="ctr">
              <a:spcBef>
                <a:spcPct val="50000"/>
              </a:spcBef>
            </a:pPr>
            <a:r>
              <a:rPr lang="en-US" sz="3600">
                <a:solidFill>
                  <a:srgbClr val="FFFFFF"/>
                </a:solidFill>
              </a:rPr>
              <a:t>Thank You, thank You Jesus</a:t>
            </a:r>
          </a:p>
          <a:p>
            <a:pPr algn="ctr">
              <a:spcBef>
                <a:spcPct val="50000"/>
              </a:spcBef>
            </a:pPr>
            <a:r>
              <a:rPr lang="en-US" sz="3600">
                <a:solidFill>
                  <a:srgbClr val="FFFFFF"/>
                </a:solidFill>
              </a:rPr>
              <a:t>Your so good to me</a:t>
            </a:r>
          </a:p>
          <a:p>
            <a:pPr algn="ctr">
              <a:spcBef>
                <a:spcPct val="50000"/>
              </a:spcBef>
            </a:pPr>
            <a:r>
              <a:rPr lang="en-US" sz="3600">
                <a:solidFill>
                  <a:srgbClr val="FFFFFF"/>
                </a:solidFill>
              </a:rPr>
              <a:t>Your so good, so good, so good</a:t>
            </a:r>
          </a:p>
        </p:txBody>
      </p:sp>
    </p:spTree>
    <p:extLst>
      <p:ext uri="{BB962C8B-B14F-4D97-AF65-F5344CB8AC3E}">
        <p14:creationId xmlns:p14="http://schemas.microsoft.com/office/powerpoint/2010/main" val="2633211853"/>
      </p:ext>
    </p:extLst>
  </p:cSld>
  <p:clrMapOvr>
    <a:masterClrMapping/>
  </p:clrMapOvr>
</p:sld>
</file>

<file path=ppt/slides/slide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050" name="Text Box 2"/>
          <p:cNvSpPr txBox="1">
            <a:spLocks noChangeArrowheads="1"/>
          </p:cNvSpPr>
          <p:nvPr/>
        </p:nvSpPr>
        <p:spPr bwMode="auto">
          <a:xfrm>
            <a:off x="0" y="76200"/>
            <a:ext cx="9144000" cy="558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You’ve filled my heart with gladness</a:t>
            </a:r>
          </a:p>
          <a:p>
            <a:pPr algn="ctr">
              <a:spcBef>
                <a:spcPct val="50000"/>
              </a:spcBef>
            </a:pPr>
            <a:r>
              <a:rPr lang="en-US" sz="3600">
                <a:solidFill>
                  <a:srgbClr val="FFFFFF"/>
                </a:solidFill>
              </a:rPr>
              <a:t>Your so good to me</a:t>
            </a:r>
          </a:p>
          <a:p>
            <a:pPr algn="ctr">
              <a:spcBef>
                <a:spcPct val="50000"/>
              </a:spcBef>
            </a:pPr>
            <a:r>
              <a:rPr lang="en-US" sz="3600">
                <a:solidFill>
                  <a:srgbClr val="FFFFFF"/>
                </a:solidFill>
              </a:rPr>
              <a:t>You’ve filled my heart with gladness</a:t>
            </a:r>
          </a:p>
          <a:p>
            <a:pPr algn="ctr">
              <a:spcBef>
                <a:spcPct val="50000"/>
              </a:spcBef>
            </a:pPr>
            <a:r>
              <a:rPr lang="en-US" sz="3600">
                <a:solidFill>
                  <a:srgbClr val="FFFFFF"/>
                </a:solidFill>
              </a:rPr>
              <a:t>Your so good to me</a:t>
            </a:r>
          </a:p>
          <a:p>
            <a:pPr algn="ctr">
              <a:spcBef>
                <a:spcPct val="50000"/>
              </a:spcBef>
            </a:pPr>
            <a:r>
              <a:rPr lang="en-US" sz="3600">
                <a:solidFill>
                  <a:srgbClr val="FFFFFF"/>
                </a:solidFill>
              </a:rPr>
              <a:t>You’ve filled my heart with gladness</a:t>
            </a:r>
          </a:p>
          <a:p>
            <a:pPr algn="ctr">
              <a:spcBef>
                <a:spcPct val="50000"/>
              </a:spcBef>
            </a:pPr>
            <a:r>
              <a:rPr lang="en-US" sz="3600">
                <a:solidFill>
                  <a:srgbClr val="FFFFFF"/>
                </a:solidFill>
              </a:rPr>
              <a:t>Your so good to me</a:t>
            </a:r>
          </a:p>
          <a:p>
            <a:pPr algn="ctr">
              <a:spcBef>
                <a:spcPct val="50000"/>
              </a:spcBef>
            </a:pPr>
            <a:r>
              <a:rPr lang="en-US" sz="3600">
                <a:solidFill>
                  <a:srgbClr val="FFFFFF"/>
                </a:solidFill>
              </a:rPr>
              <a:t>Your so good, so good, so good</a:t>
            </a:r>
          </a:p>
        </p:txBody>
      </p:sp>
    </p:spTree>
    <p:extLst>
      <p:ext uri="{BB962C8B-B14F-4D97-AF65-F5344CB8AC3E}">
        <p14:creationId xmlns:p14="http://schemas.microsoft.com/office/powerpoint/2010/main" val="843360949"/>
      </p:ext>
    </p:extLst>
  </p:cSld>
  <p:clrMapOvr>
    <a:masterClrMapping/>
  </p:clrMapOvr>
</p:sld>
</file>

<file path=ppt/slides/slide6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074" name="Text Box 2"/>
          <p:cNvSpPr txBox="1">
            <a:spLocks noChangeArrowheads="1"/>
          </p:cNvSpPr>
          <p:nvPr/>
        </p:nvSpPr>
        <p:spPr bwMode="auto">
          <a:xfrm>
            <a:off x="0" y="76200"/>
            <a:ext cx="9144000" cy="558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You’ve healed my broken body</a:t>
            </a:r>
          </a:p>
          <a:p>
            <a:pPr algn="ctr">
              <a:spcBef>
                <a:spcPct val="50000"/>
              </a:spcBef>
            </a:pPr>
            <a:r>
              <a:rPr lang="en-US" sz="3600">
                <a:solidFill>
                  <a:srgbClr val="FFFFFF"/>
                </a:solidFill>
              </a:rPr>
              <a:t>Your so good to me</a:t>
            </a:r>
          </a:p>
          <a:p>
            <a:pPr algn="ctr">
              <a:spcBef>
                <a:spcPct val="50000"/>
              </a:spcBef>
            </a:pPr>
            <a:r>
              <a:rPr lang="en-US" sz="3600">
                <a:solidFill>
                  <a:srgbClr val="FFFFFF"/>
                </a:solidFill>
              </a:rPr>
              <a:t>You’ve healed my broken body</a:t>
            </a:r>
          </a:p>
          <a:p>
            <a:pPr algn="ctr">
              <a:spcBef>
                <a:spcPct val="50000"/>
              </a:spcBef>
            </a:pPr>
            <a:r>
              <a:rPr lang="en-US" sz="3600">
                <a:solidFill>
                  <a:srgbClr val="FFFFFF"/>
                </a:solidFill>
              </a:rPr>
              <a:t>Your so good to me</a:t>
            </a:r>
          </a:p>
          <a:p>
            <a:pPr algn="ctr">
              <a:spcBef>
                <a:spcPct val="50000"/>
              </a:spcBef>
            </a:pPr>
            <a:r>
              <a:rPr lang="en-US" sz="3600">
                <a:solidFill>
                  <a:srgbClr val="FFFFFF"/>
                </a:solidFill>
              </a:rPr>
              <a:t>You’ve healed my broken body</a:t>
            </a:r>
          </a:p>
          <a:p>
            <a:pPr algn="ctr">
              <a:spcBef>
                <a:spcPct val="50000"/>
              </a:spcBef>
            </a:pPr>
            <a:r>
              <a:rPr lang="en-US" sz="3600">
                <a:solidFill>
                  <a:srgbClr val="FFFFFF"/>
                </a:solidFill>
              </a:rPr>
              <a:t>Your so good to me</a:t>
            </a:r>
          </a:p>
          <a:p>
            <a:pPr algn="ctr">
              <a:spcBef>
                <a:spcPct val="50000"/>
              </a:spcBef>
            </a:pPr>
            <a:r>
              <a:rPr lang="en-US" sz="3600">
                <a:solidFill>
                  <a:srgbClr val="FFFFFF"/>
                </a:solidFill>
              </a:rPr>
              <a:t>Your so good, so good , so good</a:t>
            </a:r>
          </a:p>
        </p:txBody>
      </p:sp>
    </p:spTree>
    <p:extLst>
      <p:ext uri="{BB962C8B-B14F-4D97-AF65-F5344CB8AC3E}">
        <p14:creationId xmlns:p14="http://schemas.microsoft.com/office/powerpoint/2010/main" val="4023723535"/>
      </p:ext>
    </p:extLst>
  </p:cSld>
  <p:clrMapOvr>
    <a:masterClrMapping/>
  </p:clrMapOvr>
</p:sld>
</file>

<file path=ppt/slides/slide6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7506"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I’m so glad Jesus set me free</a:t>
            </a:r>
            <a:endParaRPr lang="en-US" sz="3600">
              <a:solidFill>
                <a:srgbClr val="FF0000"/>
              </a:solidFill>
              <a:effectLst>
                <a:outerShdw blurRad="38100" dist="38100" dir="2700000" algn="tl">
                  <a:srgbClr val="000000"/>
                </a:outerShdw>
              </a:effectLst>
            </a:endParaRPr>
          </a:p>
        </p:txBody>
      </p:sp>
      <p:sp>
        <p:nvSpPr>
          <p:cNvPr id="1557507" name="Text Box 3"/>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I’m so glad Jesus set me free</a:t>
            </a:r>
            <a:endParaRPr lang="en-US" sz="3600">
              <a:solidFill>
                <a:srgbClr val="FF0000"/>
              </a:solidFill>
              <a:effectLst>
                <a:outerShdw blurRad="38100" dist="38100" dir="2700000" algn="tl">
                  <a:srgbClr val="000000"/>
                </a:outerShdw>
              </a:effectLst>
            </a:endParaRPr>
          </a:p>
        </p:txBody>
      </p:sp>
      <p:sp>
        <p:nvSpPr>
          <p:cNvPr id="1557508" name="Text Box 4"/>
          <p:cNvSpPr txBox="1">
            <a:spLocks noChangeArrowheads="1"/>
          </p:cNvSpPr>
          <p:nvPr/>
        </p:nvSpPr>
        <p:spPr bwMode="auto">
          <a:xfrm>
            <a:off x="0" y="1295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I’m so glad Jesus set me free</a:t>
            </a:r>
            <a:endParaRPr lang="en-US" sz="3600">
              <a:solidFill>
                <a:srgbClr val="FF0000"/>
              </a:solidFill>
              <a:effectLst>
                <a:outerShdw blurRad="38100" dist="38100" dir="2700000" algn="tl">
                  <a:srgbClr val="000000"/>
                </a:outerShdw>
              </a:effectLst>
            </a:endParaRPr>
          </a:p>
        </p:txBody>
      </p:sp>
      <p:sp>
        <p:nvSpPr>
          <p:cNvPr id="1557509" name="Text Box 5"/>
          <p:cNvSpPr txBox="1">
            <a:spLocks noChangeArrowheads="1"/>
          </p:cNvSpPr>
          <p:nvPr/>
        </p:nvSpPr>
        <p:spPr bwMode="auto">
          <a:xfrm>
            <a:off x="0" y="1981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Singing glory hallelujah</a:t>
            </a:r>
            <a:endParaRPr lang="en-US" sz="3600">
              <a:solidFill>
                <a:srgbClr val="FF0000"/>
              </a:solidFill>
              <a:effectLst>
                <a:outerShdw blurRad="38100" dist="38100" dir="2700000" algn="tl">
                  <a:srgbClr val="000000"/>
                </a:outerShdw>
              </a:effectLst>
            </a:endParaRPr>
          </a:p>
        </p:txBody>
      </p:sp>
      <p:sp>
        <p:nvSpPr>
          <p:cNvPr id="1557510" name="Text Box 6"/>
          <p:cNvSpPr txBox="1">
            <a:spLocks noChangeArrowheads="1"/>
          </p:cNvSpPr>
          <p:nvPr/>
        </p:nvSpPr>
        <p:spPr bwMode="auto">
          <a:xfrm>
            <a:off x="0" y="2667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Jesus set me free</a:t>
            </a:r>
            <a:endParaRPr lang="en-US" sz="3600">
              <a:solidFill>
                <a:srgbClr val="FF0000"/>
              </a:solidFill>
              <a:effectLst>
                <a:outerShdw blurRad="38100" dist="38100" dir="2700000" algn="tl">
                  <a:srgbClr val="000000"/>
                </a:outerShdw>
              </a:effectLst>
            </a:endParaRPr>
          </a:p>
        </p:txBody>
      </p:sp>
    </p:spTree>
    <p:extLst>
      <p:ext uri="{BB962C8B-B14F-4D97-AF65-F5344CB8AC3E}">
        <p14:creationId xmlns:p14="http://schemas.microsoft.com/office/powerpoint/2010/main" val="3558595407"/>
      </p:ext>
    </p:extLst>
  </p:cSld>
  <p:clrMapOvr>
    <a:masterClrMapping/>
  </p:clrMapOvr>
</p:sld>
</file>

<file path=ppt/slides/slide6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8530"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Satan had me bound but Jesus set me free</a:t>
            </a:r>
            <a:endParaRPr lang="en-US" sz="3600">
              <a:solidFill>
                <a:srgbClr val="FF0000"/>
              </a:solidFill>
              <a:effectLst>
                <a:outerShdw blurRad="38100" dist="38100" dir="2700000" algn="tl">
                  <a:srgbClr val="000000"/>
                </a:outerShdw>
              </a:effectLst>
            </a:endParaRPr>
          </a:p>
        </p:txBody>
      </p:sp>
      <p:sp>
        <p:nvSpPr>
          <p:cNvPr id="1558531" name="Text Box 3"/>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Satan had me bound but Jesus set me free</a:t>
            </a:r>
            <a:endParaRPr lang="en-US" sz="3600">
              <a:solidFill>
                <a:srgbClr val="FF0000"/>
              </a:solidFill>
              <a:effectLst>
                <a:outerShdw blurRad="38100" dist="38100" dir="2700000" algn="tl">
                  <a:srgbClr val="000000"/>
                </a:outerShdw>
              </a:effectLst>
            </a:endParaRPr>
          </a:p>
        </p:txBody>
      </p:sp>
      <p:sp>
        <p:nvSpPr>
          <p:cNvPr id="1558532" name="Text Box 4"/>
          <p:cNvSpPr txBox="1">
            <a:spLocks noChangeArrowheads="1"/>
          </p:cNvSpPr>
          <p:nvPr/>
        </p:nvSpPr>
        <p:spPr bwMode="auto">
          <a:xfrm>
            <a:off x="0" y="1295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Satan had me bound but Jesus set me free</a:t>
            </a:r>
            <a:endParaRPr lang="en-US" sz="3600">
              <a:solidFill>
                <a:srgbClr val="FF0000"/>
              </a:solidFill>
              <a:effectLst>
                <a:outerShdw blurRad="38100" dist="38100" dir="2700000" algn="tl">
                  <a:srgbClr val="000000"/>
                </a:outerShdw>
              </a:effectLst>
            </a:endParaRPr>
          </a:p>
        </p:txBody>
      </p:sp>
      <p:sp>
        <p:nvSpPr>
          <p:cNvPr id="1558533" name="Text Box 5"/>
          <p:cNvSpPr txBox="1">
            <a:spLocks noChangeArrowheads="1"/>
          </p:cNvSpPr>
          <p:nvPr/>
        </p:nvSpPr>
        <p:spPr bwMode="auto">
          <a:xfrm>
            <a:off x="0" y="1905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Singing glory hallelujah</a:t>
            </a:r>
            <a:endParaRPr lang="en-US" sz="3600">
              <a:solidFill>
                <a:srgbClr val="FF0000"/>
              </a:solidFill>
              <a:effectLst>
                <a:outerShdw blurRad="38100" dist="38100" dir="2700000" algn="tl">
                  <a:srgbClr val="000000"/>
                </a:outerShdw>
              </a:effectLst>
            </a:endParaRPr>
          </a:p>
        </p:txBody>
      </p:sp>
      <p:sp>
        <p:nvSpPr>
          <p:cNvPr id="1558534" name="Text Box 6"/>
          <p:cNvSpPr txBox="1">
            <a:spLocks noChangeArrowheads="1"/>
          </p:cNvSpPr>
          <p:nvPr/>
        </p:nvSpPr>
        <p:spPr bwMode="auto">
          <a:xfrm>
            <a:off x="0" y="2590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Jesus set me free</a:t>
            </a:r>
            <a:endParaRPr lang="en-US" sz="3600">
              <a:solidFill>
                <a:srgbClr val="FF0000"/>
              </a:solidFill>
              <a:effectLst>
                <a:outerShdw blurRad="38100" dist="38100" dir="2700000" algn="tl">
                  <a:srgbClr val="000000"/>
                </a:outerShdw>
              </a:effectLst>
            </a:endParaRPr>
          </a:p>
        </p:txBody>
      </p:sp>
    </p:spTree>
    <p:extLst>
      <p:ext uri="{BB962C8B-B14F-4D97-AF65-F5344CB8AC3E}">
        <p14:creationId xmlns:p14="http://schemas.microsoft.com/office/powerpoint/2010/main" val="7592024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You’re all I want</a:t>
            </a:r>
          </a:p>
        </p:txBody>
      </p:sp>
      <p:sp>
        <p:nvSpPr>
          <p:cNvPr id="62468"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You’re all I’ve ever needed</a:t>
            </a:r>
          </a:p>
        </p:txBody>
      </p:sp>
      <p:sp>
        <p:nvSpPr>
          <p:cNvPr id="62469"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You’re all I want</a:t>
            </a:r>
          </a:p>
        </p:txBody>
      </p:sp>
      <p:sp>
        <p:nvSpPr>
          <p:cNvPr id="62470"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Help me know you are near</a:t>
            </a:r>
          </a:p>
        </p:txBody>
      </p:sp>
    </p:spTree>
    <p:extLst>
      <p:ext uri="{BB962C8B-B14F-4D97-AF65-F5344CB8AC3E}">
        <p14:creationId xmlns:p14="http://schemas.microsoft.com/office/powerpoint/2010/main" val="2679474947"/>
      </p:ext>
    </p:extLst>
  </p:cSld>
  <p:clrMapOvr>
    <a:masterClrMapping/>
  </p:clrMapOvr>
  <p:timing>
    <p:tnLst>
      <p:par>
        <p:cTn id="1" dur="indefinite" restart="never" nodeType="tmRoot"/>
      </p:par>
    </p:tnLst>
  </p:timing>
</p:sld>
</file>

<file path=ppt/slides/slide6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0098" name="Text Box 2"/>
          <p:cNvSpPr txBox="1">
            <a:spLocks noChangeArrowheads="1"/>
          </p:cNvSpPr>
          <p:nvPr/>
        </p:nvSpPr>
        <p:spPr bwMode="auto">
          <a:xfrm>
            <a:off x="0" y="0"/>
            <a:ext cx="8839200" cy="731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I walk by faith, each step by faith</a:t>
            </a:r>
          </a:p>
          <a:p>
            <a:pPr algn="ctr">
              <a:spcBef>
                <a:spcPct val="50000"/>
              </a:spcBef>
            </a:pPr>
            <a:r>
              <a:rPr lang="en-US" sz="3600">
                <a:solidFill>
                  <a:srgbClr val="FFFFFF"/>
                </a:solidFill>
                <a:effectLst>
                  <a:outerShdw blurRad="38100" dist="38100" dir="2700000" algn="tl">
                    <a:srgbClr val="000000"/>
                  </a:outerShdw>
                </a:effectLst>
              </a:rPr>
              <a:t>To live by faith, I put my trust in You</a:t>
            </a:r>
          </a:p>
          <a:p>
            <a:pPr algn="ctr">
              <a:spcBef>
                <a:spcPct val="50000"/>
              </a:spcBef>
            </a:pPr>
            <a:r>
              <a:rPr lang="en-US" sz="3600" i="1">
                <a:solidFill>
                  <a:srgbClr val="FFFFFF"/>
                </a:solidFill>
                <a:effectLst>
                  <a:outerShdw blurRad="38100" dist="38100" dir="2700000" algn="tl">
                    <a:srgbClr val="000000"/>
                  </a:outerShdw>
                </a:effectLst>
              </a:rPr>
              <a:t>(repeat)</a:t>
            </a:r>
          </a:p>
          <a:p>
            <a:pPr algn="ctr">
              <a:spcBef>
                <a:spcPct val="50000"/>
              </a:spcBef>
            </a:pPr>
            <a:r>
              <a:rPr lang="en-US" sz="3600">
                <a:solidFill>
                  <a:srgbClr val="FFFFFF"/>
                </a:solidFill>
                <a:effectLst>
                  <a:outerShdw blurRad="38100" dist="38100" dir="2700000" algn="tl">
                    <a:srgbClr val="000000"/>
                  </a:outerShdw>
                </a:effectLst>
              </a:rPr>
              <a:t>Every step I take is a step of faith</a:t>
            </a:r>
          </a:p>
          <a:p>
            <a:pPr algn="ctr">
              <a:spcBef>
                <a:spcPct val="50000"/>
              </a:spcBef>
            </a:pPr>
            <a:r>
              <a:rPr lang="en-US" sz="3600">
                <a:solidFill>
                  <a:srgbClr val="FFFFFF"/>
                </a:solidFill>
                <a:effectLst>
                  <a:outerShdw blurRad="38100" dist="38100" dir="2700000" algn="tl">
                    <a:srgbClr val="000000"/>
                  </a:outerShdw>
                </a:effectLst>
              </a:rPr>
              <a:t>No weapon formed against me</a:t>
            </a:r>
            <a:r>
              <a:rPr lang="en-US" sz="4400">
                <a:solidFill>
                  <a:srgbClr val="FFFFFF"/>
                </a:solidFill>
                <a:effectLst>
                  <a:outerShdw blurRad="38100" dist="38100" dir="2700000" algn="tl">
                    <a:srgbClr val="000000"/>
                  </a:outerShdw>
                </a:effectLst>
              </a:rPr>
              <a:t> </a:t>
            </a:r>
            <a:r>
              <a:rPr lang="en-US" sz="3600">
                <a:solidFill>
                  <a:srgbClr val="FFFFFF"/>
                </a:solidFill>
                <a:effectLst>
                  <a:outerShdw blurRad="38100" dist="38100" dir="2700000" algn="tl">
                    <a:srgbClr val="000000"/>
                  </a:outerShdw>
                </a:effectLst>
              </a:rPr>
              <a:t>shall prosper</a:t>
            </a:r>
            <a:endParaRPr lang="en-US" sz="4400">
              <a:solidFill>
                <a:srgbClr val="FFFFFF"/>
              </a:solidFill>
              <a:effectLst>
                <a:outerShdw blurRad="38100" dist="38100" dir="2700000" algn="tl">
                  <a:srgbClr val="000000"/>
                </a:outerShdw>
              </a:effectLst>
            </a:endParaRPr>
          </a:p>
          <a:p>
            <a:pPr algn="ctr">
              <a:spcBef>
                <a:spcPct val="50000"/>
              </a:spcBef>
            </a:pPr>
            <a:r>
              <a:rPr lang="en-US" sz="3600">
                <a:solidFill>
                  <a:srgbClr val="FFFFFF"/>
                </a:solidFill>
                <a:effectLst>
                  <a:outerShdw blurRad="38100" dist="38100" dir="2700000" algn="tl">
                    <a:srgbClr val="000000"/>
                  </a:outerShdw>
                </a:effectLst>
              </a:rPr>
              <a:t>Every prayer I make is a prayer of faith</a:t>
            </a:r>
          </a:p>
          <a:p>
            <a:pPr algn="ctr">
              <a:spcBef>
                <a:spcPct val="50000"/>
              </a:spcBef>
            </a:pPr>
            <a:r>
              <a:rPr lang="en-US" sz="3600">
                <a:solidFill>
                  <a:srgbClr val="FFFFFF"/>
                </a:solidFill>
                <a:effectLst>
                  <a:outerShdw blurRad="38100" dist="38100" dir="2700000" algn="tl">
                    <a:srgbClr val="000000"/>
                  </a:outerShdw>
                </a:effectLst>
              </a:rPr>
              <a:t>And if my God be for me, the who can be against me</a:t>
            </a:r>
            <a:endParaRPr lang="en-US" sz="4400">
              <a:solidFill>
                <a:srgbClr val="FFFFFF"/>
              </a:solidFill>
              <a:effectLst>
                <a:outerShdw blurRad="38100" dist="38100" dir="2700000" algn="tl">
                  <a:srgbClr val="000000"/>
                </a:outerShdw>
              </a:effectLst>
            </a:endParaRPr>
          </a:p>
          <a:p>
            <a:pPr algn="ctr">
              <a:spcBef>
                <a:spcPct val="50000"/>
              </a:spcBef>
            </a:pPr>
            <a:endParaRPr lang="en-US" sz="440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2958295747"/>
      </p:ext>
    </p:extLst>
  </p:cSld>
  <p:clrMapOvr>
    <a:masterClrMapping/>
  </p:clrMapOvr>
</p:sld>
</file>

<file path=ppt/slides/slide6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1122" name="Text Box 2"/>
          <p:cNvSpPr txBox="1">
            <a:spLocks noChangeArrowheads="1"/>
          </p:cNvSpPr>
          <p:nvPr/>
        </p:nvSpPr>
        <p:spPr bwMode="auto">
          <a:xfrm>
            <a:off x="0" y="0"/>
            <a:ext cx="91440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a:solidFill>
                  <a:srgbClr val="FFFFFF"/>
                </a:solidFill>
                <a:effectLst>
                  <a:outerShdw blurRad="38100" dist="38100" dir="2700000" algn="tl">
                    <a:srgbClr val="000000"/>
                  </a:outerShdw>
                </a:effectLst>
              </a:rPr>
              <a:t>He is the King                                          Worship now His Majesty                              Bow before the greatness of His throne             Lift up your  voice                                           to the splendor of Majesty                                        Now blessing and honor                               glory and power                                             Be to the Lamb on the throne</a:t>
            </a:r>
          </a:p>
        </p:txBody>
      </p:sp>
    </p:spTree>
    <p:extLst>
      <p:ext uri="{BB962C8B-B14F-4D97-AF65-F5344CB8AC3E}">
        <p14:creationId xmlns:p14="http://schemas.microsoft.com/office/powerpoint/2010/main" val="3495240044"/>
      </p:ext>
    </p:extLst>
  </p:cSld>
  <p:clrMapOvr>
    <a:masterClrMapping/>
  </p:clrMapOvr>
</p:sld>
</file>

<file path=ppt/slides/slide6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2146" name="Text Box 2"/>
          <p:cNvSpPr txBox="1">
            <a:spLocks noChangeArrowheads="1"/>
          </p:cNvSpPr>
          <p:nvPr/>
        </p:nvSpPr>
        <p:spPr bwMode="auto">
          <a:xfrm>
            <a:off x="0" y="457200"/>
            <a:ext cx="9144000" cy="63166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a:solidFill>
                  <a:srgbClr val="FFFFFF"/>
                </a:solidFill>
              </a:rPr>
              <a:t>Worthy, You are worthy</a:t>
            </a:r>
          </a:p>
          <a:p>
            <a:pPr algn="ctr">
              <a:spcBef>
                <a:spcPct val="50000"/>
              </a:spcBef>
            </a:pPr>
            <a:r>
              <a:rPr lang="en-US" sz="4800">
                <a:solidFill>
                  <a:srgbClr val="FFFFFF"/>
                </a:solidFill>
              </a:rPr>
              <a:t>King of kings, Lord of lords</a:t>
            </a:r>
          </a:p>
          <a:p>
            <a:pPr algn="ctr">
              <a:spcBef>
                <a:spcPct val="50000"/>
              </a:spcBef>
            </a:pPr>
            <a:r>
              <a:rPr lang="en-US" sz="4800">
                <a:solidFill>
                  <a:srgbClr val="FFFFFF"/>
                </a:solidFill>
              </a:rPr>
              <a:t>You are worthy</a:t>
            </a:r>
          </a:p>
          <a:p>
            <a:pPr algn="ctr">
              <a:spcBef>
                <a:spcPct val="50000"/>
              </a:spcBef>
            </a:pPr>
            <a:r>
              <a:rPr lang="en-US" sz="4800">
                <a:solidFill>
                  <a:srgbClr val="FFFFFF"/>
                </a:solidFill>
              </a:rPr>
              <a:t>Worthy, You are worthy</a:t>
            </a:r>
          </a:p>
          <a:p>
            <a:pPr algn="ctr">
              <a:spcBef>
                <a:spcPct val="50000"/>
              </a:spcBef>
            </a:pPr>
            <a:r>
              <a:rPr lang="en-US" sz="4800">
                <a:solidFill>
                  <a:srgbClr val="FFFFFF"/>
                </a:solidFill>
              </a:rPr>
              <a:t>King of kings, Lord of lords</a:t>
            </a:r>
          </a:p>
          <a:p>
            <a:pPr algn="ctr">
              <a:spcBef>
                <a:spcPct val="50000"/>
              </a:spcBef>
            </a:pPr>
            <a:r>
              <a:rPr lang="en-US" sz="4800">
                <a:solidFill>
                  <a:srgbClr val="FFFFFF"/>
                </a:solidFill>
              </a:rPr>
              <a:t>I worship You</a:t>
            </a:r>
          </a:p>
        </p:txBody>
      </p:sp>
    </p:spTree>
    <p:extLst>
      <p:ext uri="{BB962C8B-B14F-4D97-AF65-F5344CB8AC3E}">
        <p14:creationId xmlns:p14="http://schemas.microsoft.com/office/powerpoint/2010/main" val="2296221489"/>
      </p:ext>
    </p:extLst>
  </p:cSld>
  <p:clrMapOvr>
    <a:masterClrMapping/>
  </p:clrMapOvr>
</p:sld>
</file>

<file path=ppt/slides/slide6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3170" name="Text Box 2"/>
          <p:cNvSpPr txBox="1">
            <a:spLocks noChangeArrowheads="1"/>
          </p:cNvSpPr>
          <p:nvPr/>
        </p:nvSpPr>
        <p:spPr bwMode="auto">
          <a:xfrm>
            <a:off x="0" y="76200"/>
            <a:ext cx="9067800" cy="63166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a:solidFill>
                  <a:srgbClr val="FFFFFF"/>
                </a:solidFill>
              </a:rPr>
              <a:t>Holy, You are holy</a:t>
            </a:r>
          </a:p>
          <a:p>
            <a:pPr algn="ctr">
              <a:spcBef>
                <a:spcPct val="50000"/>
              </a:spcBef>
            </a:pPr>
            <a:r>
              <a:rPr lang="en-US" sz="4800">
                <a:solidFill>
                  <a:srgbClr val="FFFFFF"/>
                </a:solidFill>
              </a:rPr>
              <a:t>King of kings, Lord of lords</a:t>
            </a:r>
          </a:p>
          <a:p>
            <a:pPr algn="ctr">
              <a:spcBef>
                <a:spcPct val="50000"/>
              </a:spcBef>
            </a:pPr>
            <a:r>
              <a:rPr lang="en-US" sz="4800">
                <a:solidFill>
                  <a:srgbClr val="FFFFFF"/>
                </a:solidFill>
              </a:rPr>
              <a:t>You are holy</a:t>
            </a:r>
          </a:p>
          <a:p>
            <a:pPr algn="ctr">
              <a:spcBef>
                <a:spcPct val="50000"/>
              </a:spcBef>
            </a:pPr>
            <a:r>
              <a:rPr lang="en-US" sz="4800">
                <a:solidFill>
                  <a:srgbClr val="FFFFFF"/>
                </a:solidFill>
              </a:rPr>
              <a:t>Holy, You are holy</a:t>
            </a:r>
          </a:p>
          <a:p>
            <a:pPr algn="ctr">
              <a:spcBef>
                <a:spcPct val="50000"/>
              </a:spcBef>
            </a:pPr>
            <a:r>
              <a:rPr lang="en-US" sz="4800">
                <a:solidFill>
                  <a:srgbClr val="FFFFFF"/>
                </a:solidFill>
              </a:rPr>
              <a:t>King of kings, Lord of lords</a:t>
            </a:r>
          </a:p>
          <a:p>
            <a:pPr algn="ctr">
              <a:spcBef>
                <a:spcPct val="50000"/>
              </a:spcBef>
            </a:pPr>
            <a:r>
              <a:rPr lang="en-US" sz="4800">
                <a:solidFill>
                  <a:srgbClr val="FFFFFF"/>
                </a:solidFill>
              </a:rPr>
              <a:t>I worship You</a:t>
            </a:r>
          </a:p>
        </p:txBody>
      </p:sp>
    </p:spTree>
    <p:extLst>
      <p:ext uri="{BB962C8B-B14F-4D97-AF65-F5344CB8AC3E}">
        <p14:creationId xmlns:p14="http://schemas.microsoft.com/office/powerpoint/2010/main" val="3987870370"/>
      </p:ext>
    </p:extLst>
  </p:cSld>
  <p:clrMapOvr>
    <a:masterClrMapping/>
  </p:clrMapOvr>
</p:sld>
</file>

<file path=ppt/slides/slide6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4194" name="Text Box 2"/>
          <p:cNvSpPr txBox="1">
            <a:spLocks noChangeArrowheads="1"/>
          </p:cNvSpPr>
          <p:nvPr/>
        </p:nvSpPr>
        <p:spPr bwMode="auto">
          <a:xfrm>
            <a:off x="0" y="914400"/>
            <a:ext cx="91440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9600">
                <a:solidFill>
                  <a:srgbClr val="FFFFFF"/>
                </a:solidFill>
                <a:effectLst>
                  <a:outerShdw blurRad="38100" dist="38100" dir="2700000" algn="tl">
                    <a:srgbClr val="000000"/>
                  </a:outerShdw>
                </a:effectLst>
              </a:rPr>
              <a:t>Surround me</a:t>
            </a:r>
          </a:p>
        </p:txBody>
      </p:sp>
      <p:sp>
        <p:nvSpPr>
          <p:cNvPr id="1544195" name="Text Box 3"/>
          <p:cNvSpPr txBox="1">
            <a:spLocks noChangeArrowheads="1"/>
          </p:cNvSpPr>
          <p:nvPr/>
        </p:nvSpPr>
        <p:spPr bwMode="auto">
          <a:xfrm>
            <a:off x="0" y="2133600"/>
            <a:ext cx="91440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9600">
                <a:solidFill>
                  <a:srgbClr val="FFFFFF"/>
                </a:solidFill>
                <a:effectLst>
                  <a:outerShdw blurRad="38100" dist="38100" dir="2700000" algn="tl">
                    <a:srgbClr val="000000"/>
                  </a:outerShdw>
                </a:effectLst>
              </a:rPr>
              <a:t>O’ Lord</a:t>
            </a:r>
          </a:p>
        </p:txBody>
      </p:sp>
    </p:spTree>
    <p:extLst>
      <p:ext uri="{BB962C8B-B14F-4D97-AF65-F5344CB8AC3E}">
        <p14:creationId xmlns:p14="http://schemas.microsoft.com/office/powerpoint/2010/main" val="1816858838"/>
      </p:ext>
    </p:extLst>
  </p:cSld>
  <p:clrMapOvr>
    <a:masterClrMapping/>
  </p:clrMapOvr>
</p:sld>
</file>

<file path=ppt/slides/slide6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5218" name="Text Box 2"/>
          <p:cNvSpPr txBox="1">
            <a:spLocks noChangeArrowheads="1"/>
          </p:cNvSpPr>
          <p:nvPr/>
        </p:nvSpPr>
        <p:spPr bwMode="auto">
          <a:xfrm>
            <a:off x="0" y="2286000"/>
            <a:ext cx="91440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8800">
                <a:solidFill>
                  <a:srgbClr val="FFFFFF"/>
                </a:solidFill>
                <a:effectLst>
                  <a:outerShdw blurRad="38100" dist="38100" dir="2700000" algn="tl">
                    <a:srgbClr val="000000"/>
                  </a:outerShdw>
                </a:effectLst>
              </a:rPr>
              <a:t>fill this place</a:t>
            </a:r>
          </a:p>
        </p:txBody>
      </p:sp>
      <p:sp>
        <p:nvSpPr>
          <p:cNvPr id="1545219" name="Text Box 3"/>
          <p:cNvSpPr txBox="1">
            <a:spLocks noChangeArrowheads="1"/>
          </p:cNvSpPr>
          <p:nvPr/>
        </p:nvSpPr>
        <p:spPr bwMode="auto">
          <a:xfrm>
            <a:off x="0" y="990600"/>
            <a:ext cx="91440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8800">
                <a:solidFill>
                  <a:srgbClr val="FFFFFF"/>
                </a:solidFill>
                <a:effectLst>
                  <a:outerShdw blurRad="38100" dist="38100" dir="2700000" algn="tl">
                    <a:srgbClr val="000000"/>
                  </a:outerShdw>
                </a:effectLst>
              </a:rPr>
              <a:t>Let Your presence</a:t>
            </a:r>
          </a:p>
        </p:txBody>
      </p:sp>
    </p:spTree>
    <p:extLst>
      <p:ext uri="{BB962C8B-B14F-4D97-AF65-F5344CB8AC3E}">
        <p14:creationId xmlns:p14="http://schemas.microsoft.com/office/powerpoint/2010/main" val="1921518087"/>
      </p:ext>
    </p:extLst>
  </p:cSld>
  <p:clrMapOvr>
    <a:masterClrMapping/>
  </p:clrMapOvr>
</p:sld>
</file>

<file path=ppt/slides/slide6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42" name="Text Box 2"/>
          <p:cNvSpPr txBox="1">
            <a:spLocks noChangeArrowheads="1"/>
          </p:cNvSpPr>
          <p:nvPr/>
        </p:nvSpPr>
        <p:spPr bwMode="auto">
          <a:xfrm>
            <a:off x="0" y="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a:solidFill>
                  <a:srgbClr val="FFFFFF"/>
                </a:solidFill>
                <a:effectLst>
                  <a:outerShdw blurRad="38100" dist="38100" dir="2700000" algn="tl">
                    <a:srgbClr val="000000"/>
                  </a:outerShdw>
                </a:effectLst>
              </a:rPr>
              <a:t>Surround me O’ Lord</a:t>
            </a:r>
            <a:endParaRPr lang="en-US" sz="5400">
              <a:solidFill>
                <a:srgbClr val="FFFFFF"/>
              </a:solidFill>
              <a:effectLst>
                <a:outerShdw blurRad="38100" dist="38100" dir="2700000" algn="tl">
                  <a:srgbClr val="000000"/>
                </a:outerShdw>
              </a:effectLst>
            </a:endParaRPr>
          </a:p>
        </p:txBody>
      </p:sp>
      <p:sp>
        <p:nvSpPr>
          <p:cNvPr id="1546243" name="Text Box 3"/>
          <p:cNvSpPr txBox="1">
            <a:spLocks noChangeArrowheads="1"/>
          </p:cNvSpPr>
          <p:nvPr/>
        </p:nvSpPr>
        <p:spPr bwMode="auto">
          <a:xfrm>
            <a:off x="0" y="9144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a:solidFill>
                  <a:srgbClr val="FFFFFF"/>
                </a:solidFill>
                <a:effectLst>
                  <a:outerShdw blurRad="38100" dist="38100" dir="2700000" algn="tl">
                    <a:srgbClr val="000000"/>
                  </a:outerShdw>
                </a:effectLst>
              </a:rPr>
              <a:t>Surround me O’ Lord</a:t>
            </a:r>
          </a:p>
        </p:txBody>
      </p:sp>
      <p:sp>
        <p:nvSpPr>
          <p:cNvPr id="1546244" name="Text Box 4"/>
          <p:cNvSpPr txBox="1">
            <a:spLocks noChangeArrowheads="1"/>
          </p:cNvSpPr>
          <p:nvPr/>
        </p:nvSpPr>
        <p:spPr bwMode="auto">
          <a:xfrm>
            <a:off x="0" y="16764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a:solidFill>
                  <a:srgbClr val="FFFFFF"/>
                </a:solidFill>
                <a:effectLst>
                  <a:outerShdw blurRad="38100" dist="38100" dir="2700000" algn="tl">
                    <a:srgbClr val="000000"/>
                  </a:outerShdw>
                </a:effectLst>
              </a:rPr>
              <a:t>Surround me O’ Lord</a:t>
            </a:r>
            <a:endParaRPr lang="en-US" sz="5400">
              <a:solidFill>
                <a:srgbClr val="FFFFFF"/>
              </a:solidFill>
              <a:effectLst>
                <a:outerShdw blurRad="38100" dist="38100" dir="2700000" algn="tl">
                  <a:srgbClr val="000000"/>
                </a:outerShdw>
              </a:effectLst>
            </a:endParaRPr>
          </a:p>
        </p:txBody>
      </p:sp>
      <p:sp>
        <p:nvSpPr>
          <p:cNvPr id="1546245" name="Text Box 5"/>
          <p:cNvSpPr txBox="1">
            <a:spLocks noChangeArrowheads="1"/>
          </p:cNvSpPr>
          <p:nvPr/>
        </p:nvSpPr>
        <p:spPr bwMode="auto">
          <a:xfrm>
            <a:off x="0" y="25146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a:solidFill>
                  <a:srgbClr val="FFFFFF"/>
                </a:solidFill>
                <a:effectLst>
                  <a:outerShdw blurRad="38100" dist="38100" dir="2700000" algn="tl">
                    <a:srgbClr val="000000"/>
                  </a:outerShdw>
                </a:effectLst>
              </a:rPr>
              <a:t>Let Your presence fill this place</a:t>
            </a:r>
          </a:p>
        </p:txBody>
      </p:sp>
    </p:spTree>
    <p:extLst>
      <p:ext uri="{BB962C8B-B14F-4D97-AF65-F5344CB8AC3E}">
        <p14:creationId xmlns:p14="http://schemas.microsoft.com/office/powerpoint/2010/main" val="1129749944"/>
      </p:ext>
    </p:extLst>
  </p:cSld>
  <p:clrMapOvr>
    <a:masterClrMapping/>
  </p:clrMapOvr>
</p:sld>
</file>

<file path=ppt/slides/slide6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0626</a:t>
            </a:r>
          </a:p>
        </p:txBody>
      </p:sp>
    </p:spTree>
  </p:cSld>
  <p:clrMapOvr>
    <a:masterClrMapping/>
  </p:clrMapOvr>
  <p:timing>
    <p:tnLst>
      <p:par>
        <p:cTn id="1" dur="indefinite" restart="never" nodeType="tmRoot"/>
      </p:par>
    </p:tnLst>
  </p:timing>
</p:sld>
</file>

<file path=ppt/slides/slide6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8290" name="Text Box 2"/>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I long to know You, to feel Your love inside of me</a:t>
            </a:r>
          </a:p>
        </p:txBody>
      </p:sp>
      <p:sp>
        <p:nvSpPr>
          <p:cNvPr id="1548291" name="Text Box 3"/>
          <p:cNvSpPr txBox="1">
            <a:spLocks noChangeArrowheads="1"/>
          </p:cNvSpPr>
          <p:nvPr/>
        </p:nvSpPr>
        <p:spPr bwMode="auto">
          <a:xfrm>
            <a:off x="0" y="472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To know You is my    Surrendered completely</a:t>
            </a:r>
          </a:p>
        </p:txBody>
      </p:sp>
      <p:sp>
        <p:nvSpPr>
          <p:cNvPr id="1548292" name="Text Box 4"/>
          <p:cNvSpPr txBox="1">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To feel Your heart beat,</a:t>
            </a:r>
          </a:p>
        </p:txBody>
      </p:sp>
      <p:sp>
        <p:nvSpPr>
          <p:cNvPr id="1548293" name="Text Box 5"/>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I want to know You intimately.</a:t>
            </a:r>
          </a:p>
        </p:txBody>
      </p:sp>
      <p:sp>
        <p:nvSpPr>
          <p:cNvPr id="1548294" name="Text Box 6"/>
          <p:cNvSpPr txBox="1">
            <a:spLocks noChangeArrowheads="1"/>
          </p:cNvSpPr>
          <p:nvPr/>
        </p:nvSpPr>
        <p:spPr bwMode="auto">
          <a:xfrm>
            <a:off x="0" y="2895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To have Your life flowing through me,</a:t>
            </a:r>
          </a:p>
        </p:txBody>
      </p:sp>
      <p:sp>
        <p:nvSpPr>
          <p:cNvPr id="1548295" name="Text Box 7"/>
          <p:cNvSpPr txBox="1">
            <a:spLocks noChangeArrowheads="1"/>
          </p:cNvSpPr>
          <p:nvPr/>
        </p:nvSpPr>
        <p:spPr bwMode="auto">
          <a:xfrm>
            <a:off x="0" y="5486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To You is my desire,   Intimately.</a:t>
            </a:r>
          </a:p>
        </p:txBody>
      </p:sp>
      <p:sp>
        <p:nvSpPr>
          <p:cNvPr id="1548296" name="Text Box 8"/>
          <p:cNvSpPr txBox="1">
            <a:spLocks noChangeArrowheads="1"/>
          </p:cNvSpPr>
          <p:nvPr/>
        </p:nvSpPr>
        <p:spPr bwMode="auto">
          <a:xfrm>
            <a:off x="0" y="6400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FFFFFF"/>
                </a:solidFill>
                <a:effectLst>
                  <a:outerShdw blurRad="38100" dist="38100" dir="2700000" algn="tl">
                    <a:srgbClr val="000000"/>
                  </a:outerShdw>
                </a:effectLst>
              </a:rPr>
              <a:t>To know You…   To feel You…   To love You…  Intimately.</a:t>
            </a:r>
          </a:p>
        </p:txBody>
      </p:sp>
      <p:sp>
        <p:nvSpPr>
          <p:cNvPr id="1548297" name="Text Box 9"/>
          <p:cNvSpPr txBox="1">
            <a:spLocks noChangeArrowheads="1"/>
          </p:cNvSpPr>
          <p:nvPr/>
        </p:nvSpPr>
        <p:spPr bwMode="auto">
          <a:xfrm>
            <a:off x="0" y="3657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O God, let Your will reign in me.</a:t>
            </a:r>
          </a:p>
        </p:txBody>
      </p:sp>
    </p:spTree>
    <p:extLst>
      <p:ext uri="{BB962C8B-B14F-4D97-AF65-F5344CB8AC3E}">
        <p14:creationId xmlns:p14="http://schemas.microsoft.com/office/powerpoint/2010/main" val="1442749680"/>
      </p:ext>
    </p:extLst>
  </p:cSld>
  <p:clrMapOvr>
    <a:masterClrMapping/>
  </p:clrMapOvr>
</p:sld>
</file>

<file path=ppt/slides/slide6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9314" name="Text Box 2"/>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I long to know You, to feel Your love inside of me</a:t>
            </a:r>
          </a:p>
        </p:txBody>
      </p:sp>
      <p:sp>
        <p:nvSpPr>
          <p:cNvPr id="1549315" name="Text Box 3"/>
          <p:cNvSpPr txBox="1">
            <a:spLocks noChangeArrowheads="1"/>
          </p:cNvSpPr>
          <p:nvPr/>
        </p:nvSpPr>
        <p:spPr bwMode="auto">
          <a:xfrm>
            <a:off x="0" y="472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To know You is my    Surrendered completely</a:t>
            </a:r>
          </a:p>
        </p:txBody>
      </p:sp>
      <p:sp>
        <p:nvSpPr>
          <p:cNvPr id="1549316" name="Text Box 4"/>
          <p:cNvSpPr txBox="1">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To feel Your heart beat,</a:t>
            </a:r>
          </a:p>
        </p:txBody>
      </p:sp>
      <p:sp>
        <p:nvSpPr>
          <p:cNvPr id="1549317" name="Text Box 5"/>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I want to know You intimately.</a:t>
            </a:r>
          </a:p>
        </p:txBody>
      </p:sp>
      <p:sp>
        <p:nvSpPr>
          <p:cNvPr id="1549318" name="Text Box 6"/>
          <p:cNvSpPr txBox="1">
            <a:spLocks noChangeArrowheads="1"/>
          </p:cNvSpPr>
          <p:nvPr/>
        </p:nvSpPr>
        <p:spPr bwMode="auto">
          <a:xfrm>
            <a:off x="0" y="2895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To have Your life flowing through me,</a:t>
            </a:r>
          </a:p>
        </p:txBody>
      </p:sp>
      <p:sp>
        <p:nvSpPr>
          <p:cNvPr id="1549319" name="Text Box 7"/>
          <p:cNvSpPr txBox="1">
            <a:spLocks noChangeArrowheads="1"/>
          </p:cNvSpPr>
          <p:nvPr/>
        </p:nvSpPr>
        <p:spPr bwMode="auto">
          <a:xfrm>
            <a:off x="0" y="5486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To You is my desire,   Intimately.</a:t>
            </a:r>
          </a:p>
        </p:txBody>
      </p:sp>
      <p:sp>
        <p:nvSpPr>
          <p:cNvPr id="1549320" name="Text Box 8"/>
          <p:cNvSpPr txBox="1">
            <a:spLocks noChangeArrowheads="1"/>
          </p:cNvSpPr>
          <p:nvPr/>
        </p:nvSpPr>
        <p:spPr bwMode="auto">
          <a:xfrm>
            <a:off x="0" y="6400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FFFFFF"/>
                </a:solidFill>
                <a:effectLst>
                  <a:outerShdw blurRad="38100" dist="38100" dir="2700000" algn="tl">
                    <a:srgbClr val="000000"/>
                  </a:outerShdw>
                </a:effectLst>
              </a:rPr>
              <a:t>To know You…   To feel You…   To love You…  Intimately.</a:t>
            </a:r>
          </a:p>
        </p:txBody>
      </p:sp>
      <p:sp>
        <p:nvSpPr>
          <p:cNvPr id="1549321" name="Text Box 9"/>
          <p:cNvSpPr txBox="1">
            <a:spLocks noChangeArrowheads="1"/>
          </p:cNvSpPr>
          <p:nvPr/>
        </p:nvSpPr>
        <p:spPr bwMode="auto">
          <a:xfrm>
            <a:off x="0" y="3657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FF"/>
                </a:solidFill>
                <a:effectLst>
                  <a:outerShdw blurRad="38100" dist="38100" dir="2700000" algn="tl">
                    <a:srgbClr val="000000"/>
                  </a:outerShdw>
                </a:effectLst>
              </a:rPr>
              <a:t>O God, let Your will reign in me.</a:t>
            </a:r>
          </a:p>
        </p:txBody>
      </p:sp>
    </p:spTree>
    <p:extLst>
      <p:ext uri="{BB962C8B-B14F-4D97-AF65-F5344CB8AC3E}">
        <p14:creationId xmlns:p14="http://schemas.microsoft.com/office/powerpoint/2010/main" val="33142599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6" name="Text Box 8"/>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Gather in one place, hearts in one accord</a:t>
            </a:r>
          </a:p>
        </p:txBody>
      </p:sp>
      <p:sp>
        <p:nvSpPr>
          <p:cNvPr id="63497" name="Text Box 9"/>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Lifting up our praise, to the Lord</a:t>
            </a:r>
          </a:p>
        </p:txBody>
      </p:sp>
      <p:sp>
        <p:nvSpPr>
          <p:cNvPr id="63498" name="Text Box 10"/>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wind begins to blow, like the bird we soar</a:t>
            </a:r>
          </a:p>
        </p:txBody>
      </p:sp>
      <p:sp>
        <p:nvSpPr>
          <p:cNvPr id="63499" name="Text Box 11"/>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Everyone will know, that you are Lord</a:t>
            </a:r>
          </a:p>
        </p:txBody>
      </p:sp>
      <p:sp>
        <p:nvSpPr>
          <p:cNvPr id="63500" name="Text Box 12"/>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 are Lord…</a:t>
            </a:r>
          </a:p>
        </p:txBody>
      </p:sp>
    </p:spTree>
    <p:extLst>
      <p:ext uri="{BB962C8B-B14F-4D97-AF65-F5344CB8AC3E}">
        <p14:creationId xmlns:p14="http://schemas.microsoft.com/office/powerpoint/2010/main" val="2880273104"/>
      </p:ext>
    </p:extLst>
  </p:cSld>
  <p:clrMapOvr>
    <a:masterClrMapping/>
  </p:clrMapOvr>
  <p:timing>
    <p:tnLst>
      <p:par>
        <p:cTn id="1" dur="indefinite" restart="never" nodeType="tmRoot"/>
      </p:par>
    </p:tnLst>
  </p:timing>
</p:sld>
</file>

<file path=ppt/slides/slide6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0629</a:t>
            </a:r>
          </a:p>
        </p:txBody>
      </p:sp>
    </p:spTree>
  </p:cSld>
  <p:clrMapOvr>
    <a:masterClrMapping/>
  </p:clrMapOvr>
  <p:timing>
    <p:tnLst>
      <p:par>
        <p:cTn id="1" dur="indefinite" restart="never" nodeType="tmRoot"/>
      </p:par>
    </p:tnLst>
  </p:timing>
</p:sld>
</file>

<file path=ppt/slides/slide6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0630</a:t>
            </a:r>
          </a:p>
        </p:txBody>
      </p:sp>
    </p:spTree>
  </p:cSld>
  <p:clrMapOvr>
    <a:masterClrMapping/>
  </p:clrMapOvr>
  <p:timing>
    <p:tnLst>
      <p:par>
        <p:cTn id="1" dur="indefinite" restart="never" nodeType="tmRoot"/>
      </p:par>
    </p:tnLst>
  </p:timing>
</p:sld>
</file>

<file path=ppt/slides/slide6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0631</a:t>
            </a:r>
          </a:p>
        </p:txBody>
      </p:sp>
    </p:spTree>
  </p:cSld>
  <p:clrMapOvr>
    <a:masterClrMapping/>
  </p:clrMapOvr>
  <p:timing>
    <p:tnLst>
      <p:par>
        <p:cTn id="1" dur="indefinite" restart="never" nodeType="tmRoot"/>
      </p:par>
    </p:tnLst>
  </p:timing>
</p:sld>
</file>

<file path=ppt/slides/slide6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3410" name="Text Box 2"/>
          <p:cNvSpPr txBox="1">
            <a:spLocks noChangeArrowheads="1"/>
          </p:cNvSpPr>
          <p:nvPr/>
        </p:nvSpPr>
        <p:spPr bwMode="auto">
          <a:xfrm>
            <a:off x="0" y="220980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6000" i="1">
                <a:solidFill>
                  <a:srgbClr val="FFFFFF"/>
                </a:solidFill>
                <a:effectLst>
                  <a:outerShdw blurRad="38100" dist="38100" dir="2700000" algn="tl">
                    <a:srgbClr val="000000"/>
                  </a:outerShdw>
                </a:effectLst>
              </a:rPr>
              <a:t>Holy Ghost</a:t>
            </a:r>
          </a:p>
        </p:txBody>
      </p:sp>
      <p:sp>
        <p:nvSpPr>
          <p:cNvPr id="1553411" name="Text Box 3"/>
          <p:cNvSpPr txBox="1">
            <a:spLocks noChangeArrowheads="1"/>
          </p:cNvSpPr>
          <p:nvPr/>
        </p:nvSpPr>
        <p:spPr bwMode="auto">
          <a:xfrm>
            <a:off x="0" y="434340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6000">
                <a:solidFill>
                  <a:srgbClr val="FFFFFF"/>
                </a:solidFill>
                <a:effectLst>
                  <a:outerShdw blurRad="38100" dist="38100" dir="2700000" algn="tl">
                    <a:srgbClr val="000000"/>
                  </a:outerShdw>
                </a:effectLst>
              </a:rPr>
              <a:t>Blowing from heaven</a:t>
            </a:r>
          </a:p>
        </p:txBody>
      </p:sp>
      <p:sp>
        <p:nvSpPr>
          <p:cNvPr id="1553412" name="Text Box 4"/>
          <p:cNvSpPr txBox="1">
            <a:spLocks noChangeArrowheads="1"/>
          </p:cNvSpPr>
          <p:nvPr/>
        </p:nvSpPr>
        <p:spPr bwMode="auto">
          <a:xfrm>
            <a:off x="0" y="30480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6000" i="1">
                <a:solidFill>
                  <a:srgbClr val="FFFFFF"/>
                </a:solidFill>
                <a:effectLst>
                  <a:outerShdw blurRad="38100" dist="38100" dir="2700000" algn="tl">
                    <a:srgbClr val="000000"/>
                  </a:outerShdw>
                </a:effectLst>
              </a:rPr>
              <a:t>Holy Ghost</a:t>
            </a:r>
          </a:p>
        </p:txBody>
      </p:sp>
      <p:sp>
        <p:nvSpPr>
          <p:cNvPr id="1553413" name="Rectangle 5"/>
          <p:cNvSpPr>
            <a:spLocks noChangeArrowheads="1"/>
          </p:cNvSpPr>
          <p:nvPr/>
        </p:nvSpPr>
        <p:spPr bwMode="auto">
          <a:xfrm>
            <a:off x="0" y="121920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6000">
                <a:solidFill>
                  <a:srgbClr val="FFFFFF"/>
                </a:solidFill>
                <a:effectLst>
                  <a:outerShdw blurRad="38100" dist="38100" dir="2700000" algn="tl">
                    <a:srgbClr val="000000"/>
                  </a:outerShdw>
                </a:effectLst>
              </a:rPr>
              <a:t>You’re wonderful</a:t>
            </a:r>
          </a:p>
        </p:txBody>
      </p:sp>
      <p:sp>
        <p:nvSpPr>
          <p:cNvPr id="1553414" name="Rectangle 6"/>
          <p:cNvSpPr>
            <a:spLocks noChangeArrowheads="1"/>
          </p:cNvSpPr>
          <p:nvPr/>
        </p:nvSpPr>
        <p:spPr bwMode="auto">
          <a:xfrm>
            <a:off x="0" y="304800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6000">
                <a:solidFill>
                  <a:srgbClr val="FFFFFF"/>
                </a:solidFill>
                <a:effectLst>
                  <a:outerShdw blurRad="38100" dist="38100" dir="2700000" algn="tl">
                    <a:srgbClr val="000000"/>
                  </a:outerShdw>
                </a:effectLst>
              </a:rPr>
              <a:t>Your wind blowing strong</a:t>
            </a:r>
          </a:p>
        </p:txBody>
      </p:sp>
    </p:spTree>
    <p:extLst>
      <p:ext uri="{BB962C8B-B14F-4D97-AF65-F5344CB8AC3E}">
        <p14:creationId xmlns:p14="http://schemas.microsoft.com/office/powerpoint/2010/main" val="1612165431"/>
      </p:ext>
    </p:extLst>
  </p:cSld>
  <p:clrMapOvr>
    <a:masterClrMapping/>
  </p:clrMapOvr>
</p:sld>
</file>

<file path=ppt/slides/slide6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4434" name="Text Box 2"/>
          <p:cNvSpPr txBox="1">
            <a:spLocks noChangeArrowheads="1"/>
          </p:cNvSpPr>
          <p:nvPr/>
        </p:nvSpPr>
        <p:spPr bwMode="auto">
          <a:xfrm>
            <a:off x="0" y="4876800"/>
            <a:ext cx="9067800"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5300">
                <a:solidFill>
                  <a:srgbClr val="FFFFFF"/>
                </a:solidFill>
                <a:effectLst>
                  <a:outerShdw blurRad="38100" dist="38100" dir="2700000" algn="tl">
                    <a:srgbClr val="000000"/>
                  </a:outerShdw>
                </a:effectLst>
              </a:rPr>
              <a:t>We fight with heart and soul</a:t>
            </a:r>
          </a:p>
        </p:txBody>
      </p:sp>
      <p:sp>
        <p:nvSpPr>
          <p:cNvPr id="1554435" name="Text Box 3"/>
          <p:cNvSpPr txBox="1">
            <a:spLocks noChangeArrowheads="1"/>
          </p:cNvSpPr>
          <p:nvPr/>
        </p:nvSpPr>
        <p:spPr bwMode="auto">
          <a:xfrm>
            <a:off x="0" y="304800"/>
            <a:ext cx="9144000" cy="170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5300">
                <a:solidFill>
                  <a:srgbClr val="FFFFFF"/>
                </a:solidFill>
                <a:effectLst>
                  <a:outerShdw blurRad="38100" dist="38100" dir="2700000" algn="tl">
                    <a:srgbClr val="000000"/>
                  </a:outerShdw>
                </a:effectLst>
              </a:rPr>
              <a:t>We have decided to go, all the way with our God</a:t>
            </a:r>
          </a:p>
        </p:txBody>
      </p:sp>
      <p:sp>
        <p:nvSpPr>
          <p:cNvPr id="1554436" name="Text Box 4"/>
          <p:cNvSpPr txBox="1">
            <a:spLocks noChangeArrowheads="1"/>
          </p:cNvSpPr>
          <p:nvPr/>
        </p:nvSpPr>
        <p:spPr bwMode="auto">
          <a:xfrm>
            <a:off x="0" y="2286000"/>
            <a:ext cx="9144000" cy="170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5300">
                <a:solidFill>
                  <a:srgbClr val="FFFFFF"/>
                </a:solidFill>
                <a:effectLst>
                  <a:outerShdw blurRad="38100" dist="38100" dir="2700000" algn="tl">
                    <a:srgbClr val="000000"/>
                  </a:outerShdw>
                </a:effectLst>
              </a:rPr>
              <a:t>Revival in the land, that’s our goal</a:t>
            </a:r>
          </a:p>
        </p:txBody>
      </p:sp>
      <p:sp>
        <p:nvSpPr>
          <p:cNvPr id="1554437" name="Text Box 5"/>
          <p:cNvSpPr txBox="1">
            <a:spLocks noChangeArrowheads="1"/>
          </p:cNvSpPr>
          <p:nvPr/>
        </p:nvSpPr>
        <p:spPr bwMode="auto">
          <a:xfrm>
            <a:off x="0" y="4191000"/>
            <a:ext cx="9144000"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5300">
                <a:solidFill>
                  <a:srgbClr val="FFFFFF"/>
                </a:solidFill>
                <a:effectLst>
                  <a:outerShdw blurRad="38100" dist="38100" dir="2700000" algn="tl">
                    <a:srgbClr val="000000"/>
                  </a:outerShdw>
                </a:effectLst>
              </a:rPr>
              <a:t>As soldiers in His army</a:t>
            </a:r>
          </a:p>
        </p:txBody>
      </p:sp>
    </p:spTree>
    <p:extLst>
      <p:ext uri="{BB962C8B-B14F-4D97-AF65-F5344CB8AC3E}">
        <p14:creationId xmlns:p14="http://schemas.microsoft.com/office/powerpoint/2010/main" val="2430118446"/>
      </p:ext>
    </p:extLst>
  </p:cSld>
  <p:clrMapOvr>
    <a:masterClrMapping/>
  </p:clrMapOvr>
</p:sld>
</file>

<file path=ppt/slides/slide6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5458" name="Text Box 2"/>
          <p:cNvSpPr txBox="1">
            <a:spLocks noChangeArrowheads="1"/>
          </p:cNvSpPr>
          <p:nvPr/>
        </p:nvSpPr>
        <p:spPr bwMode="auto">
          <a:xfrm>
            <a:off x="0" y="0"/>
            <a:ext cx="9144000" cy="228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a:solidFill>
                  <a:srgbClr val="FFFFFF"/>
                </a:solidFill>
                <a:effectLst>
                  <a:outerShdw blurRad="38100" dist="38100" dir="2700000" algn="tl">
                    <a:srgbClr val="000000"/>
                  </a:outerShdw>
                </a:effectLst>
              </a:rPr>
              <a:t>He is exalted                                  The King is exalted on high                 I will praise Him</a:t>
            </a:r>
          </a:p>
        </p:txBody>
      </p:sp>
      <p:sp>
        <p:nvSpPr>
          <p:cNvPr id="1555459" name="Text Box 3"/>
          <p:cNvSpPr txBox="1">
            <a:spLocks noChangeArrowheads="1"/>
          </p:cNvSpPr>
          <p:nvPr/>
        </p:nvSpPr>
        <p:spPr bwMode="auto">
          <a:xfrm>
            <a:off x="0" y="2667000"/>
            <a:ext cx="91440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a:solidFill>
                  <a:srgbClr val="FFFFFF"/>
                </a:solidFill>
                <a:effectLst>
                  <a:outerShdw blurRad="38100" dist="38100" dir="2700000" algn="tl">
                    <a:srgbClr val="000000"/>
                  </a:outerShdw>
                </a:effectLst>
              </a:rPr>
              <a:t>He is exalted, forever exalted         And I will praise His Name</a:t>
            </a:r>
          </a:p>
        </p:txBody>
      </p:sp>
    </p:spTree>
    <p:extLst>
      <p:ext uri="{BB962C8B-B14F-4D97-AF65-F5344CB8AC3E}">
        <p14:creationId xmlns:p14="http://schemas.microsoft.com/office/powerpoint/2010/main" val="3696610514"/>
      </p:ext>
    </p:extLst>
  </p:cSld>
  <p:clrMapOvr>
    <a:masterClrMapping/>
  </p:clrMapOvr>
</p:sld>
</file>

<file path=ppt/slides/slide6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2" name="Text Box 2"/>
          <p:cNvSpPr txBox="1">
            <a:spLocks noChangeArrowheads="1"/>
          </p:cNvSpPr>
          <p:nvPr/>
        </p:nvSpPr>
        <p:spPr bwMode="auto">
          <a:xfrm>
            <a:off x="0" y="0"/>
            <a:ext cx="9144000"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a:solidFill>
                  <a:srgbClr val="FFFFFF"/>
                </a:solidFill>
                <a:effectLst>
                  <a:outerShdw blurRad="38100" dist="38100" dir="2700000" algn="tl">
                    <a:srgbClr val="000000"/>
                  </a:outerShdw>
                </a:effectLst>
              </a:rPr>
              <a:t>He is the Lord                           forever His truth shall reign.</a:t>
            </a:r>
          </a:p>
          <a:p>
            <a:pPr algn="ctr">
              <a:spcBef>
                <a:spcPct val="50000"/>
              </a:spcBef>
            </a:pPr>
            <a:r>
              <a:rPr lang="en-US" sz="4800">
                <a:solidFill>
                  <a:srgbClr val="FFFFFF"/>
                </a:solidFill>
                <a:effectLst>
                  <a:outerShdw blurRad="38100" dist="38100" dir="2700000" algn="tl">
                    <a:srgbClr val="000000"/>
                  </a:outerShdw>
                </a:effectLst>
              </a:rPr>
              <a:t>Heaven and earth                       rejoice in His holy Name.</a:t>
            </a:r>
          </a:p>
          <a:p>
            <a:pPr algn="ctr">
              <a:spcBef>
                <a:spcPct val="50000"/>
              </a:spcBef>
            </a:pPr>
            <a:r>
              <a:rPr lang="en-US" sz="4800">
                <a:solidFill>
                  <a:srgbClr val="FFFFFF"/>
                </a:solidFill>
                <a:effectLst>
                  <a:outerShdw blurRad="38100" dist="38100" dir="2700000" algn="tl">
                    <a:srgbClr val="000000"/>
                  </a:outerShdw>
                </a:effectLst>
              </a:rPr>
              <a:t>He is exalted                                   The King is exalted on high.</a:t>
            </a:r>
          </a:p>
        </p:txBody>
      </p:sp>
    </p:spTree>
    <p:extLst>
      <p:ext uri="{BB962C8B-B14F-4D97-AF65-F5344CB8AC3E}">
        <p14:creationId xmlns:p14="http://schemas.microsoft.com/office/powerpoint/2010/main" val="1341774724"/>
      </p:ext>
    </p:extLst>
  </p:cSld>
  <p:clrMapOvr>
    <a:masterClrMapping/>
  </p:clrMapOvr>
</p:sld>
</file>

<file path=ppt/slides/slide6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9554" name="Text Box 2"/>
          <p:cNvSpPr txBox="1">
            <a:spLocks noChangeArrowheads="1"/>
          </p:cNvSpPr>
          <p:nvPr/>
        </p:nvSpPr>
        <p:spPr bwMode="auto">
          <a:xfrm>
            <a:off x="0" y="0"/>
            <a:ext cx="9144000" cy="594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a:solidFill>
                  <a:srgbClr val="FFFFFF"/>
                </a:solidFill>
                <a:effectLst>
                  <a:outerShdw blurRad="38100" dist="38100" dir="2700000" algn="tl">
                    <a:srgbClr val="000000"/>
                  </a:outerShdw>
                </a:effectLst>
              </a:rPr>
              <a:t>No Eye has seen                                No ear has heard                                    the good that the Lord                       has prepared for those                       who wait on Him                                 to hear His voice                                   “I am the Potter                                 and you are the clay”</a:t>
            </a:r>
            <a:endParaRPr lang="en-US" sz="540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3294840924"/>
      </p:ext>
    </p:extLst>
  </p:cSld>
  <p:clrMapOvr>
    <a:masterClrMapping/>
  </p:clrMapOvr>
</p:sld>
</file>

<file path=ppt/slides/slide6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0578" name="Text Box 2"/>
          <p:cNvSpPr txBox="1">
            <a:spLocks noChangeArrowheads="1"/>
          </p:cNvSpPr>
          <p:nvPr/>
        </p:nvSpPr>
        <p:spPr bwMode="auto">
          <a:xfrm>
            <a:off x="0" y="0"/>
            <a:ext cx="9144000" cy="584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effectLst>
                  <a:outerShdw blurRad="38100" dist="38100" dir="2700000" algn="tl">
                    <a:srgbClr val="000000"/>
                  </a:outerShdw>
                </a:effectLst>
              </a:rPr>
              <a:t>Jesus take me in Your hand          and make me all                       that you want me to be              Jesus help me understand          my purpose and what               You can do through me, fulfilling my destiny</a:t>
            </a:r>
          </a:p>
        </p:txBody>
      </p:sp>
    </p:spTree>
    <p:extLst>
      <p:ext uri="{BB962C8B-B14F-4D97-AF65-F5344CB8AC3E}">
        <p14:creationId xmlns:p14="http://schemas.microsoft.com/office/powerpoint/2010/main" val="1053182787"/>
      </p:ext>
    </p:extLst>
  </p:cSld>
  <p:clrMapOvr>
    <a:masterClrMapping/>
  </p:clrMapOvr>
</p:sld>
</file>

<file path=ppt/slides/slide6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1602" name="Text Box 2"/>
          <p:cNvSpPr txBox="1">
            <a:spLocks noChangeArrowheads="1"/>
          </p:cNvSpPr>
          <p:nvPr/>
        </p:nvSpPr>
        <p:spPr bwMode="auto">
          <a:xfrm>
            <a:off x="0" y="0"/>
            <a:ext cx="9144000" cy="521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a:solidFill>
                  <a:srgbClr val="FFFFFF"/>
                </a:solidFill>
                <a:effectLst>
                  <a:outerShdw blurRad="38100" dist="38100" dir="2700000" algn="tl">
                    <a:srgbClr val="000000"/>
                  </a:outerShdw>
                </a:effectLst>
              </a:rPr>
              <a:t>“No Eye has seen                                No ear has heard                                    the good that I have prepared            for those who wait on Me                                 to hear My voice                                   I am the Potter                                 and you are the clay”</a:t>
            </a:r>
          </a:p>
        </p:txBody>
      </p:sp>
    </p:spTree>
    <p:extLst>
      <p:ext uri="{BB962C8B-B14F-4D97-AF65-F5344CB8AC3E}">
        <p14:creationId xmlns:p14="http://schemas.microsoft.com/office/powerpoint/2010/main" val="40983449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8" name="Text Box 6"/>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As it was in the time of the days we’ve been told</a:t>
            </a:r>
          </a:p>
        </p:txBody>
      </p:sp>
      <p:sp>
        <p:nvSpPr>
          <p:cNvPr id="64519" name="Text Box 7"/>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How you filled all the house</a:t>
            </a:r>
          </a:p>
        </p:txBody>
      </p:sp>
      <p:sp>
        <p:nvSpPr>
          <p:cNvPr id="64520" name="Text Box 8"/>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Holy Spirit blow….</a:t>
            </a:r>
          </a:p>
        </p:txBody>
      </p:sp>
    </p:spTree>
    <p:extLst>
      <p:ext uri="{BB962C8B-B14F-4D97-AF65-F5344CB8AC3E}">
        <p14:creationId xmlns:p14="http://schemas.microsoft.com/office/powerpoint/2010/main" val="2265392505"/>
      </p:ext>
    </p:extLst>
  </p:cSld>
  <p:clrMapOvr>
    <a:masterClrMapping/>
  </p:clrMapOvr>
  <p:timing>
    <p:tnLst>
      <p:par>
        <p:cTn id="1" dur="indefinite" restart="never" nodeType="tmRoot"/>
      </p:par>
    </p:tnLst>
  </p:timing>
</p:sld>
</file>

<file path=ppt/slides/slide6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2626" name="Text Box 2"/>
          <p:cNvSpPr txBox="1">
            <a:spLocks noChangeArrowheads="1"/>
          </p:cNvSpPr>
          <p:nvPr/>
        </p:nvSpPr>
        <p:spPr bwMode="auto">
          <a:xfrm>
            <a:off x="0" y="0"/>
            <a:ext cx="9144000" cy="584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effectLst>
                  <a:outerShdw blurRad="38100" dist="38100" dir="2700000" algn="tl">
                    <a:srgbClr val="000000"/>
                  </a:outerShdw>
                </a:effectLst>
              </a:rPr>
              <a:t>“Let me take you in My hand          and make You all                       that I want You to be                    I Will help me understand          Your purpose and what               You can do through me, fulfilling Your destiny”</a:t>
            </a:r>
          </a:p>
        </p:txBody>
      </p:sp>
    </p:spTree>
    <p:extLst>
      <p:ext uri="{BB962C8B-B14F-4D97-AF65-F5344CB8AC3E}">
        <p14:creationId xmlns:p14="http://schemas.microsoft.com/office/powerpoint/2010/main" val="201901200"/>
      </p:ext>
    </p:extLst>
  </p:cSld>
  <p:clrMapOvr>
    <a:masterClrMapping/>
  </p:clrMapOvr>
</p:sld>
</file>

<file path=ppt/slides/slide6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3650" name="Text Box 2"/>
          <p:cNvSpPr txBox="1">
            <a:spLocks noChangeArrowheads="1"/>
          </p:cNvSpPr>
          <p:nvPr/>
        </p:nvSpPr>
        <p:spPr bwMode="auto">
          <a:xfrm>
            <a:off x="304800" y="0"/>
            <a:ext cx="9144000" cy="484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a:solidFill>
                  <a:srgbClr val="FFFFFF"/>
                </a:solidFill>
                <a:effectLst>
                  <a:outerShdw blurRad="38100" dist="38100" dir="2700000" algn="tl">
                    <a:srgbClr val="000000"/>
                  </a:outerShdw>
                </a:effectLst>
              </a:rPr>
              <a:t>Jesus, Jesus                                   Holy and Anointed One                Jesus    </a:t>
            </a:r>
          </a:p>
          <a:p>
            <a:pPr algn="ctr">
              <a:spcBef>
                <a:spcPct val="50000"/>
              </a:spcBef>
            </a:pPr>
            <a:r>
              <a:rPr lang="en-US" sz="4800">
                <a:solidFill>
                  <a:srgbClr val="FFFFFF"/>
                </a:solidFill>
                <a:effectLst>
                  <a:outerShdw blurRad="38100" dist="38100" dir="2700000" algn="tl">
                    <a:srgbClr val="000000"/>
                  </a:outerShdw>
                </a:effectLst>
              </a:rPr>
              <a:t>Jesus, Jesus                                 Risen and Exalted One                   Jesus</a:t>
            </a:r>
          </a:p>
        </p:txBody>
      </p:sp>
    </p:spTree>
    <p:extLst>
      <p:ext uri="{BB962C8B-B14F-4D97-AF65-F5344CB8AC3E}">
        <p14:creationId xmlns:p14="http://schemas.microsoft.com/office/powerpoint/2010/main" val="831086776"/>
      </p:ext>
    </p:extLst>
  </p:cSld>
  <p:clrMapOvr>
    <a:masterClrMapping/>
  </p:clrMapOvr>
</p:sld>
</file>

<file path=ppt/slides/slide6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4674" name="Text Box 2"/>
          <p:cNvSpPr txBox="1">
            <a:spLocks noChangeArrowheads="1"/>
          </p:cNvSpPr>
          <p:nvPr/>
        </p:nvSpPr>
        <p:spPr bwMode="auto">
          <a:xfrm>
            <a:off x="0" y="0"/>
            <a:ext cx="9144000" cy="594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a:solidFill>
                  <a:srgbClr val="FFFFFF"/>
                </a:solidFill>
                <a:effectLst>
                  <a:outerShdw blurRad="38100" dist="38100" dir="2700000" algn="tl">
                    <a:srgbClr val="000000"/>
                  </a:outerShdw>
                </a:effectLst>
              </a:rPr>
              <a:t>Your name is like honey                  on my lips                                     Your  Spirit like water                       to my soul                                      Your  Word is a lamp                   unto my feet                                 Jesus, I love You,                                I love You.</a:t>
            </a:r>
          </a:p>
        </p:txBody>
      </p:sp>
    </p:spTree>
    <p:extLst>
      <p:ext uri="{BB962C8B-B14F-4D97-AF65-F5344CB8AC3E}">
        <p14:creationId xmlns:p14="http://schemas.microsoft.com/office/powerpoint/2010/main" val="3071538126"/>
      </p:ext>
    </p:extLst>
  </p:cSld>
  <p:clrMapOvr>
    <a:masterClrMapping/>
  </p:clrMapOvr>
</p:sld>
</file>

<file path=ppt/slides/slide6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5698" name="Text Box 2"/>
          <p:cNvSpPr txBox="1">
            <a:spLocks noChangeArrowheads="1"/>
          </p:cNvSpPr>
          <p:nvPr/>
        </p:nvSpPr>
        <p:spPr bwMode="auto">
          <a:xfrm>
            <a:off x="0" y="0"/>
            <a:ext cx="9144000"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400">
                <a:solidFill>
                  <a:srgbClr val="FFFFFF"/>
                </a:solidFill>
                <a:effectLst>
                  <a:outerShdw blurRad="38100" dist="38100" dir="2700000" algn="tl">
                    <a:srgbClr val="000000"/>
                  </a:outerShdw>
                </a:effectLst>
              </a:rPr>
              <a:t>Lord I come to You,                              let my heart be changed, renewed flowing from the grace                             that I found in You.                            Lord I’ve come to know                            the weaknesses I see in me                     Will be stripped away                             by the power of Your love.</a:t>
            </a:r>
            <a:endParaRPr lang="en-US" sz="540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306647262"/>
      </p:ext>
    </p:extLst>
  </p:cSld>
  <p:clrMapOvr>
    <a:masterClrMapping/>
  </p:clrMapOvr>
  <p:timing>
    <p:tnLst>
      <p:par>
        <p:cTn id="1" dur="indefinite" restart="never" nodeType="tmRoot"/>
      </p:par>
    </p:tnLst>
  </p:timing>
</p:sld>
</file>

<file path=ppt/slides/slide6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22" name="Text Box 2"/>
          <p:cNvSpPr txBox="1">
            <a:spLocks noChangeArrowheads="1"/>
          </p:cNvSpPr>
          <p:nvPr/>
        </p:nvSpPr>
        <p:spPr bwMode="auto">
          <a:xfrm>
            <a:off x="0" y="0"/>
            <a:ext cx="9144000" cy="612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400">
                <a:solidFill>
                  <a:srgbClr val="FFFFFF"/>
                </a:solidFill>
                <a:effectLst>
                  <a:outerShdw blurRad="38100" dist="38100" dir="2700000" algn="tl">
                    <a:srgbClr val="000000"/>
                  </a:outerShdw>
                </a:effectLst>
              </a:rPr>
              <a:t>Hold me close                                        let Your love surround me.                 Bring me near                                      and draw me to Your side.                      And as I wait                                          I’ll rise like the eagle.                          And I will soar with You.                   Your Spirit leads me on                         by the Power Of Your Love</a:t>
            </a:r>
            <a:endParaRPr lang="en-US" sz="540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2442146598"/>
      </p:ext>
    </p:extLst>
  </p:cSld>
  <p:clrMapOvr>
    <a:masterClrMapping/>
  </p:clrMapOvr>
  <p:timing>
    <p:tnLst>
      <p:par>
        <p:cTn id="1" dur="indefinite" restart="never" nodeType="tmRoot"/>
      </p:par>
    </p:tnLst>
  </p:timing>
</p:sld>
</file>

<file path=ppt/slides/slide6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7746" name="Text Box 2"/>
          <p:cNvSpPr txBox="1">
            <a:spLocks noChangeArrowheads="1"/>
          </p:cNvSpPr>
          <p:nvPr/>
        </p:nvSpPr>
        <p:spPr bwMode="auto">
          <a:xfrm>
            <a:off x="0" y="228600"/>
            <a:ext cx="9144000" cy="667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effectLst>
                  <a:outerShdw blurRad="38100" dist="38100" dir="2700000" algn="tl">
                    <a:srgbClr val="000000"/>
                  </a:outerShdw>
                </a:effectLst>
              </a:rPr>
              <a:t>Lord, unveil my eyes,                let me see you, face to face,          the knowledge of Your love         as You live in me.                    And Lord, renew my mind,          as Your will unfolds in my life, in living everyday                      by the Power of Your Love</a:t>
            </a:r>
          </a:p>
        </p:txBody>
      </p:sp>
    </p:spTree>
    <p:extLst>
      <p:ext uri="{BB962C8B-B14F-4D97-AF65-F5344CB8AC3E}">
        <p14:creationId xmlns:p14="http://schemas.microsoft.com/office/powerpoint/2010/main" val="591946565"/>
      </p:ext>
    </p:extLst>
  </p:cSld>
  <p:clrMapOvr>
    <a:masterClrMapping/>
  </p:clrMapOvr>
</p:sld>
</file>

<file path=ppt/slides/slide6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8770" name="Text Box 2"/>
          <p:cNvSpPr txBox="1">
            <a:spLocks noChangeArrowheads="1"/>
          </p:cNvSpPr>
          <p:nvPr/>
        </p:nvSpPr>
        <p:spPr bwMode="auto">
          <a:xfrm>
            <a:off x="0" y="0"/>
            <a:ext cx="9144000" cy="667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effectLst>
                  <a:outerShdw blurRad="38100" dist="38100" dir="2700000" algn="tl">
                    <a:srgbClr val="000000"/>
                  </a:outerShdw>
                </a:effectLst>
              </a:rPr>
              <a:t>There is a river                        that flows from deep within  There is a fountain                   that frees the soul from sin.  Come to this water,                 there is a vast supply.              There is a river                        that never shall run dry.</a:t>
            </a:r>
          </a:p>
        </p:txBody>
      </p:sp>
    </p:spTree>
    <p:extLst>
      <p:ext uri="{BB962C8B-B14F-4D97-AF65-F5344CB8AC3E}">
        <p14:creationId xmlns:p14="http://schemas.microsoft.com/office/powerpoint/2010/main" val="4051006673"/>
      </p:ext>
    </p:extLst>
  </p:cSld>
  <p:clrMapOvr>
    <a:masterClrMapping/>
  </p:clrMapOvr>
</p:sld>
</file>

<file path=ppt/slides/slide6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9794" name="Text Box 2"/>
          <p:cNvSpPr txBox="1">
            <a:spLocks noChangeArrowheads="1"/>
          </p:cNvSpPr>
          <p:nvPr/>
        </p:nvSpPr>
        <p:spPr bwMode="auto">
          <a:xfrm>
            <a:off x="0" y="0"/>
            <a:ext cx="9144000" cy="667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a:solidFill>
                  <a:srgbClr val="FFFFFF"/>
                </a:solidFill>
                <a:effectLst>
                  <a:outerShdw blurRad="38100" dist="38100" dir="2700000" algn="tl">
                    <a:srgbClr val="000000"/>
                  </a:outerShdw>
                </a:effectLst>
              </a:rPr>
              <a:t>There came a sound                     from heaven as                                   a mighty rushing  wind                       it filled their hearts with singing     and it gave them peace within.      The prophet made this promise     The Spirit shall descend                  and from your inmost being               a river without end</a:t>
            </a:r>
            <a:endParaRPr lang="en-US" sz="540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24865484"/>
      </p:ext>
    </p:extLst>
  </p:cSld>
  <p:clrMapOvr>
    <a:masterClrMapping/>
  </p:clrMapOvr>
</p:sld>
</file>

<file path=ppt/slides/slide6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0818" name="Text Box 2"/>
          <p:cNvSpPr txBox="1">
            <a:spLocks noChangeArrowheads="1"/>
          </p:cNvSpPr>
          <p:nvPr/>
        </p:nvSpPr>
        <p:spPr bwMode="auto">
          <a:xfrm>
            <a:off x="0" y="609600"/>
            <a:ext cx="9144000" cy="420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effectLst>
                  <a:outerShdw blurRad="38100" dist="38100" dir="2700000" algn="tl">
                    <a:srgbClr val="000000"/>
                  </a:outerShdw>
                </a:effectLst>
              </a:rPr>
              <a:t>To the Lamb                          upon the Throne,                        be the praise forevermore,        be the power and the glory;       be the strength and majesty.  </a:t>
            </a:r>
          </a:p>
        </p:txBody>
      </p:sp>
    </p:spTree>
    <p:extLst>
      <p:ext uri="{BB962C8B-B14F-4D97-AF65-F5344CB8AC3E}">
        <p14:creationId xmlns:p14="http://schemas.microsoft.com/office/powerpoint/2010/main" val="3240963212"/>
      </p:ext>
    </p:extLst>
  </p:cSld>
  <p:clrMapOvr>
    <a:masterClrMapping/>
  </p:clrMapOvr>
</p:sld>
</file>

<file path=ppt/slides/slide6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1842" name="Text Box 2"/>
          <p:cNvSpPr txBox="1">
            <a:spLocks noChangeArrowheads="1"/>
          </p:cNvSpPr>
          <p:nvPr/>
        </p:nvSpPr>
        <p:spPr bwMode="auto">
          <a:xfrm>
            <a:off x="0" y="0"/>
            <a:ext cx="9144000" cy="667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effectLst>
                  <a:outerShdw blurRad="38100" dist="38100" dir="2700000" algn="tl">
                    <a:srgbClr val="000000"/>
                  </a:outerShdw>
                </a:effectLst>
              </a:rPr>
              <a:t>We worship Thee,                     O’ Lamb of God,                      the Living Word,                      We lift up Your name              and worship Thee,              Ancient Days;                           we give You praise                    O’ Lamb upon the Throne</a:t>
            </a:r>
          </a:p>
        </p:txBody>
      </p:sp>
    </p:spTree>
    <p:extLst>
      <p:ext uri="{BB962C8B-B14F-4D97-AF65-F5344CB8AC3E}">
        <p14:creationId xmlns:p14="http://schemas.microsoft.com/office/powerpoint/2010/main" val="26296552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5" name="Text Box 9"/>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Feel the wind again, filling the hearts of men</a:t>
            </a:r>
          </a:p>
        </p:txBody>
      </p:sp>
      <p:sp>
        <p:nvSpPr>
          <p:cNvPr id="65546" name="Text Box 10"/>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Blow across this place, come sweet wind</a:t>
            </a:r>
          </a:p>
        </p:txBody>
      </p:sp>
      <p:sp>
        <p:nvSpPr>
          <p:cNvPr id="65547" name="Text Box 11"/>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Holy Spirit move, we’re giving our hearts to you</a:t>
            </a:r>
          </a:p>
        </p:txBody>
      </p:sp>
      <p:sp>
        <p:nvSpPr>
          <p:cNvPr id="65548" name="Text Box 12"/>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In Your presence once again, might wind</a:t>
            </a:r>
          </a:p>
        </p:txBody>
      </p:sp>
    </p:spTree>
    <p:extLst>
      <p:ext uri="{BB962C8B-B14F-4D97-AF65-F5344CB8AC3E}">
        <p14:creationId xmlns:p14="http://schemas.microsoft.com/office/powerpoint/2010/main" val="1217813391"/>
      </p:ext>
    </p:extLst>
  </p:cSld>
  <p:clrMapOvr>
    <a:masterClrMapping/>
  </p:clrMapOvr>
  <p:timing>
    <p:tnLst>
      <p:par>
        <p:cTn id="1" dur="indefinite" restart="never" nodeType="tmRoot"/>
      </p:par>
    </p:tnLst>
  </p:timing>
</p:sld>
</file>

<file path=ppt/slides/slide6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2866" name="Text Box 2"/>
          <p:cNvSpPr txBox="1">
            <a:spLocks noChangeArrowheads="1"/>
          </p:cNvSpPr>
          <p:nvPr/>
        </p:nvSpPr>
        <p:spPr bwMode="auto">
          <a:xfrm>
            <a:off x="0" y="533400"/>
            <a:ext cx="9144000" cy="496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7200">
                <a:solidFill>
                  <a:srgbClr val="FFFFFF"/>
                </a:solidFill>
                <a:effectLst>
                  <a:outerShdw blurRad="38100" dist="38100" dir="2700000" algn="tl">
                    <a:srgbClr val="000000"/>
                  </a:outerShdw>
                </a:effectLst>
              </a:rPr>
              <a:t>Holy, Holy, Holy,                   Only You are worthy                     You are the precious Lamb that was slain</a:t>
            </a:r>
            <a:r>
              <a:rPr lang="en-US" sz="5400">
                <a:solidFill>
                  <a:srgbClr val="FFFFFF"/>
                </a:solidFill>
                <a:effectLst>
                  <a:outerShdw blurRad="38100" dist="38100" dir="2700000" algn="tl">
                    <a:srgbClr val="000000"/>
                  </a:outerShdw>
                </a:effectLst>
              </a:rPr>
              <a:t>    </a:t>
            </a:r>
            <a:r>
              <a:rPr lang="en-US" sz="3200">
                <a:solidFill>
                  <a:srgbClr val="FFFFFF"/>
                </a:solidFill>
                <a:effectLst>
                  <a:outerShdw blurRad="38100" dist="38100" dir="2700000" algn="tl">
                    <a:srgbClr val="000000"/>
                  </a:outerShdw>
                </a:effectLst>
              </a:rPr>
              <a:t>(Repeat)  </a:t>
            </a:r>
            <a:endParaRPr lang="en-US" sz="540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1333159242"/>
      </p:ext>
    </p:extLst>
  </p:cSld>
  <p:clrMapOvr>
    <a:masterClrMapping/>
  </p:clrMapOvr>
</p:sld>
</file>

<file path=ppt/slides/slide6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0650</a:t>
            </a:r>
          </a:p>
        </p:txBody>
      </p:sp>
    </p:spTree>
  </p:cSld>
  <p:clrMapOvr>
    <a:masterClrMapping/>
  </p:clrMapOvr>
  <p:timing>
    <p:tnLst>
      <p:par>
        <p:cTn id="1" dur="indefinite" restart="never" nodeType="tmRoot"/>
      </p:par>
    </p:tnLst>
  </p:timing>
</p:sld>
</file>

<file path=ppt/slides/slide6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0651</a:t>
            </a:r>
          </a:p>
        </p:txBody>
      </p:sp>
    </p:spTree>
  </p:cSld>
  <p:clrMapOvr>
    <a:masterClrMapping/>
  </p:clrMapOvr>
  <p:timing>
    <p:tnLst>
      <p:par>
        <p:cTn id="1" dur="indefinite" restart="never" nodeType="tmRoot"/>
      </p:par>
    </p:tnLst>
  </p:timing>
</p:sld>
</file>

<file path=ppt/slides/slide6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5938" name="Text Box 2"/>
          <p:cNvSpPr txBox="1">
            <a:spLocks noChangeArrowheads="1"/>
          </p:cNvSpPr>
          <p:nvPr/>
        </p:nvSpPr>
        <p:spPr bwMode="auto">
          <a:xfrm>
            <a:off x="381000" y="7620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a:solidFill>
                  <a:srgbClr val="FFFFFF"/>
                </a:solidFill>
                <a:effectLst>
                  <a:outerShdw blurRad="38100" dist="38100" dir="2700000" algn="tl">
                    <a:srgbClr val="000000"/>
                  </a:outerShdw>
                </a:effectLst>
              </a:rPr>
              <a:t>There’s room at the cross for you</a:t>
            </a:r>
            <a:endParaRPr lang="en-US" sz="4400" b="1" i="1">
              <a:solidFill>
                <a:srgbClr val="FFFFFF"/>
              </a:solidFill>
              <a:effectLst>
                <a:outerShdw blurRad="38100" dist="38100" dir="2700000" algn="tl">
                  <a:srgbClr val="000000"/>
                </a:outerShdw>
              </a:effectLst>
            </a:endParaRPr>
          </a:p>
        </p:txBody>
      </p:sp>
      <p:sp>
        <p:nvSpPr>
          <p:cNvPr id="1575939" name="Text Box 3"/>
          <p:cNvSpPr txBox="1">
            <a:spLocks noChangeArrowheads="1"/>
          </p:cNvSpPr>
          <p:nvPr/>
        </p:nvSpPr>
        <p:spPr bwMode="auto">
          <a:xfrm>
            <a:off x="457200" y="16002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a:solidFill>
                  <a:srgbClr val="FFFFFF"/>
                </a:solidFill>
                <a:effectLst>
                  <a:outerShdw blurRad="38100" dist="38100" dir="2700000" algn="tl">
                    <a:srgbClr val="000000"/>
                  </a:outerShdw>
                </a:effectLst>
              </a:rPr>
              <a:t>There’s room at the cross for you</a:t>
            </a:r>
            <a:endParaRPr lang="en-US" sz="4400" b="1" i="1">
              <a:solidFill>
                <a:srgbClr val="FFFFFF"/>
              </a:solidFill>
              <a:effectLst>
                <a:outerShdw blurRad="38100" dist="38100" dir="2700000" algn="tl">
                  <a:srgbClr val="000000"/>
                </a:outerShdw>
              </a:effectLst>
            </a:endParaRPr>
          </a:p>
        </p:txBody>
      </p:sp>
      <p:sp>
        <p:nvSpPr>
          <p:cNvPr id="1575940" name="Text Box 4"/>
          <p:cNvSpPr txBox="1">
            <a:spLocks noChangeArrowheads="1"/>
          </p:cNvSpPr>
          <p:nvPr/>
        </p:nvSpPr>
        <p:spPr bwMode="auto">
          <a:xfrm>
            <a:off x="533400" y="24384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a:solidFill>
                  <a:srgbClr val="FFFFFF"/>
                </a:solidFill>
                <a:effectLst>
                  <a:outerShdw blurRad="38100" dist="38100" dir="2700000" algn="tl">
                    <a:srgbClr val="000000"/>
                  </a:outerShdw>
                </a:effectLst>
              </a:rPr>
              <a:t>Though millions have come</a:t>
            </a:r>
            <a:endParaRPr lang="en-US" sz="4400" b="1" i="1">
              <a:solidFill>
                <a:srgbClr val="FFFFFF"/>
              </a:solidFill>
              <a:effectLst>
                <a:outerShdw blurRad="38100" dist="38100" dir="2700000" algn="tl">
                  <a:srgbClr val="000000"/>
                </a:outerShdw>
              </a:effectLst>
            </a:endParaRPr>
          </a:p>
        </p:txBody>
      </p:sp>
      <p:sp>
        <p:nvSpPr>
          <p:cNvPr id="1575941" name="Text Box 5"/>
          <p:cNvSpPr txBox="1">
            <a:spLocks noChangeArrowheads="1"/>
          </p:cNvSpPr>
          <p:nvPr/>
        </p:nvSpPr>
        <p:spPr bwMode="auto">
          <a:xfrm>
            <a:off x="533400" y="32766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a:solidFill>
                  <a:srgbClr val="FFFFFF"/>
                </a:solidFill>
                <a:effectLst>
                  <a:outerShdw blurRad="38100" dist="38100" dir="2700000" algn="tl">
                    <a:srgbClr val="000000"/>
                  </a:outerShdw>
                </a:effectLst>
              </a:rPr>
              <a:t>There’s still room for one</a:t>
            </a:r>
            <a:endParaRPr lang="en-US" sz="4400" b="1" i="1">
              <a:solidFill>
                <a:srgbClr val="FFFFFF"/>
              </a:solidFill>
              <a:effectLst>
                <a:outerShdw blurRad="38100" dist="38100" dir="2700000" algn="tl">
                  <a:srgbClr val="000000"/>
                </a:outerShdw>
              </a:effectLst>
            </a:endParaRPr>
          </a:p>
        </p:txBody>
      </p:sp>
      <p:sp>
        <p:nvSpPr>
          <p:cNvPr id="1575942" name="Text Box 6"/>
          <p:cNvSpPr txBox="1">
            <a:spLocks noChangeArrowheads="1"/>
          </p:cNvSpPr>
          <p:nvPr/>
        </p:nvSpPr>
        <p:spPr bwMode="auto">
          <a:xfrm>
            <a:off x="457200" y="42672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a:solidFill>
                  <a:srgbClr val="FFFFFF"/>
                </a:solidFill>
                <a:effectLst>
                  <a:outerShdw blurRad="38100" dist="38100" dir="2700000" algn="tl">
                    <a:srgbClr val="000000"/>
                  </a:outerShdw>
                </a:effectLst>
              </a:rPr>
              <a:t>There is room at the cross for you</a:t>
            </a:r>
            <a:endParaRPr lang="en-US" sz="4400" b="1" i="1">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3087384113"/>
      </p:ext>
    </p:extLst>
  </p:cSld>
  <p:clrMapOvr>
    <a:masterClrMapping/>
  </p:clrMapOvr>
</p:sld>
</file>

<file path=ppt/slides/slide6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62" name="Text Box 2"/>
          <p:cNvSpPr txBox="1">
            <a:spLocks noChangeArrowheads="1"/>
          </p:cNvSpPr>
          <p:nvPr/>
        </p:nvSpPr>
        <p:spPr bwMode="auto">
          <a:xfrm>
            <a:off x="228600" y="0"/>
            <a:ext cx="8915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000">
                <a:solidFill>
                  <a:srgbClr val="FFFFFF"/>
                </a:solidFill>
                <a:effectLst>
                  <a:outerShdw blurRad="38100" dist="38100" dir="2700000" algn="tl">
                    <a:srgbClr val="000000"/>
                  </a:outerShdw>
                </a:effectLst>
              </a:rPr>
              <a:t>Amazing Grace</a:t>
            </a:r>
            <a:endParaRPr lang="en-US" sz="4400">
              <a:solidFill>
                <a:srgbClr val="FFFFFF"/>
              </a:solidFill>
              <a:effectLst>
                <a:outerShdw blurRad="38100" dist="38100" dir="2700000" algn="tl">
                  <a:srgbClr val="000000"/>
                </a:outerShdw>
              </a:effectLst>
            </a:endParaRPr>
          </a:p>
        </p:txBody>
      </p:sp>
      <p:sp>
        <p:nvSpPr>
          <p:cNvPr id="1576963" name="Text Box 3"/>
          <p:cNvSpPr txBox="1">
            <a:spLocks noChangeArrowheads="1"/>
          </p:cNvSpPr>
          <p:nvPr/>
        </p:nvSpPr>
        <p:spPr bwMode="auto">
          <a:xfrm>
            <a:off x="533400" y="1371600"/>
            <a:ext cx="8610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000">
                <a:solidFill>
                  <a:srgbClr val="FFFFFF"/>
                </a:solidFill>
                <a:effectLst>
                  <a:outerShdw blurRad="38100" dist="38100" dir="2700000" algn="tl">
                    <a:srgbClr val="000000"/>
                  </a:outerShdw>
                </a:effectLst>
              </a:rPr>
              <a:t>I once was lost,</a:t>
            </a:r>
            <a:r>
              <a:rPr lang="en-US" sz="4400">
                <a:solidFill>
                  <a:srgbClr val="FFFFFF"/>
                </a:solidFill>
                <a:effectLst>
                  <a:outerShdw blurRad="38100" dist="38100" dir="2700000" algn="tl">
                    <a:srgbClr val="000000"/>
                  </a:outerShdw>
                </a:effectLst>
              </a:rPr>
              <a:t> </a:t>
            </a:r>
          </a:p>
        </p:txBody>
      </p:sp>
      <p:sp>
        <p:nvSpPr>
          <p:cNvPr id="1576964" name="Text Box 4"/>
          <p:cNvSpPr txBox="1">
            <a:spLocks noChangeArrowheads="1"/>
          </p:cNvSpPr>
          <p:nvPr/>
        </p:nvSpPr>
        <p:spPr bwMode="auto">
          <a:xfrm>
            <a:off x="914400" y="2895600"/>
            <a:ext cx="7543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000">
                <a:solidFill>
                  <a:srgbClr val="FFFFFF"/>
                </a:solidFill>
                <a:effectLst>
                  <a:outerShdw blurRad="38100" dist="38100" dir="2700000" algn="tl">
                    <a:srgbClr val="000000"/>
                  </a:outerShdw>
                </a:effectLst>
              </a:rPr>
              <a:t>Was blind,</a:t>
            </a:r>
            <a:r>
              <a:rPr lang="en-US" sz="4400">
                <a:solidFill>
                  <a:srgbClr val="FFFFFF"/>
                </a:solidFill>
                <a:effectLst>
                  <a:outerShdw blurRad="38100" dist="38100" dir="2700000" algn="tl">
                    <a:srgbClr val="000000"/>
                  </a:outerShdw>
                </a:effectLst>
              </a:rPr>
              <a:t> </a:t>
            </a:r>
          </a:p>
        </p:txBody>
      </p:sp>
      <p:sp>
        <p:nvSpPr>
          <p:cNvPr id="1576965" name="Text Box 5"/>
          <p:cNvSpPr txBox="1">
            <a:spLocks noChangeArrowheads="1"/>
          </p:cNvSpPr>
          <p:nvPr/>
        </p:nvSpPr>
        <p:spPr bwMode="auto">
          <a:xfrm>
            <a:off x="1524000" y="685800"/>
            <a:ext cx="6629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400" i="1">
                <a:solidFill>
                  <a:srgbClr val="FFFFFF"/>
                </a:solidFill>
                <a:effectLst>
                  <a:outerShdw blurRad="38100" dist="38100" dir="2700000" algn="tl">
                    <a:srgbClr val="000000"/>
                  </a:outerShdw>
                </a:effectLst>
              </a:rPr>
              <a:t>how sweet the sound</a:t>
            </a:r>
            <a:endParaRPr lang="en-US" sz="4400">
              <a:solidFill>
                <a:srgbClr val="FFFFFF"/>
              </a:solidFill>
              <a:effectLst>
                <a:outerShdw blurRad="38100" dist="38100" dir="2700000" algn="tl">
                  <a:srgbClr val="000000"/>
                </a:outerShdw>
              </a:effectLst>
            </a:endParaRPr>
          </a:p>
        </p:txBody>
      </p:sp>
      <p:sp>
        <p:nvSpPr>
          <p:cNvPr id="1576966" name="Text Box 6"/>
          <p:cNvSpPr txBox="1">
            <a:spLocks noChangeArrowheads="1"/>
          </p:cNvSpPr>
          <p:nvPr/>
        </p:nvSpPr>
        <p:spPr bwMode="auto">
          <a:xfrm>
            <a:off x="1600200" y="2057400"/>
            <a:ext cx="6096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400" i="1">
                <a:solidFill>
                  <a:srgbClr val="FFFFFF"/>
                </a:solidFill>
                <a:effectLst>
                  <a:outerShdw blurRad="38100" dist="38100" dir="2700000" algn="tl">
                    <a:srgbClr val="000000"/>
                  </a:outerShdw>
                </a:effectLst>
              </a:rPr>
              <a:t>but now am found,</a:t>
            </a:r>
            <a:endParaRPr lang="en-US" sz="4400">
              <a:solidFill>
                <a:srgbClr val="FFFFFF"/>
              </a:solidFill>
              <a:effectLst>
                <a:outerShdw blurRad="38100" dist="38100" dir="2700000" algn="tl">
                  <a:srgbClr val="000000"/>
                </a:outerShdw>
              </a:effectLst>
            </a:endParaRPr>
          </a:p>
        </p:txBody>
      </p:sp>
      <p:sp>
        <p:nvSpPr>
          <p:cNvPr id="1576967" name="Text Box 7"/>
          <p:cNvSpPr txBox="1">
            <a:spLocks noChangeArrowheads="1"/>
          </p:cNvSpPr>
          <p:nvPr/>
        </p:nvSpPr>
        <p:spPr bwMode="auto">
          <a:xfrm>
            <a:off x="2286000" y="3581400"/>
            <a:ext cx="4800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400" i="1">
                <a:solidFill>
                  <a:srgbClr val="FFFFFF"/>
                </a:solidFill>
                <a:effectLst>
                  <a:outerShdw blurRad="38100" dist="38100" dir="2700000" algn="tl">
                    <a:srgbClr val="000000"/>
                  </a:outerShdw>
                </a:effectLst>
              </a:rPr>
              <a:t>but now I see.</a:t>
            </a:r>
          </a:p>
        </p:txBody>
      </p:sp>
    </p:spTree>
    <p:extLst>
      <p:ext uri="{BB962C8B-B14F-4D97-AF65-F5344CB8AC3E}">
        <p14:creationId xmlns:p14="http://schemas.microsoft.com/office/powerpoint/2010/main" val="2262515760"/>
      </p:ext>
    </p:extLst>
  </p:cSld>
  <p:clrMapOvr>
    <a:masterClrMapping/>
  </p:clrMapOvr>
</p:sld>
</file>

<file path=ppt/slides/slide6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986" name="Text Box 2"/>
          <p:cNvSpPr txBox="1">
            <a:spLocks noChangeArrowheads="1"/>
          </p:cNvSpPr>
          <p:nvPr/>
        </p:nvSpPr>
        <p:spPr bwMode="auto">
          <a:xfrm>
            <a:off x="381000" y="609600"/>
            <a:ext cx="8382000" cy="326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400">
                <a:solidFill>
                  <a:srgbClr val="FFFFFF"/>
                </a:solidFill>
                <a:effectLst>
                  <a:outerShdw blurRad="38100" dist="38100" dir="2700000" algn="tl">
                    <a:srgbClr val="000000"/>
                  </a:outerShdw>
                </a:effectLst>
              </a:rPr>
              <a:t>It was grace that  taught my heart to fear, And grace my fears relieved.</a:t>
            </a:r>
          </a:p>
          <a:p>
            <a:pPr algn="ctr">
              <a:spcBef>
                <a:spcPct val="50000"/>
              </a:spcBef>
            </a:pPr>
            <a:r>
              <a:rPr lang="en-US" sz="4800">
                <a:solidFill>
                  <a:srgbClr val="FFFFFF"/>
                </a:solidFill>
                <a:effectLst>
                  <a:outerShdw blurRad="38100" dist="38100" dir="2700000" algn="tl">
                    <a:srgbClr val="000000"/>
                  </a:outerShdw>
                </a:effectLst>
              </a:rPr>
              <a:t>How precious did that grace appear the hour I first believed</a:t>
            </a:r>
          </a:p>
        </p:txBody>
      </p:sp>
    </p:spTree>
    <p:extLst>
      <p:ext uri="{BB962C8B-B14F-4D97-AF65-F5344CB8AC3E}">
        <p14:creationId xmlns:p14="http://schemas.microsoft.com/office/powerpoint/2010/main" val="317328346"/>
      </p:ext>
    </p:extLst>
  </p:cSld>
  <p:clrMapOvr>
    <a:masterClrMapping/>
  </p:clrMapOvr>
</p:sld>
</file>

<file path=ppt/slides/slide6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9010" name="Text Box 2"/>
          <p:cNvSpPr txBox="1">
            <a:spLocks noChangeArrowheads="1"/>
          </p:cNvSpPr>
          <p:nvPr/>
        </p:nvSpPr>
        <p:spPr bwMode="auto">
          <a:xfrm>
            <a:off x="533400" y="381000"/>
            <a:ext cx="8077200" cy="484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a:solidFill>
                  <a:srgbClr val="FFFFFF"/>
                </a:solidFill>
                <a:effectLst>
                  <a:outerShdw blurRad="38100" dist="38100" dir="2700000" algn="tl">
                    <a:srgbClr val="000000"/>
                  </a:outerShdw>
                </a:effectLst>
              </a:rPr>
              <a:t>Through many dangers         toils and snares,                         I have already come...</a:t>
            </a:r>
          </a:p>
          <a:p>
            <a:pPr algn="ctr">
              <a:spcBef>
                <a:spcPct val="50000"/>
              </a:spcBef>
            </a:pPr>
            <a:r>
              <a:rPr lang="en-US" sz="4800">
                <a:solidFill>
                  <a:srgbClr val="FFFFFF"/>
                </a:solidFill>
                <a:effectLst>
                  <a:outerShdw blurRad="38100" dist="38100" dir="2700000" algn="tl">
                    <a:srgbClr val="000000"/>
                  </a:outerShdw>
                </a:effectLst>
              </a:rPr>
              <a:t>It was Grace                          that’s brought me safe this far,                           and Grace will lead me home...</a:t>
            </a:r>
          </a:p>
        </p:txBody>
      </p:sp>
    </p:spTree>
    <p:extLst>
      <p:ext uri="{BB962C8B-B14F-4D97-AF65-F5344CB8AC3E}">
        <p14:creationId xmlns:p14="http://schemas.microsoft.com/office/powerpoint/2010/main" val="1030252842"/>
      </p:ext>
    </p:extLst>
  </p:cSld>
  <p:clrMapOvr>
    <a:masterClrMapping/>
  </p:clrMapOvr>
</p:sld>
</file>

<file path=ppt/slides/slide6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0656</a:t>
            </a:r>
          </a:p>
        </p:txBody>
      </p:sp>
    </p:spTree>
  </p:cSld>
  <p:clrMapOvr>
    <a:masterClrMapping/>
  </p:clrMapOvr>
  <p:timing>
    <p:tnLst>
      <p:par>
        <p:cTn id="1" dur="indefinite" restart="never" nodeType="tmRoot"/>
      </p:par>
    </p:tnLst>
  </p:timing>
</p:sld>
</file>

<file path=ppt/slides/slide6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0657</a:t>
            </a:r>
          </a:p>
        </p:txBody>
      </p:sp>
    </p:spTree>
  </p:cSld>
  <p:clrMapOvr>
    <a:masterClrMapping/>
  </p:clrMapOvr>
  <p:timing>
    <p:tnLst>
      <p:par>
        <p:cTn id="1" dur="indefinite" restart="never" nodeType="tmRoot"/>
      </p:par>
    </p:tnLst>
  </p:timing>
</p:sld>
</file>

<file path=ppt/slides/slide6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0658</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6" name="Text Box 6"/>
          <p:cNvSpPr txBox="1">
            <a:spLocks noChangeArrowheads="1"/>
          </p:cNvSpPr>
          <p:nvPr/>
        </p:nvSpPr>
        <p:spPr bwMode="auto">
          <a:xfrm>
            <a:off x="0" y="2286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When I first knew you and first love’s fire burned hot within me</a:t>
            </a:r>
          </a:p>
        </p:txBody>
      </p:sp>
      <p:sp>
        <p:nvSpPr>
          <p:cNvPr id="71687" name="Text Box 7"/>
          <p:cNvSpPr txBox="1">
            <a:spLocks noChangeArrowheads="1"/>
          </p:cNvSpPr>
          <p:nvPr/>
        </p:nvSpPr>
        <p:spPr bwMode="auto">
          <a:xfrm>
            <a:off x="0" y="9906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There was not anything you could ask of me that I wouldn’t do for you</a:t>
            </a:r>
          </a:p>
        </p:txBody>
      </p:sp>
      <p:sp>
        <p:nvSpPr>
          <p:cNvPr id="71689" name="Text Box 9"/>
          <p:cNvSpPr txBox="1">
            <a:spLocks noChangeArrowheads="1"/>
          </p:cNvSpPr>
          <p:nvPr/>
        </p:nvSpPr>
        <p:spPr bwMode="auto">
          <a:xfrm>
            <a:off x="0" y="1828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But soon my love had grown cold and I could not see </a:t>
            </a:r>
          </a:p>
        </p:txBody>
      </p:sp>
      <p:sp>
        <p:nvSpPr>
          <p:cNvPr id="71691" name="Text Box 11"/>
          <p:cNvSpPr txBox="1">
            <a:spLocks noChangeArrowheads="1"/>
          </p:cNvSpPr>
          <p:nvPr/>
        </p:nvSpPr>
        <p:spPr bwMode="auto">
          <a:xfrm>
            <a:off x="0" y="2438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How far I’d drifted from you</a:t>
            </a:r>
          </a:p>
        </p:txBody>
      </p:sp>
    </p:spTree>
    <p:extLst>
      <p:ext uri="{BB962C8B-B14F-4D97-AF65-F5344CB8AC3E}">
        <p14:creationId xmlns:p14="http://schemas.microsoft.com/office/powerpoint/2010/main" val="3811238953"/>
      </p:ext>
    </p:extLst>
  </p:cSld>
  <p:clrMapOvr>
    <a:masterClrMapping/>
  </p:clrMapOvr>
  <p:timing>
    <p:tnLst>
      <p:par>
        <p:cTn id="1" dur="indefinite" restart="never" nodeType="tmRoot"/>
      </p:par>
    </p:tnLst>
  </p:timing>
</p:sld>
</file>

<file path=ppt/slides/slide6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3106"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Hallelujah, Hallelujah</a:t>
            </a:r>
          </a:p>
        </p:txBody>
      </p:sp>
      <p:sp>
        <p:nvSpPr>
          <p:cNvPr id="1583107" name="Text Box 3"/>
          <p:cNvSpPr txBox="1">
            <a:spLocks noChangeArrowheads="1"/>
          </p:cNvSpPr>
          <p:nvPr/>
        </p:nvSpPr>
        <p:spPr bwMode="auto">
          <a:xfrm>
            <a:off x="1371600" y="18288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Hallelujah, Hallelujah</a:t>
            </a:r>
          </a:p>
        </p:txBody>
      </p:sp>
      <p:sp>
        <p:nvSpPr>
          <p:cNvPr id="1583108" name="Text Box 4"/>
          <p:cNvSpPr txBox="1">
            <a:spLocks noChangeArrowheads="1"/>
          </p:cNvSpPr>
          <p:nvPr/>
        </p:nvSpPr>
        <p:spPr bwMode="auto">
          <a:xfrm>
            <a:off x="1295400" y="2819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Hallelujah, Hallelujah</a:t>
            </a:r>
          </a:p>
        </p:txBody>
      </p:sp>
      <p:sp>
        <p:nvSpPr>
          <p:cNvPr id="1583109" name="Text Box 5"/>
          <p:cNvSpPr txBox="1">
            <a:spLocks noChangeArrowheads="1"/>
          </p:cNvSpPr>
          <p:nvPr/>
        </p:nvSpPr>
        <p:spPr bwMode="auto">
          <a:xfrm>
            <a:off x="1371600" y="38100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Hallelujah, Hallelujah</a:t>
            </a:r>
          </a:p>
        </p:txBody>
      </p:sp>
    </p:spTree>
    <p:extLst>
      <p:ext uri="{BB962C8B-B14F-4D97-AF65-F5344CB8AC3E}">
        <p14:creationId xmlns:p14="http://schemas.microsoft.com/office/powerpoint/2010/main" val="3336898547"/>
      </p:ext>
    </p:extLst>
  </p:cSld>
  <p:clrMapOvr>
    <a:masterClrMapping/>
  </p:clrMapOvr>
</p:sld>
</file>

<file path=ppt/slides/slide6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4130"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Lord, we praise You</a:t>
            </a:r>
          </a:p>
        </p:txBody>
      </p:sp>
      <p:sp>
        <p:nvSpPr>
          <p:cNvPr id="1584131" name="Text Box 3"/>
          <p:cNvSpPr txBox="1">
            <a:spLocks noChangeArrowheads="1"/>
          </p:cNvSpPr>
          <p:nvPr/>
        </p:nvSpPr>
        <p:spPr bwMode="auto">
          <a:xfrm>
            <a:off x="1295400" y="19812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Lord, we praise You</a:t>
            </a:r>
          </a:p>
        </p:txBody>
      </p:sp>
      <p:sp>
        <p:nvSpPr>
          <p:cNvPr id="1584132" name="Text Box 4"/>
          <p:cNvSpPr txBox="1">
            <a:spLocks noChangeArrowheads="1"/>
          </p:cNvSpPr>
          <p:nvPr/>
        </p:nvSpPr>
        <p:spPr bwMode="auto">
          <a:xfrm>
            <a:off x="1295400" y="3200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Lord, we praise You</a:t>
            </a:r>
          </a:p>
        </p:txBody>
      </p:sp>
      <p:sp>
        <p:nvSpPr>
          <p:cNvPr id="1584133" name="Text Box 5"/>
          <p:cNvSpPr txBox="1">
            <a:spLocks noChangeArrowheads="1"/>
          </p:cNvSpPr>
          <p:nvPr/>
        </p:nvSpPr>
        <p:spPr bwMode="auto">
          <a:xfrm>
            <a:off x="1295400" y="42672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Lord, we praise You</a:t>
            </a:r>
          </a:p>
        </p:txBody>
      </p:sp>
    </p:spTree>
    <p:extLst>
      <p:ext uri="{BB962C8B-B14F-4D97-AF65-F5344CB8AC3E}">
        <p14:creationId xmlns:p14="http://schemas.microsoft.com/office/powerpoint/2010/main" val="3214473076"/>
      </p:ext>
    </p:extLst>
  </p:cSld>
  <p:clrMapOvr>
    <a:masterClrMapping/>
  </p:clrMapOvr>
</p:sld>
</file>

<file path=ppt/slides/slide6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5154"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Lord we love you</a:t>
            </a:r>
          </a:p>
        </p:txBody>
      </p:sp>
      <p:sp>
        <p:nvSpPr>
          <p:cNvPr id="1585155" name="Text Box 3"/>
          <p:cNvSpPr txBox="1">
            <a:spLocks noChangeArrowheads="1"/>
          </p:cNvSpPr>
          <p:nvPr/>
        </p:nvSpPr>
        <p:spPr bwMode="auto">
          <a:xfrm>
            <a:off x="1295400" y="29718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Lord we love you</a:t>
            </a:r>
          </a:p>
        </p:txBody>
      </p:sp>
      <p:sp>
        <p:nvSpPr>
          <p:cNvPr id="1585156" name="Text Box 4"/>
          <p:cNvSpPr txBox="1">
            <a:spLocks noChangeArrowheads="1"/>
          </p:cNvSpPr>
          <p:nvPr/>
        </p:nvSpPr>
        <p:spPr bwMode="auto">
          <a:xfrm>
            <a:off x="1295400" y="19050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Lord we love you</a:t>
            </a:r>
          </a:p>
        </p:txBody>
      </p:sp>
      <p:sp>
        <p:nvSpPr>
          <p:cNvPr id="1585157" name="Text Box 5"/>
          <p:cNvSpPr txBox="1">
            <a:spLocks noChangeArrowheads="1"/>
          </p:cNvSpPr>
          <p:nvPr/>
        </p:nvSpPr>
        <p:spPr bwMode="auto">
          <a:xfrm>
            <a:off x="1295400" y="3962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Lord we love you</a:t>
            </a:r>
          </a:p>
        </p:txBody>
      </p:sp>
    </p:spTree>
    <p:extLst>
      <p:ext uri="{BB962C8B-B14F-4D97-AF65-F5344CB8AC3E}">
        <p14:creationId xmlns:p14="http://schemas.microsoft.com/office/powerpoint/2010/main" val="3015972198"/>
      </p:ext>
    </p:extLst>
  </p:cSld>
  <p:clrMapOvr>
    <a:masterClrMapping/>
  </p:clrMapOvr>
</p:sld>
</file>

<file path=ppt/slides/slide6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6178"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Hallelujah</a:t>
            </a:r>
          </a:p>
        </p:txBody>
      </p:sp>
    </p:spTree>
    <p:extLst>
      <p:ext uri="{BB962C8B-B14F-4D97-AF65-F5344CB8AC3E}">
        <p14:creationId xmlns:p14="http://schemas.microsoft.com/office/powerpoint/2010/main" val="4081473874"/>
      </p:ext>
    </p:extLst>
  </p:cSld>
  <p:clrMapOvr>
    <a:masterClrMapping/>
  </p:clrMapOvr>
</p:sld>
</file>

<file path=ppt/slides/slide6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02"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Hallelujah</a:t>
            </a:r>
          </a:p>
        </p:txBody>
      </p:sp>
    </p:spTree>
    <p:extLst>
      <p:ext uri="{BB962C8B-B14F-4D97-AF65-F5344CB8AC3E}">
        <p14:creationId xmlns:p14="http://schemas.microsoft.com/office/powerpoint/2010/main" val="3739045832"/>
      </p:ext>
    </p:extLst>
  </p:cSld>
  <p:clrMapOvr>
    <a:masterClrMapping/>
  </p:clrMapOvr>
</p:sld>
</file>

<file path=ppt/slides/slide6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8226" name="Text Box 2"/>
          <p:cNvSpPr txBox="1">
            <a:spLocks noChangeArrowheads="1"/>
          </p:cNvSpPr>
          <p:nvPr/>
        </p:nvSpPr>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effectLst>
                  <a:outerShdw blurRad="38100" dist="38100" dir="2700000" algn="tl">
                    <a:srgbClr val="000000"/>
                  </a:outerShdw>
                </a:effectLst>
              </a:rPr>
              <a:t>Hallowed be Thy Name</a:t>
            </a:r>
          </a:p>
        </p:txBody>
      </p:sp>
      <p:sp>
        <p:nvSpPr>
          <p:cNvPr id="1588227" name="Text Box 3"/>
          <p:cNvSpPr txBox="1">
            <a:spLocks noChangeArrowheads="1"/>
          </p:cNvSpPr>
          <p:nvPr/>
        </p:nvSpPr>
        <p:spPr bwMode="auto">
          <a:xfrm>
            <a:off x="0" y="27432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effectLst>
                  <a:outerShdw blurRad="38100" dist="38100" dir="2700000" algn="tl">
                    <a:srgbClr val="000000"/>
                  </a:outerShdw>
                </a:effectLst>
              </a:rPr>
              <a:t>Hallowed be Your Name </a:t>
            </a:r>
          </a:p>
        </p:txBody>
      </p:sp>
      <p:sp>
        <p:nvSpPr>
          <p:cNvPr id="1588228" name="Text Box 4"/>
          <p:cNvSpPr txBox="1">
            <a:spLocks noChangeArrowheads="1"/>
          </p:cNvSpPr>
          <p:nvPr/>
        </p:nvSpPr>
        <p:spPr bwMode="auto">
          <a:xfrm>
            <a:off x="0" y="35814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effectLst>
                  <a:outerShdw blurRad="38100" dist="38100" dir="2700000" algn="tl">
                    <a:srgbClr val="000000"/>
                  </a:outerShdw>
                </a:effectLst>
              </a:rPr>
              <a:t>In all the earth</a:t>
            </a:r>
          </a:p>
        </p:txBody>
      </p:sp>
      <p:sp>
        <p:nvSpPr>
          <p:cNvPr id="1588229" name="Text Box 5"/>
          <p:cNvSpPr txBox="1">
            <a:spLocks noChangeArrowheads="1"/>
          </p:cNvSpPr>
          <p:nvPr/>
        </p:nvSpPr>
        <p:spPr bwMode="auto">
          <a:xfrm>
            <a:off x="0" y="11430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effectLst>
                  <a:outerShdw blurRad="38100" dist="38100" dir="2700000" algn="tl">
                    <a:srgbClr val="000000"/>
                  </a:outerShdw>
                </a:effectLst>
              </a:rPr>
              <a:t>Hallowed be Your Name</a:t>
            </a:r>
          </a:p>
        </p:txBody>
      </p:sp>
      <p:sp>
        <p:nvSpPr>
          <p:cNvPr id="1588230" name="Text Box 6"/>
          <p:cNvSpPr txBox="1">
            <a:spLocks noChangeArrowheads="1"/>
          </p:cNvSpPr>
          <p:nvPr/>
        </p:nvSpPr>
        <p:spPr bwMode="auto">
          <a:xfrm>
            <a:off x="0" y="19050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effectLst>
                  <a:outerShdw blurRad="38100" dist="38100" dir="2700000" algn="tl">
                    <a:srgbClr val="000000"/>
                  </a:outerShdw>
                </a:effectLst>
              </a:rPr>
              <a:t>Hallowed be Your Name</a:t>
            </a:r>
          </a:p>
        </p:txBody>
      </p:sp>
    </p:spTree>
    <p:extLst>
      <p:ext uri="{BB962C8B-B14F-4D97-AF65-F5344CB8AC3E}">
        <p14:creationId xmlns:p14="http://schemas.microsoft.com/office/powerpoint/2010/main" val="2178205703"/>
      </p:ext>
    </p:extLst>
  </p:cSld>
  <p:clrMapOvr>
    <a:masterClrMapping/>
  </p:clrMapOvr>
</p:sld>
</file>

<file path=ppt/slides/slide66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1589250" name="Text Box 2"/>
          <p:cNvSpPr txBox="1">
            <a:spLocks noChangeArrowheads="1"/>
          </p:cNvSpPr>
          <p:nvPr/>
        </p:nvSpPr>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effectLst>
                  <a:outerShdw blurRad="38100" dist="38100" dir="2700000" algn="tl">
                    <a:srgbClr val="000000"/>
                  </a:outerShdw>
                </a:effectLst>
              </a:rPr>
              <a:t>Lord we praise Your Name</a:t>
            </a:r>
          </a:p>
        </p:txBody>
      </p:sp>
      <p:sp>
        <p:nvSpPr>
          <p:cNvPr id="1589251" name="Text Box 3"/>
          <p:cNvSpPr txBox="1">
            <a:spLocks noChangeArrowheads="1"/>
          </p:cNvSpPr>
          <p:nvPr/>
        </p:nvSpPr>
        <p:spPr bwMode="auto">
          <a:xfrm>
            <a:off x="0" y="27432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effectLst>
                  <a:outerShdw blurRad="38100" dist="38100" dir="2700000" algn="tl">
                    <a:srgbClr val="000000"/>
                  </a:outerShdw>
                </a:effectLst>
              </a:rPr>
              <a:t>Lord we praise Your Name </a:t>
            </a:r>
          </a:p>
        </p:txBody>
      </p:sp>
      <p:sp>
        <p:nvSpPr>
          <p:cNvPr id="1589252" name="Text Box 4"/>
          <p:cNvSpPr txBox="1">
            <a:spLocks noChangeArrowheads="1"/>
          </p:cNvSpPr>
          <p:nvPr/>
        </p:nvSpPr>
        <p:spPr bwMode="auto">
          <a:xfrm>
            <a:off x="0" y="35814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effectLst>
                  <a:outerShdw blurRad="38100" dist="38100" dir="2700000" algn="tl">
                    <a:srgbClr val="000000"/>
                  </a:outerShdw>
                </a:effectLst>
              </a:rPr>
              <a:t>In all the earth</a:t>
            </a:r>
          </a:p>
        </p:txBody>
      </p:sp>
      <p:sp>
        <p:nvSpPr>
          <p:cNvPr id="1589253" name="Text Box 5"/>
          <p:cNvSpPr txBox="1">
            <a:spLocks noChangeArrowheads="1"/>
          </p:cNvSpPr>
          <p:nvPr/>
        </p:nvSpPr>
        <p:spPr bwMode="auto">
          <a:xfrm>
            <a:off x="0" y="11430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effectLst>
                  <a:outerShdw blurRad="38100" dist="38100" dir="2700000" algn="tl">
                    <a:srgbClr val="000000"/>
                  </a:outerShdw>
                </a:effectLst>
              </a:rPr>
              <a:t>Lord we praise Your Name</a:t>
            </a:r>
          </a:p>
        </p:txBody>
      </p:sp>
      <p:sp>
        <p:nvSpPr>
          <p:cNvPr id="1589254" name="Text Box 6"/>
          <p:cNvSpPr txBox="1">
            <a:spLocks noChangeArrowheads="1"/>
          </p:cNvSpPr>
          <p:nvPr/>
        </p:nvSpPr>
        <p:spPr bwMode="auto">
          <a:xfrm>
            <a:off x="0" y="19050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effectLst>
                  <a:outerShdw blurRad="38100" dist="38100" dir="2700000" algn="tl">
                    <a:srgbClr val="000000"/>
                  </a:outerShdw>
                </a:effectLst>
              </a:rPr>
              <a:t>Lord we praise  Your Name</a:t>
            </a:r>
          </a:p>
        </p:txBody>
      </p:sp>
    </p:spTree>
    <p:extLst>
      <p:ext uri="{BB962C8B-B14F-4D97-AF65-F5344CB8AC3E}">
        <p14:creationId xmlns:p14="http://schemas.microsoft.com/office/powerpoint/2010/main" val="1872155816"/>
      </p:ext>
    </p:extLst>
  </p:cSld>
  <p:clrMapOvr>
    <a:masterClrMapping/>
  </p:clrMapOvr>
</p:sld>
</file>

<file path=ppt/slides/slide6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0274" name="Text Box 2"/>
          <p:cNvSpPr txBox="1">
            <a:spLocks noChangeArrowheads="1"/>
          </p:cNvSpPr>
          <p:nvPr/>
        </p:nvSpPr>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effectLst>
                  <a:outerShdw blurRad="38100" dist="38100" dir="2700000" algn="tl">
                    <a:srgbClr val="000000"/>
                  </a:outerShdw>
                </a:effectLst>
              </a:rPr>
              <a:t>Lord we praise Your Name</a:t>
            </a:r>
          </a:p>
        </p:txBody>
      </p:sp>
      <p:sp>
        <p:nvSpPr>
          <p:cNvPr id="1590275" name="Text Box 3"/>
          <p:cNvSpPr txBox="1">
            <a:spLocks noChangeArrowheads="1"/>
          </p:cNvSpPr>
          <p:nvPr/>
        </p:nvSpPr>
        <p:spPr bwMode="auto">
          <a:xfrm>
            <a:off x="0" y="27432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effectLst>
                  <a:outerShdw blurRad="38100" dist="38100" dir="2700000" algn="tl">
                    <a:srgbClr val="000000"/>
                  </a:outerShdw>
                </a:effectLst>
              </a:rPr>
              <a:t>Lord we praise Your Name </a:t>
            </a:r>
          </a:p>
        </p:txBody>
      </p:sp>
      <p:sp>
        <p:nvSpPr>
          <p:cNvPr id="1590276" name="Text Box 4"/>
          <p:cNvSpPr txBox="1">
            <a:spLocks noChangeArrowheads="1"/>
          </p:cNvSpPr>
          <p:nvPr/>
        </p:nvSpPr>
        <p:spPr bwMode="auto">
          <a:xfrm>
            <a:off x="0" y="35814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effectLst>
                  <a:outerShdw blurRad="38100" dist="38100" dir="2700000" algn="tl">
                    <a:srgbClr val="000000"/>
                  </a:outerShdw>
                </a:effectLst>
              </a:rPr>
              <a:t>In all the earth</a:t>
            </a:r>
          </a:p>
        </p:txBody>
      </p:sp>
      <p:sp>
        <p:nvSpPr>
          <p:cNvPr id="1590277" name="Text Box 5"/>
          <p:cNvSpPr txBox="1">
            <a:spLocks noChangeArrowheads="1"/>
          </p:cNvSpPr>
          <p:nvPr/>
        </p:nvSpPr>
        <p:spPr bwMode="auto">
          <a:xfrm>
            <a:off x="0" y="11430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effectLst>
                  <a:outerShdw blurRad="38100" dist="38100" dir="2700000" algn="tl">
                    <a:srgbClr val="000000"/>
                  </a:outerShdw>
                </a:effectLst>
              </a:rPr>
              <a:t>Lord we praise Your Name</a:t>
            </a:r>
          </a:p>
        </p:txBody>
      </p:sp>
      <p:sp>
        <p:nvSpPr>
          <p:cNvPr id="1590278" name="Text Box 6"/>
          <p:cNvSpPr txBox="1">
            <a:spLocks noChangeArrowheads="1"/>
          </p:cNvSpPr>
          <p:nvPr/>
        </p:nvSpPr>
        <p:spPr bwMode="auto">
          <a:xfrm>
            <a:off x="0" y="19050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effectLst>
                  <a:outerShdw blurRad="38100" dist="38100" dir="2700000" algn="tl">
                    <a:srgbClr val="000000"/>
                  </a:outerShdw>
                </a:effectLst>
              </a:rPr>
              <a:t>Lord we praise Your Name</a:t>
            </a:r>
          </a:p>
        </p:txBody>
      </p:sp>
    </p:spTree>
    <p:extLst>
      <p:ext uri="{BB962C8B-B14F-4D97-AF65-F5344CB8AC3E}">
        <p14:creationId xmlns:p14="http://schemas.microsoft.com/office/powerpoint/2010/main" val="1131213292"/>
      </p:ext>
    </p:extLst>
  </p:cSld>
  <p:clrMapOvr>
    <a:masterClrMapping/>
  </p:clrMapOvr>
</p:sld>
</file>

<file path=ppt/slides/slide6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4370" name="Text Box 2"/>
          <p:cNvSpPr txBox="1">
            <a:spLocks noChangeArrowheads="1"/>
          </p:cNvSpPr>
          <p:nvPr/>
        </p:nvSpPr>
        <p:spPr bwMode="auto">
          <a:xfrm>
            <a:off x="0" y="0"/>
            <a:ext cx="9144000"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400">
                <a:solidFill>
                  <a:srgbClr val="FFFFFF"/>
                </a:solidFill>
                <a:effectLst>
                  <a:outerShdw blurRad="38100" dist="38100" dir="2700000" algn="tl">
                    <a:srgbClr val="000000"/>
                  </a:outerShdw>
                </a:effectLst>
              </a:rPr>
              <a:t>I sing praises to Your Name O’ Lord  Praises to You Name O’ Lord                For Your Name is great                              and greatly to be praised</a:t>
            </a:r>
          </a:p>
        </p:txBody>
      </p:sp>
      <p:sp>
        <p:nvSpPr>
          <p:cNvPr id="1594371" name="Text Box 3"/>
          <p:cNvSpPr txBox="1">
            <a:spLocks noChangeArrowheads="1"/>
          </p:cNvSpPr>
          <p:nvPr/>
        </p:nvSpPr>
        <p:spPr bwMode="auto">
          <a:xfrm>
            <a:off x="0" y="3124200"/>
            <a:ext cx="9144000"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400">
                <a:solidFill>
                  <a:srgbClr val="FFFFFF"/>
                </a:solidFill>
                <a:effectLst>
                  <a:outerShdw blurRad="38100" dist="38100" dir="2700000" algn="tl">
                    <a:srgbClr val="000000"/>
                  </a:outerShdw>
                </a:effectLst>
              </a:rPr>
              <a:t>I give glory to Your Name O’ Lord  Glory to Your Name O’ Lord               For Your Name is great                       and greatly to be praised</a:t>
            </a:r>
          </a:p>
        </p:txBody>
      </p:sp>
    </p:spTree>
    <p:extLst>
      <p:ext uri="{BB962C8B-B14F-4D97-AF65-F5344CB8AC3E}">
        <p14:creationId xmlns:p14="http://schemas.microsoft.com/office/powerpoint/2010/main" val="4050845705"/>
      </p:ext>
    </p:extLst>
  </p:cSld>
  <p:clrMapOvr>
    <a:masterClrMapping/>
  </p:clrMapOvr>
</p:sld>
</file>

<file path=ppt/slides/slide6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1298" name="Text Box 2"/>
          <p:cNvSpPr txBox="1">
            <a:spLocks noChangeArrowheads="1"/>
          </p:cNvSpPr>
          <p:nvPr/>
        </p:nvSpPr>
        <p:spPr bwMode="auto">
          <a:xfrm>
            <a:off x="0" y="0"/>
            <a:ext cx="9144000" cy="484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a:solidFill>
                  <a:srgbClr val="FFFFFF"/>
                </a:solidFill>
                <a:effectLst>
                  <a:outerShdw blurRad="38100" dist="38100" dir="2700000" algn="tl">
                    <a:srgbClr val="000000"/>
                  </a:outerShdw>
                </a:effectLst>
              </a:rPr>
              <a:t>O Lord You lead me                         by the still waters                          quietly restoring my soul.                        </a:t>
            </a:r>
          </a:p>
          <a:p>
            <a:pPr algn="ctr">
              <a:spcBef>
                <a:spcPct val="50000"/>
              </a:spcBef>
            </a:pPr>
            <a:r>
              <a:rPr lang="en-US" sz="4800">
                <a:solidFill>
                  <a:srgbClr val="FFFFFF"/>
                </a:solidFill>
                <a:effectLst>
                  <a:outerShdw blurRad="38100" dist="38100" dir="2700000" algn="tl">
                    <a:srgbClr val="000000"/>
                  </a:outerShdw>
                </a:effectLst>
              </a:rPr>
              <a:t>You speak words of wisdom              The Promise of glory,                    the power of the presence of God.</a:t>
            </a:r>
            <a:endParaRPr lang="en-US" sz="440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34569476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0" name="Text Box 6"/>
          <p:cNvSpPr txBox="1">
            <a:spLocks noChangeArrowheads="1"/>
          </p:cNvSpPr>
          <p:nvPr/>
        </p:nvSpPr>
        <p:spPr bwMode="auto">
          <a:xfrm>
            <a:off x="0" y="228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When I first knew You and freedom came like new life in me</a:t>
            </a:r>
          </a:p>
        </p:txBody>
      </p:sp>
      <p:sp>
        <p:nvSpPr>
          <p:cNvPr id="72711" name="Text Box 7"/>
          <p:cNvSpPr txBox="1">
            <a:spLocks noChangeArrowheads="1"/>
          </p:cNvSpPr>
          <p:nvPr/>
        </p:nvSpPr>
        <p:spPr bwMode="auto">
          <a:xfrm>
            <a:off x="0" y="6858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I knew I’d tasted what I’d been looking for the moment love broke through</a:t>
            </a:r>
          </a:p>
        </p:txBody>
      </p:sp>
      <p:sp>
        <p:nvSpPr>
          <p:cNvPr id="72712" name="Text Box 8"/>
          <p:cNvSpPr txBox="1">
            <a:spLocks noChangeArrowheads="1"/>
          </p:cNvSpPr>
          <p:nvPr/>
        </p:nvSpPr>
        <p:spPr bwMode="auto">
          <a:xfrm>
            <a:off x="0" y="1524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Don’t let me ever forget what I found in You</a:t>
            </a:r>
          </a:p>
        </p:txBody>
      </p:sp>
      <p:sp>
        <p:nvSpPr>
          <p:cNvPr id="72713" name="Text Box 9"/>
          <p:cNvSpPr txBox="1">
            <a:spLocks noChangeArrowheads="1"/>
          </p:cNvSpPr>
          <p:nvPr/>
        </p:nvSpPr>
        <p:spPr bwMode="auto">
          <a:xfrm>
            <a:off x="0" y="1981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When you made my heart brand new</a:t>
            </a:r>
          </a:p>
        </p:txBody>
      </p:sp>
    </p:spTree>
    <p:extLst>
      <p:ext uri="{BB962C8B-B14F-4D97-AF65-F5344CB8AC3E}">
        <p14:creationId xmlns:p14="http://schemas.microsoft.com/office/powerpoint/2010/main" val="2865197647"/>
      </p:ext>
    </p:extLst>
  </p:cSld>
  <p:clrMapOvr>
    <a:masterClrMapping/>
  </p:clrMapOvr>
  <p:timing>
    <p:tnLst>
      <p:par>
        <p:cTn id="1" dur="indefinite" restart="never" nodeType="tmRoot"/>
      </p:par>
    </p:tnLst>
  </p:timing>
</p:sld>
</file>

<file path=ppt/slides/slide6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2322" name="Text Box 2"/>
          <p:cNvSpPr txBox="1">
            <a:spLocks noChangeArrowheads="1"/>
          </p:cNvSpPr>
          <p:nvPr/>
        </p:nvSpPr>
        <p:spPr bwMode="auto">
          <a:xfrm>
            <a:off x="0" y="76200"/>
            <a:ext cx="9144000" cy="448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a:solidFill>
                  <a:srgbClr val="FFFFFF"/>
                </a:solidFill>
                <a:effectLst>
                  <a:outerShdw blurRad="38100" dist="38100" dir="2700000" algn="tl">
                    <a:srgbClr val="000000"/>
                  </a:outerShdw>
                </a:effectLst>
              </a:rPr>
              <a:t>Have faith in God                          Let your hope rest on the faith      He has placed in your heart         Never give up                              Never let go of the faith                    He has placed in your heart</a:t>
            </a:r>
          </a:p>
        </p:txBody>
      </p:sp>
    </p:spTree>
    <p:extLst>
      <p:ext uri="{BB962C8B-B14F-4D97-AF65-F5344CB8AC3E}">
        <p14:creationId xmlns:p14="http://schemas.microsoft.com/office/powerpoint/2010/main" val="2493421058"/>
      </p:ext>
    </p:extLst>
  </p:cSld>
  <p:clrMapOvr>
    <a:masterClrMapping/>
  </p:clrMapOvr>
</p:sld>
</file>

<file path=ppt/slides/slide6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3346" name="Text Box 2"/>
          <p:cNvSpPr txBox="1">
            <a:spLocks noChangeArrowheads="1"/>
          </p:cNvSpPr>
          <p:nvPr/>
        </p:nvSpPr>
        <p:spPr bwMode="auto">
          <a:xfrm>
            <a:off x="0" y="76200"/>
            <a:ext cx="9144000" cy="448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a:solidFill>
                  <a:srgbClr val="FFFFFF"/>
                </a:solidFill>
                <a:effectLst>
                  <a:outerShdw blurRad="38100" dist="38100" dir="2700000" algn="tl">
                    <a:srgbClr val="000000"/>
                  </a:outerShdw>
                </a:effectLst>
              </a:rPr>
              <a:t>O Lord You guide me              through all the darkness            turning my night into day.             You’ll never leave me,                Never forsake me,                               the power of the presence of God.</a:t>
            </a:r>
          </a:p>
        </p:txBody>
      </p:sp>
    </p:spTree>
    <p:extLst>
      <p:ext uri="{BB962C8B-B14F-4D97-AF65-F5344CB8AC3E}">
        <p14:creationId xmlns:p14="http://schemas.microsoft.com/office/powerpoint/2010/main" val="618771577"/>
      </p:ext>
    </p:extLst>
  </p:cSld>
  <p:clrMapOvr>
    <a:masterClrMapping/>
  </p:clrMapOvr>
</p:sld>
</file>

<file path=ppt/slides/slide6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5394" name="Text Box 2"/>
          <p:cNvSpPr txBox="1">
            <a:spLocks noChangeArrowheads="1"/>
          </p:cNvSpPr>
          <p:nvPr/>
        </p:nvSpPr>
        <p:spPr bwMode="auto">
          <a:xfrm>
            <a:off x="0" y="0"/>
            <a:ext cx="9144000" cy="301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i="1">
                <a:solidFill>
                  <a:srgbClr val="FFFFFF"/>
                </a:solidFill>
                <a:effectLst>
                  <a:outerShdw blurRad="38100" dist="38100" dir="2700000" algn="tl">
                    <a:srgbClr val="000000"/>
                  </a:outerShdw>
                </a:effectLst>
              </a:rPr>
              <a:t>Who’s report will you believe?                </a:t>
            </a:r>
            <a:r>
              <a:rPr lang="en-US" sz="6000">
                <a:solidFill>
                  <a:srgbClr val="FFFFFF"/>
                </a:solidFill>
                <a:effectLst>
                  <a:outerShdw blurRad="38100" dist="38100" dir="2700000" algn="tl">
                    <a:srgbClr val="000000"/>
                  </a:outerShdw>
                </a:effectLst>
              </a:rPr>
              <a:t>We shall believe                          the report of the Lord</a:t>
            </a:r>
            <a:r>
              <a:rPr lang="en-US" sz="3200">
                <a:solidFill>
                  <a:srgbClr val="FFFFFF"/>
                </a:solidFill>
                <a:effectLst>
                  <a:outerShdw blurRad="38100" dist="38100" dir="2700000" algn="tl">
                    <a:srgbClr val="000000"/>
                  </a:outerShdw>
                </a:effectLst>
              </a:rPr>
              <a:t>              (Repeat)</a:t>
            </a:r>
            <a:endParaRPr lang="en-US" sz="5400">
              <a:solidFill>
                <a:srgbClr val="FFFFFF"/>
              </a:solidFill>
              <a:effectLst>
                <a:outerShdw blurRad="38100" dist="38100" dir="2700000" algn="tl">
                  <a:srgbClr val="000000"/>
                </a:outerShdw>
              </a:effectLst>
            </a:endParaRPr>
          </a:p>
        </p:txBody>
      </p:sp>
      <p:sp>
        <p:nvSpPr>
          <p:cNvPr id="1595395" name="Text Box 3"/>
          <p:cNvSpPr txBox="1">
            <a:spLocks noChangeArrowheads="1"/>
          </p:cNvSpPr>
          <p:nvPr/>
        </p:nvSpPr>
        <p:spPr bwMode="auto">
          <a:xfrm>
            <a:off x="0" y="2971800"/>
            <a:ext cx="9144000"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effectLst>
                  <a:outerShdw blurRad="38100" dist="38100" dir="2700000" algn="tl">
                    <a:srgbClr val="000000"/>
                  </a:outerShdw>
                </a:effectLst>
              </a:rPr>
              <a:t>His report says, </a:t>
            </a:r>
            <a:r>
              <a:rPr lang="en-US" sz="5400" b="1">
                <a:solidFill>
                  <a:srgbClr val="FFFFFF"/>
                </a:solidFill>
                <a:effectLst>
                  <a:outerShdw blurRad="38100" dist="38100" dir="2700000" algn="tl">
                    <a:srgbClr val="000000"/>
                  </a:outerShdw>
                </a:effectLst>
              </a:rPr>
              <a:t>“I am Healed”</a:t>
            </a:r>
            <a:r>
              <a:rPr lang="en-US" sz="5400">
                <a:solidFill>
                  <a:srgbClr val="FFFFFF"/>
                </a:solidFill>
                <a:effectLst>
                  <a:outerShdw blurRad="38100" dist="38100" dir="2700000" algn="tl">
                    <a:srgbClr val="000000"/>
                  </a:outerShdw>
                </a:effectLst>
              </a:rPr>
              <a:t> His report says, </a:t>
            </a:r>
            <a:r>
              <a:rPr lang="en-US" sz="5400" b="1">
                <a:solidFill>
                  <a:srgbClr val="FFFFFF"/>
                </a:solidFill>
                <a:effectLst>
                  <a:outerShdw blurRad="38100" dist="38100" dir="2700000" algn="tl">
                    <a:srgbClr val="000000"/>
                  </a:outerShdw>
                </a:effectLst>
              </a:rPr>
              <a:t>“I am Filled”</a:t>
            </a:r>
            <a:r>
              <a:rPr lang="en-US" sz="5400">
                <a:solidFill>
                  <a:srgbClr val="FFFFFF"/>
                </a:solidFill>
                <a:effectLst>
                  <a:outerShdw blurRad="38100" dist="38100" dir="2700000" algn="tl">
                    <a:srgbClr val="000000"/>
                  </a:outerShdw>
                </a:effectLst>
              </a:rPr>
              <a:t> His report says, </a:t>
            </a:r>
            <a:r>
              <a:rPr lang="en-US" sz="5400" b="1">
                <a:solidFill>
                  <a:srgbClr val="FFFFFF"/>
                </a:solidFill>
                <a:effectLst>
                  <a:outerShdw blurRad="38100" dist="38100" dir="2700000" algn="tl">
                    <a:srgbClr val="000000"/>
                  </a:outerShdw>
                </a:effectLst>
              </a:rPr>
              <a:t>“I am Free”</a:t>
            </a:r>
            <a:r>
              <a:rPr lang="en-US" sz="5400">
                <a:solidFill>
                  <a:srgbClr val="FFFFFF"/>
                </a:solidFill>
                <a:effectLst>
                  <a:outerShdw blurRad="38100" dist="38100" dir="2700000" algn="tl">
                    <a:srgbClr val="000000"/>
                  </a:outerShdw>
                </a:effectLst>
              </a:rPr>
              <a:t>  His report says, </a:t>
            </a:r>
            <a:r>
              <a:rPr lang="en-US" sz="5400" b="1">
                <a:solidFill>
                  <a:srgbClr val="FFFFFF"/>
                </a:solidFill>
                <a:effectLst>
                  <a:outerShdw blurRad="38100" dist="38100" dir="2700000" algn="tl">
                    <a:srgbClr val="000000"/>
                  </a:outerShdw>
                </a:effectLst>
              </a:rPr>
              <a:t>“Victory!”</a:t>
            </a:r>
            <a:endParaRPr lang="en-US" sz="540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188908690"/>
      </p:ext>
    </p:extLst>
  </p:cSld>
  <p:clrMapOvr>
    <a:masterClrMapping/>
  </p:clrMapOvr>
</p:sld>
</file>

<file path=ppt/slides/slide6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6418" name="Text Box 2"/>
          <p:cNvSpPr txBox="1">
            <a:spLocks noChangeArrowheads="1"/>
          </p:cNvSpPr>
          <p:nvPr/>
        </p:nvSpPr>
        <p:spPr bwMode="auto">
          <a:xfrm>
            <a:off x="0" y="304800"/>
            <a:ext cx="91440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8000">
                <a:solidFill>
                  <a:srgbClr val="FFFFFF"/>
                </a:solidFill>
                <a:effectLst>
                  <a:outerShdw blurRad="38100" dist="38100" dir="2700000" algn="tl">
                    <a:srgbClr val="000000"/>
                  </a:outerShdw>
                </a:effectLst>
              </a:rPr>
              <a:t>Sing unto the Lord                        a new song...                               Sing unto the Lord                       all the earth!</a:t>
            </a:r>
          </a:p>
        </p:txBody>
      </p:sp>
    </p:spTree>
    <p:extLst>
      <p:ext uri="{BB962C8B-B14F-4D97-AF65-F5344CB8AC3E}">
        <p14:creationId xmlns:p14="http://schemas.microsoft.com/office/powerpoint/2010/main" val="4065443704"/>
      </p:ext>
    </p:extLst>
  </p:cSld>
  <p:clrMapOvr>
    <a:masterClrMapping/>
  </p:clrMapOvr>
</p:sld>
</file>

<file path=ppt/slides/slide6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42" name="Text Box 2"/>
          <p:cNvSpPr txBox="1">
            <a:spLocks noChangeArrowheads="1"/>
          </p:cNvSpPr>
          <p:nvPr/>
        </p:nvSpPr>
        <p:spPr bwMode="auto">
          <a:xfrm>
            <a:off x="0" y="0"/>
            <a:ext cx="9144000" cy="559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effectLst>
                  <a:outerShdw blurRad="38100" dist="38100" dir="2700000" algn="tl">
                    <a:srgbClr val="000000"/>
                  </a:outerShdw>
                </a:effectLst>
              </a:rPr>
              <a:t>For God is Great                   And Greatly to be praised          For God is Great                      And Greatly to be…. </a:t>
            </a:r>
            <a:r>
              <a:rPr lang="en-US" sz="6000">
                <a:solidFill>
                  <a:srgbClr val="FFFFFF"/>
                </a:solidFill>
                <a:effectLst>
                  <a:outerShdw blurRad="38100" dist="38100" dir="2700000" algn="tl">
                    <a:srgbClr val="000000"/>
                  </a:outerShdw>
                </a:effectLst>
              </a:rPr>
              <a:t>P</a:t>
            </a:r>
            <a:r>
              <a:rPr lang="en-US" sz="7200">
                <a:solidFill>
                  <a:srgbClr val="FFFFFF"/>
                </a:solidFill>
                <a:effectLst>
                  <a:outerShdw blurRad="38100" dist="38100" dir="2700000" algn="tl">
                    <a:srgbClr val="000000"/>
                  </a:outerShdw>
                </a:effectLst>
              </a:rPr>
              <a:t>R</a:t>
            </a:r>
            <a:r>
              <a:rPr lang="en-US" sz="8800">
                <a:solidFill>
                  <a:srgbClr val="FFFFFF"/>
                </a:solidFill>
                <a:effectLst>
                  <a:outerShdw blurRad="38100" dist="38100" dir="2700000" algn="tl">
                    <a:srgbClr val="000000"/>
                  </a:outerShdw>
                </a:effectLst>
              </a:rPr>
              <a:t>A</a:t>
            </a:r>
            <a:r>
              <a:rPr lang="en-US" sz="9600">
                <a:solidFill>
                  <a:srgbClr val="FFFFFF"/>
                </a:solidFill>
                <a:effectLst>
                  <a:outerShdw blurRad="38100" dist="38100" dir="2700000" algn="tl">
                    <a:srgbClr val="000000"/>
                  </a:outerShdw>
                </a:effectLst>
              </a:rPr>
              <a:t>I</a:t>
            </a:r>
            <a:r>
              <a:rPr lang="en-US" sz="10800">
                <a:solidFill>
                  <a:srgbClr val="FFFFFF"/>
                </a:solidFill>
                <a:effectLst>
                  <a:outerShdw blurRad="38100" dist="38100" dir="2700000" algn="tl">
                    <a:srgbClr val="000000"/>
                  </a:outerShdw>
                </a:effectLst>
              </a:rPr>
              <a:t>S</a:t>
            </a:r>
            <a:r>
              <a:rPr lang="en-US" sz="11500">
                <a:solidFill>
                  <a:srgbClr val="FFFFFF"/>
                </a:solidFill>
                <a:effectLst>
                  <a:outerShdw blurRad="38100" dist="38100" dir="2700000" algn="tl">
                    <a:srgbClr val="000000"/>
                  </a:outerShdw>
                </a:effectLst>
              </a:rPr>
              <a:t>E</a:t>
            </a:r>
            <a:r>
              <a:rPr lang="en-US" sz="12000">
                <a:solidFill>
                  <a:srgbClr val="FFFFFF"/>
                </a:solidFill>
                <a:effectLst>
                  <a:outerShdw blurRad="38100" dist="38100" dir="2700000" algn="tl">
                    <a:srgbClr val="000000"/>
                  </a:outerShdw>
                </a:effectLst>
              </a:rPr>
              <a:t>D</a:t>
            </a:r>
            <a:r>
              <a:rPr lang="en-US" sz="14500">
                <a:solidFill>
                  <a:srgbClr val="FFFFFF"/>
                </a:solidFill>
                <a:effectLst>
                  <a:outerShdw blurRad="38100" dist="38100" dir="2700000" algn="tl">
                    <a:srgbClr val="000000"/>
                  </a:outerShdw>
                </a:effectLst>
              </a:rPr>
              <a:t>!</a:t>
            </a:r>
            <a:endParaRPr lang="en-US" sz="540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1167107"/>
      </p:ext>
    </p:extLst>
  </p:cSld>
  <p:clrMapOvr>
    <a:masterClrMapping/>
  </p:clrMapOvr>
</p:sld>
</file>

<file path=ppt/slides/slide6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8466" name="Text Box 2"/>
          <p:cNvSpPr txBox="1">
            <a:spLocks noChangeArrowheads="1"/>
          </p:cNvSpPr>
          <p:nvPr/>
        </p:nvSpPr>
        <p:spPr bwMode="auto">
          <a:xfrm>
            <a:off x="609600" y="0"/>
            <a:ext cx="8229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a:solidFill>
                  <a:srgbClr val="FFFFFF"/>
                </a:solidFill>
                <a:effectLst>
                  <a:outerShdw blurRad="38100" dist="38100" dir="2700000" algn="tl">
                    <a:srgbClr val="000000"/>
                  </a:outerShdw>
                </a:effectLst>
              </a:rPr>
              <a:t>You shall go out with joy and be led forth in peace</a:t>
            </a:r>
          </a:p>
        </p:txBody>
      </p:sp>
      <p:sp>
        <p:nvSpPr>
          <p:cNvPr id="1598467" name="Text Box 3"/>
          <p:cNvSpPr txBox="1">
            <a:spLocks noChangeArrowheads="1"/>
          </p:cNvSpPr>
          <p:nvPr/>
        </p:nvSpPr>
        <p:spPr bwMode="auto">
          <a:xfrm>
            <a:off x="533400" y="1066800"/>
            <a:ext cx="8229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a:solidFill>
                  <a:srgbClr val="FFFFFF"/>
                </a:solidFill>
                <a:effectLst>
                  <a:outerShdw blurRad="38100" dist="38100" dir="2700000" algn="tl">
                    <a:srgbClr val="000000"/>
                  </a:outerShdw>
                </a:effectLst>
              </a:rPr>
              <a:t>The mountains and the hills with break forth before you</a:t>
            </a:r>
          </a:p>
        </p:txBody>
      </p:sp>
      <p:sp>
        <p:nvSpPr>
          <p:cNvPr id="1598468" name="Text Box 4"/>
          <p:cNvSpPr txBox="1">
            <a:spLocks noChangeArrowheads="1"/>
          </p:cNvSpPr>
          <p:nvPr/>
        </p:nvSpPr>
        <p:spPr bwMode="auto">
          <a:xfrm>
            <a:off x="609600" y="2209800"/>
            <a:ext cx="8229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a:solidFill>
                  <a:srgbClr val="FFFFFF"/>
                </a:solidFill>
                <a:effectLst>
                  <a:outerShdw blurRad="38100" dist="38100" dir="2700000" algn="tl">
                    <a:srgbClr val="000000"/>
                  </a:outerShdw>
                </a:effectLst>
              </a:rPr>
              <a:t>There’ll be shouts of joy and all the trees of the field </a:t>
            </a:r>
          </a:p>
        </p:txBody>
      </p:sp>
      <p:sp>
        <p:nvSpPr>
          <p:cNvPr id="1598469" name="Text Box 5"/>
          <p:cNvSpPr txBox="1">
            <a:spLocks noChangeArrowheads="1"/>
          </p:cNvSpPr>
          <p:nvPr/>
        </p:nvSpPr>
        <p:spPr bwMode="auto">
          <a:xfrm>
            <a:off x="457200" y="35052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a:solidFill>
                  <a:srgbClr val="FFFFFF"/>
                </a:solidFill>
                <a:effectLst>
                  <a:outerShdw blurRad="38100" dist="38100" dir="2700000" algn="tl">
                    <a:srgbClr val="000000"/>
                  </a:outerShdw>
                </a:effectLst>
              </a:rPr>
              <a:t>Will clap, will clap their hands</a:t>
            </a:r>
          </a:p>
        </p:txBody>
      </p:sp>
      <p:sp>
        <p:nvSpPr>
          <p:cNvPr id="1598470" name="Text Box 6"/>
          <p:cNvSpPr txBox="1">
            <a:spLocks noChangeArrowheads="1"/>
          </p:cNvSpPr>
          <p:nvPr/>
        </p:nvSpPr>
        <p:spPr bwMode="auto">
          <a:xfrm>
            <a:off x="533400" y="4343400"/>
            <a:ext cx="8229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a:solidFill>
                  <a:srgbClr val="FFFFFF"/>
                </a:solidFill>
                <a:effectLst>
                  <a:outerShdw blurRad="38100" dist="38100" dir="2700000" algn="tl">
                    <a:srgbClr val="000000"/>
                  </a:outerShdw>
                </a:effectLst>
              </a:rPr>
              <a:t>And all the trees of the field will clap their hands</a:t>
            </a:r>
          </a:p>
        </p:txBody>
      </p:sp>
      <p:sp>
        <p:nvSpPr>
          <p:cNvPr id="1598471" name="Text Box 7"/>
          <p:cNvSpPr txBox="1">
            <a:spLocks noChangeArrowheads="1"/>
          </p:cNvSpPr>
          <p:nvPr/>
        </p:nvSpPr>
        <p:spPr bwMode="auto">
          <a:xfrm>
            <a:off x="381000" y="53340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a:solidFill>
                  <a:srgbClr val="FFFFFF"/>
                </a:solidFill>
                <a:effectLst>
                  <a:outerShdw blurRad="38100" dist="38100" dir="2700000" algn="tl">
                    <a:srgbClr val="000000"/>
                  </a:outerShdw>
                </a:effectLst>
              </a:rPr>
              <a:t>(repeat)</a:t>
            </a:r>
          </a:p>
        </p:txBody>
      </p:sp>
      <p:sp>
        <p:nvSpPr>
          <p:cNvPr id="1598472" name="Text Box 8"/>
          <p:cNvSpPr txBox="1">
            <a:spLocks noChangeArrowheads="1"/>
          </p:cNvSpPr>
          <p:nvPr/>
        </p:nvSpPr>
        <p:spPr bwMode="auto">
          <a:xfrm>
            <a:off x="381000" y="58674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a:solidFill>
                  <a:srgbClr val="FFFFFF"/>
                </a:solidFill>
                <a:effectLst>
                  <a:outerShdw blurRad="38100" dist="38100" dir="2700000" algn="tl">
                    <a:srgbClr val="000000"/>
                  </a:outerShdw>
                </a:effectLst>
              </a:rPr>
              <a:t>As you go out with joy</a:t>
            </a:r>
          </a:p>
        </p:txBody>
      </p:sp>
    </p:spTree>
    <p:extLst>
      <p:ext uri="{BB962C8B-B14F-4D97-AF65-F5344CB8AC3E}">
        <p14:creationId xmlns:p14="http://schemas.microsoft.com/office/powerpoint/2010/main" val="33264173"/>
      </p:ext>
    </p:extLst>
  </p:cSld>
  <p:clrMapOvr>
    <a:masterClrMapping/>
  </p:clrMapOvr>
</p:sld>
</file>

<file path=ppt/slides/slide6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9490" name="Text Box 2"/>
          <p:cNvSpPr txBox="1">
            <a:spLocks noChangeArrowheads="1"/>
          </p:cNvSpPr>
          <p:nvPr/>
        </p:nvSpPr>
        <p:spPr bwMode="auto">
          <a:xfrm>
            <a:off x="0" y="30480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8000">
                <a:solidFill>
                  <a:srgbClr val="FFFFFF"/>
                </a:solidFill>
                <a:effectLst>
                  <a:outerShdw blurRad="38100" dist="38100" dir="2700000" algn="tl">
                    <a:srgbClr val="000000"/>
                  </a:outerShdw>
                </a:effectLst>
                <a:latin typeface="Comic Sans MS" pitchFamily="66" charset="0"/>
              </a:rPr>
              <a:t>C</a:t>
            </a:r>
            <a:r>
              <a:rPr lang="en-US" sz="5000">
                <a:solidFill>
                  <a:srgbClr val="FFFFFF"/>
                </a:solidFill>
                <a:effectLst>
                  <a:outerShdw blurRad="38100" dist="38100" dir="2700000" algn="tl">
                    <a:srgbClr val="000000"/>
                  </a:outerShdw>
                </a:effectLst>
                <a:latin typeface="Comic Sans MS" pitchFamily="66" charset="0"/>
              </a:rPr>
              <a:t>ome into this house</a:t>
            </a:r>
          </a:p>
        </p:txBody>
      </p:sp>
      <p:sp>
        <p:nvSpPr>
          <p:cNvPr id="1599491" name="Text Box 3"/>
          <p:cNvSpPr txBox="1">
            <a:spLocks noChangeArrowheads="1"/>
          </p:cNvSpPr>
          <p:nvPr/>
        </p:nvSpPr>
        <p:spPr bwMode="auto">
          <a:xfrm>
            <a:off x="0" y="213360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8000">
                <a:solidFill>
                  <a:srgbClr val="FFFFFF"/>
                </a:solidFill>
                <a:effectLst>
                  <a:outerShdw blurRad="38100" dist="38100" dir="2700000" algn="tl">
                    <a:srgbClr val="000000"/>
                  </a:outerShdw>
                </a:effectLst>
                <a:latin typeface="Comic Sans MS" pitchFamily="66" charset="0"/>
              </a:rPr>
              <a:t>L</a:t>
            </a:r>
            <a:r>
              <a:rPr lang="en-US" sz="5000">
                <a:solidFill>
                  <a:srgbClr val="FFFFFF"/>
                </a:solidFill>
                <a:effectLst>
                  <a:outerShdw blurRad="38100" dist="38100" dir="2700000" algn="tl">
                    <a:srgbClr val="000000"/>
                  </a:outerShdw>
                </a:effectLst>
                <a:latin typeface="Comic Sans MS" pitchFamily="66" charset="0"/>
              </a:rPr>
              <a:t>ift up holy hands</a:t>
            </a:r>
          </a:p>
        </p:txBody>
      </p:sp>
      <p:sp>
        <p:nvSpPr>
          <p:cNvPr id="1599492" name="Text Box 4"/>
          <p:cNvSpPr txBox="1">
            <a:spLocks noChangeArrowheads="1"/>
          </p:cNvSpPr>
          <p:nvPr/>
        </p:nvSpPr>
        <p:spPr bwMode="auto">
          <a:xfrm>
            <a:off x="0" y="42672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5000" i="1">
                <a:solidFill>
                  <a:srgbClr val="FFFFFF"/>
                </a:solidFill>
                <a:effectLst>
                  <a:outerShdw blurRad="38100" dist="38100" dir="2700000" algn="tl">
                    <a:srgbClr val="000000"/>
                  </a:outerShdw>
                </a:effectLst>
                <a:latin typeface="Comic Sans MS" pitchFamily="66" charset="0"/>
              </a:rPr>
              <a:t>For He’s worthy</a:t>
            </a:r>
          </a:p>
        </p:txBody>
      </p:sp>
      <p:sp>
        <p:nvSpPr>
          <p:cNvPr id="1599493" name="Rectangle 5"/>
          <p:cNvSpPr>
            <a:spLocks noChangeArrowheads="1"/>
          </p:cNvSpPr>
          <p:nvPr/>
        </p:nvSpPr>
        <p:spPr bwMode="auto">
          <a:xfrm>
            <a:off x="0" y="50292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5000" i="1">
                <a:solidFill>
                  <a:srgbClr val="FFFFFF"/>
                </a:solidFill>
                <a:effectLst>
                  <a:outerShdw blurRad="38100" dist="38100" dir="2700000" algn="tl">
                    <a:srgbClr val="000000"/>
                  </a:outerShdw>
                </a:effectLst>
                <a:latin typeface="Comic Sans MS" pitchFamily="66" charset="0"/>
              </a:rPr>
              <a:t>worthy of all our praise</a:t>
            </a:r>
          </a:p>
        </p:txBody>
      </p:sp>
      <p:sp>
        <p:nvSpPr>
          <p:cNvPr id="1599494" name="Rectangle 6"/>
          <p:cNvSpPr>
            <a:spLocks noChangeArrowheads="1"/>
          </p:cNvSpPr>
          <p:nvPr/>
        </p:nvSpPr>
        <p:spPr bwMode="auto">
          <a:xfrm>
            <a:off x="0" y="13716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5000">
                <a:solidFill>
                  <a:srgbClr val="FFFFFF"/>
                </a:solidFill>
                <a:effectLst>
                  <a:outerShdw blurRad="38100" dist="38100" dir="2700000" algn="tl">
                    <a:srgbClr val="000000"/>
                  </a:outerShdw>
                </a:effectLst>
                <a:latin typeface="Comic Sans MS" pitchFamily="66" charset="0"/>
              </a:rPr>
              <a:t>magnify the Lord</a:t>
            </a:r>
          </a:p>
        </p:txBody>
      </p:sp>
      <p:sp>
        <p:nvSpPr>
          <p:cNvPr id="1599495" name="Rectangle 7"/>
          <p:cNvSpPr>
            <a:spLocks noChangeArrowheads="1"/>
          </p:cNvSpPr>
          <p:nvPr/>
        </p:nvSpPr>
        <p:spPr bwMode="auto">
          <a:xfrm>
            <a:off x="0" y="31242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5000">
                <a:solidFill>
                  <a:srgbClr val="FFFFFF"/>
                </a:solidFill>
                <a:effectLst>
                  <a:outerShdw blurRad="38100" dist="38100" dir="2700000" algn="tl">
                    <a:srgbClr val="000000"/>
                  </a:outerShdw>
                </a:effectLst>
                <a:latin typeface="Comic Sans MS" pitchFamily="66" charset="0"/>
              </a:rPr>
              <a:t>our hearts in one accord</a:t>
            </a:r>
          </a:p>
        </p:txBody>
      </p:sp>
    </p:spTree>
    <p:extLst>
      <p:ext uri="{BB962C8B-B14F-4D97-AF65-F5344CB8AC3E}">
        <p14:creationId xmlns:p14="http://schemas.microsoft.com/office/powerpoint/2010/main" val="2302120064"/>
      </p:ext>
    </p:extLst>
  </p:cSld>
  <p:clrMapOvr>
    <a:masterClrMapping/>
  </p:clrMapOvr>
</p:sld>
</file>

<file path=ppt/slides/slide6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0514" name="Text Box 2"/>
          <p:cNvSpPr txBox="1">
            <a:spLocks noChangeArrowheads="1"/>
          </p:cNvSpPr>
          <p:nvPr/>
        </p:nvSpPr>
        <p:spPr bwMode="auto">
          <a:xfrm>
            <a:off x="0" y="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8000">
                <a:solidFill>
                  <a:srgbClr val="FFFFFF"/>
                </a:solidFill>
                <a:effectLst>
                  <a:outerShdw blurRad="38100" dist="38100" dir="2700000" algn="tl">
                    <a:srgbClr val="000000"/>
                  </a:outerShdw>
                </a:effectLst>
                <a:latin typeface="Comic Sans MS" pitchFamily="66" charset="0"/>
              </a:rPr>
              <a:t>M</a:t>
            </a:r>
            <a:r>
              <a:rPr lang="en-US" sz="5000">
                <a:solidFill>
                  <a:srgbClr val="FFFFFF"/>
                </a:solidFill>
                <a:effectLst>
                  <a:outerShdw blurRad="38100" dist="38100" dir="2700000" algn="tl">
                    <a:srgbClr val="000000"/>
                  </a:outerShdw>
                </a:effectLst>
                <a:latin typeface="Comic Sans MS" pitchFamily="66" charset="0"/>
              </a:rPr>
              <a:t>ake a melody</a:t>
            </a:r>
          </a:p>
        </p:txBody>
      </p:sp>
      <p:sp>
        <p:nvSpPr>
          <p:cNvPr id="1600515" name="Text Box 3"/>
          <p:cNvSpPr txBox="1">
            <a:spLocks noChangeArrowheads="1"/>
          </p:cNvSpPr>
          <p:nvPr/>
        </p:nvSpPr>
        <p:spPr bwMode="auto">
          <a:xfrm>
            <a:off x="0" y="1828800"/>
            <a:ext cx="914400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8000">
                <a:solidFill>
                  <a:srgbClr val="FFFFFF"/>
                </a:solidFill>
                <a:effectLst>
                  <a:outerShdw blurRad="38100" dist="38100" dir="2700000" algn="tl">
                    <a:srgbClr val="000000"/>
                  </a:outerShdw>
                </a:effectLst>
                <a:latin typeface="Comic Sans MS" pitchFamily="66" charset="0"/>
              </a:rPr>
              <a:t>H</a:t>
            </a:r>
            <a:r>
              <a:rPr lang="en-US" sz="5000">
                <a:solidFill>
                  <a:srgbClr val="FFFFFF"/>
                </a:solidFill>
                <a:effectLst>
                  <a:outerShdw blurRad="38100" dist="38100" dir="2700000" algn="tl">
                    <a:srgbClr val="000000"/>
                  </a:outerShdw>
                </a:effectLst>
                <a:latin typeface="Comic Sans MS" pitchFamily="66" charset="0"/>
              </a:rPr>
              <a:t>e has given us a song and a sword</a:t>
            </a:r>
          </a:p>
        </p:txBody>
      </p:sp>
      <p:sp>
        <p:nvSpPr>
          <p:cNvPr id="1600516" name="Text Box 4"/>
          <p:cNvSpPr txBox="1">
            <a:spLocks noChangeArrowheads="1"/>
          </p:cNvSpPr>
          <p:nvPr/>
        </p:nvSpPr>
        <p:spPr bwMode="auto">
          <a:xfrm>
            <a:off x="0" y="42672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5000" i="1">
                <a:solidFill>
                  <a:srgbClr val="FFFFFF"/>
                </a:solidFill>
                <a:effectLst>
                  <a:outerShdw blurRad="38100" dist="38100" dir="2700000" algn="tl">
                    <a:srgbClr val="000000"/>
                  </a:outerShdw>
                </a:effectLst>
                <a:latin typeface="Comic Sans MS" pitchFamily="66" charset="0"/>
              </a:rPr>
              <a:t>For He’s worthy</a:t>
            </a:r>
          </a:p>
        </p:txBody>
      </p:sp>
      <p:sp>
        <p:nvSpPr>
          <p:cNvPr id="1600517" name="Rectangle 5"/>
          <p:cNvSpPr>
            <a:spLocks noChangeArrowheads="1"/>
          </p:cNvSpPr>
          <p:nvPr/>
        </p:nvSpPr>
        <p:spPr bwMode="auto">
          <a:xfrm>
            <a:off x="0" y="51054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5000" i="1">
                <a:solidFill>
                  <a:srgbClr val="FFFFFF"/>
                </a:solidFill>
                <a:effectLst>
                  <a:outerShdw blurRad="38100" dist="38100" dir="2700000" algn="tl">
                    <a:srgbClr val="000000"/>
                  </a:outerShdw>
                </a:effectLst>
                <a:latin typeface="Comic Sans MS" pitchFamily="66" charset="0"/>
              </a:rPr>
              <a:t>Worthy of all our praise</a:t>
            </a:r>
          </a:p>
        </p:txBody>
      </p:sp>
      <p:sp>
        <p:nvSpPr>
          <p:cNvPr id="1600518" name="Rectangle 6"/>
          <p:cNvSpPr>
            <a:spLocks noChangeArrowheads="1"/>
          </p:cNvSpPr>
          <p:nvPr/>
        </p:nvSpPr>
        <p:spPr bwMode="auto">
          <a:xfrm>
            <a:off x="0" y="83820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8000">
                <a:solidFill>
                  <a:srgbClr val="FFFFFF"/>
                </a:solidFill>
                <a:effectLst>
                  <a:outerShdw blurRad="38100" dist="38100" dir="2700000" algn="tl">
                    <a:srgbClr val="000000"/>
                  </a:outerShdw>
                </a:effectLst>
                <a:latin typeface="Comic Sans MS" pitchFamily="66" charset="0"/>
              </a:rPr>
              <a:t>s</a:t>
            </a:r>
            <a:r>
              <a:rPr lang="en-US" sz="5000">
                <a:solidFill>
                  <a:srgbClr val="FFFFFF"/>
                </a:solidFill>
                <a:effectLst>
                  <a:outerShdw blurRad="38100" dist="38100" dir="2700000" algn="tl">
                    <a:srgbClr val="000000"/>
                  </a:outerShdw>
                </a:effectLst>
                <a:latin typeface="Comic Sans MS" pitchFamily="66" charset="0"/>
              </a:rPr>
              <a:t>ing unto the Lord</a:t>
            </a:r>
          </a:p>
        </p:txBody>
      </p:sp>
    </p:spTree>
    <p:extLst>
      <p:ext uri="{BB962C8B-B14F-4D97-AF65-F5344CB8AC3E}">
        <p14:creationId xmlns:p14="http://schemas.microsoft.com/office/powerpoint/2010/main" val="2144942641"/>
      </p:ext>
    </p:extLst>
  </p:cSld>
  <p:clrMapOvr>
    <a:masterClrMapping/>
  </p:clrMapOvr>
</p:sld>
</file>

<file path=ppt/slides/slide6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1538" name="Text Box 2"/>
          <p:cNvSpPr txBox="1">
            <a:spLocks noChangeArrowheads="1"/>
          </p:cNvSpPr>
          <p:nvPr/>
        </p:nvSpPr>
        <p:spPr bwMode="auto">
          <a:xfrm>
            <a:off x="0" y="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8000">
                <a:solidFill>
                  <a:srgbClr val="FFFFFF"/>
                </a:solidFill>
                <a:effectLst>
                  <a:outerShdw blurRad="38100" dist="38100" dir="2700000" algn="tl">
                    <a:srgbClr val="000000"/>
                  </a:outerShdw>
                </a:effectLst>
                <a:latin typeface="Comic Sans MS" pitchFamily="66" charset="0"/>
              </a:rPr>
              <a:t>W</a:t>
            </a:r>
            <a:r>
              <a:rPr lang="en-US" sz="5000">
                <a:solidFill>
                  <a:srgbClr val="FFFFFF"/>
                </a:solidFill>
                <a:effectLst>
                  <a:outerShdw blurRad="38100" dist="38100" dir="2700000" algn="tl">
                    <a:srgbClr val="000000"/>
                  </a:outerShdw>
                </a:effectLst>
                <a:latin typeface="Comic Sans MS" pitchFamily="66" charset="0"/>
              </a:rPr>
              <a:t>orthy of honor and glory</a:t>
            </a:r>
          </a:p>
        </p:txBody>
      </p:sp>
      <p:sp>
        <p:nvSpPr>
          <p:cNvPr id="1601539" name="Text Box 3"/>
          <p:cNvSpPr txBox="1">
            <a:spLocks noChangeArrowheads="1"/>
          </p:cNvSpPr>
          <p:nvPr/>
        </p:nvSpPr>
        <p:spPr bwMode="auto">
          <a:xfrm>
            <a:off x="0" y="91440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8000">
                <a:solidFill>
                  <a:srgbClr val="FFFFFF"/>
                </a:solidFill>
                <a:effectLst>
                  <a:outerShdw blurRad="38100" dist="38100" dir="2700000" algn="tl">
                    <a:srgbClr val="000000"/>
                  </a:outerShdw>
                </a:effectLst>
                <a:latin typeface="Comic Sans MS" pitchFamily="66" charset="0"/>
              </a:rPr>
              <a:t>W</a:t>
            </a:r>
            <a:r>
              <a:rPr lang="en-US" sz="5000">
                <a:solidFill>
                  <a:srgbClr val="FFFFFF"/>
                </a:solidFill>
                <a:effectLst>
                  <a:outerShdw blurRad="38100" dist="38100" dir="2700000" algn="tl">
                    <a:srgbClr val="000000"/>
                  </a:outerShdw>
                </a:effectLst>
                <a:latin typeface="Comic Sans MS" pitchFamily="66" charset="0"/>
              </a:rPr>
              <a:t>orthy of power and praise</a:t>
            </a:r>
          </a:p>
        </p:txBody>
      </p:sp>
      <p:sp>
        <p:nvSpPr>
          <p:cNvPr id="1601540" name="Text Box 4"/>
          <p:cNvSpPr txBox="1">
            <a:spLocks noChangeArrowheads="1"/>
          </p:cNvSpPr>
          <p:nvPr/>
        </p:nvSpPr>
        <p:spPr bwMode="auto">
          <a:xfrm>
            <a:off x="0" y="1905000"/>
            <a:ext cx="914400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8000">
                <a:solidFill>
                  <a:srgbClr val="FFFFFF"/>
                </a:solidFill>
                <a:effectLst>
                  <a:outerShdw blurRad="38100" dist="38100" dir="2700000" algn="tl">
                    <a:srgbClr val="000000"/>
                  </a:outerShdw>
                </a:effectLst>
                <a:latin typeface="Comic Sans MS" pitchFamily="66" charset="0"/>
              </a:rPr>
              <a:t>W</a:t>
            </a:r>
            <a:r>
              <a:rPr lang="en-US" sz="5000">
                <a:solidFill>
                  <a:srgbClr val="FFFFFF"/>
                </a:solidFill>
                <a:effectLst>
                  <a:outerShdw blurRad="38100" dist="38100" dir="2700000" algn="tl">
                    <a:srgbClr val="000000"/>
                  </a:outerShdw>
                </a:effectLst>
                <a:latin typeface="Comic Sans MS" pitchFamily="66" charset="0"/>
              </a:rPr>
              <a:t>orship and bow down before Him</a:t>
            </a:r>
          </a:p>
        </p:txBody>
      </p:sp>
      <p:sp>
        <p:nvSpPr>
          <p:cNvPr id="1601541" name="Text Box 5"/>
          <p:cNvSpPr txBox="1">
            <a:spLocks noChangeArrowheads="1"/>
          </p:cNvSpPr>
          <p:nvPr/>
        </p:nvSpPr>
        <p:spPr bwMode="auto">
          <a:xfrm>
            <a:off x="0" y="396240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8000">
                <a:solidFill>
                  <a:srgbClr val="FFFFFF"/>
                </a:solidFill>
                <a:effectLst>
                  <a:outerShdw blurRad="38100" dist="38100" dir="2700000" algn="tl">
                    <a:srgbClr val="000000"/>
                  </a:outerShdw>
                </a:effectLst>
                <a:latin typeface="Comic Sans MS" pitchFamily="66" charset="0"/>
              </a:rPr>
              <a:t>E</a:t>
            </a:r>
            <a:r>
              <a:rPr lang="en-US" sz="5000">
                <a:solidFill>
                  <a:srgbClr val="FFFFFF"/>
                </a:solidFill>
                <a:effectLst>
                  <a:outerShdw blurRad="38100" dist="38100" dir="2700000" algn="tl">
                    <a:srgbClr val="000000"/>
                  </a:outerShdw>
                </a:effectLst>
                <a:latin typeface="Comic Sans MS" pitchFamily="66" charset="0"/>
              </a:rPr>
              <a:t>xalt His name today</a:t>
            </a:r>
          </a:p>
        </p:txBody>
      </p:sp>
    </p:spTree>
    <p:extLst>
      <p:ext uri="{BB962C8B-B14F-4D97-AF65-F5344CB8AC3E}">
        <p14:creationId xmlns:p14="http://schemas.microsoft.com/office/powerpoint/2010/main" val="3501834438"/>
      </p:ext>
    </p:extLst>
  </p:cSld>
  <p:clrMapOvr>
    <a:masterClrMapping/>
  </p:clrMapOvr>
</p:sld>
</file>

<file path=ppt/slides/slide6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2562"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We’re going up to the high places</a:t>
            </a:r>
            <a:endParaRPr lang="en-US" sz="3600">
              <a:solidFill>
                <a:srgbClr val="FF0000"/>
              </a:solidFill>
              <a:effectLst>
                <a:outerShdw blurRad="38100" dist="38100" dir="2700000" algn="tl">
                  <a:srgbClr val="000000"/>
                </a:outerShdw>
              </a:effectLst>
            </a:endParaRPr>
          </a:p>
        </p:txBody>
      </p:sp>
      <p:sp>
        <p:nvSpPr>
          <p:cNvPr id="1602563" name="Text Box 3"/>
          <p:cNvSpPr txBox="1">
            <a:spLocks noChangeArrowheads="1"/>
          </p:cNvSpPr>
          <p:nvPr/>
        </p:nvSpPr>
        <p:spPr bwMode="auto">
          <a:xfrm>
            <a:off x="0" y="762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We’re going up to the high places</a:t>
            </a:r>
            <a:endParaRPr lang="en-US" sz="3600">
              <a:solidFill>
                <a:srgbClr val="FF0000"/>
              </a:solidFill>
              <a:effectLst>
                <a:outerShdw blurRad="38100" dist="38100" dir="2700000" algn="tl">
                  <a:srgbClr val="000000"/>
                </a:outerShdw>
              </a:effectLst>
            </a:endParaRPr>
          </a:p>
        </p:txBody>
      </p:sp>
      <p:sp>
        <p:nvSpPr>
          <p:cNvPr id="1602564" name="Text Box 4"/>
          <p:cNvSpPr txBox="1">
            <a:spLocks noChangeArrowheads="1"/>
          </p:cNvSpPr>
          <p:nvPr/>
        </p:nvSpPr>
        <p:spPr bwMode="auto">
          <a:xfrm>
            <a:off x="0" y="1371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We’re going up to the high places</a:t>
            </a:r>
            <a:endParaRPr lang="en-US" sz="3600">
              <a:solidFill>
                <a:srgbClr val="FF0000"/>
              </a:solidFill>
              <a:effectLst>
                <a:outerShdw blurRad="38100" dist="38100" dir="2700000" algn="tl">
                  <a:srgbClr val="000000"/>
                </a:outerShdw>
              </a:effectLst>
            </a:endParaRPr>
          </a:p>
        </p:txBody>
      </p:sp>
      <p:sp>
        <p:nvSpPr>
          <p:cNvPr id="1602565" name="Text Box 5"/>
          <p:cNvSpPr txBox="1">
            <a:spLocks noChangeArrowheads="1"/>
          </p:cNvSpPr>
          <p:nvPr/>
        </p:nvSpPr>
        <p:spPr bwMode="auto">
          <a:xfrm>
            <a:off x="0" y="2057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Gonna tear the devil’s kingdom down</a:t>
            </a:r>
            <a:endParaRPr lang="en-US" sz="3600">
              <a:solidFill>
                <a:srgbClr val="FF0000"/>
              </a:solidFill>
              <a:effectLst>
                <a:outerShdw blurRad="38100" dist="38100" dir="2700000" algn="tl">
                  <a:srgbClr val="000000"/>
                </a:outerShdw>
              </a:effectLst>
            </a:endParaRPr>
          </a:p>
        </p:txBody>
      </p:sp>
    </p:spTree>
    <p:extLst>
      <p:ext uri="{BB962C8B-B14F-4D97-AF65-F5344CB8AC3E}">
        <p14:creationId xmlns:p14="http://schemas.microsoft.com/office/powerpoint/2010/main" val="15918589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9" name="Text Box 11"/>
          <p:cNvSpPr txBox="1">
            <a:spLocks noChangeArrowheads="1"/>
          </p:cNvSpPr>
          <p:nvPr/>
        </p:nvSpPr>
        <p:spPr bwMode="auto">
          <a:xfrm>
            <a:off x="0" y="228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If love is worth living for, then love is worth dying for</a:t>
            </a:r>
          </a:p>
        </p:txBody>
      </p:sp>
      <p:sp>
        <p:nvSpPr>
          <p:cNvPr id="73740" name="Text Box 12"/>
          <p:cNvSpPr txBox="1">
            <a:spLocks noChangeArrowheads="1"/>
          </p:cNvSpPr>
          <p:nvPr/>
        </p:nvSpPr>
        <p:spPr bwMode="auto">
          <a:xfrm>
            <a:off x="0" y="6858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It means freedom , walking in freedom, every day a little more free</a:t>
            </a:r>
          </a:p>
        </p:txBody>
      </p:sp>
      <p:sp>
        <p:nvSpPr>
          <p:cNvPr id="73741" name="Text Box 13"/>
          <p:cNvSpPr txBox="1">
            <a:spLocks noChangeArrowheads="1"/>
          </p:cNvSpPr>
          <p:nvPr/>
        </p:nvSpPr>
        <p:spPr bwMode="auto">
          <a:xfrm>
            <a:off x="0" y="1600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If love is worth living for, then love is worth dying for </a:t>
            </a:r>
          </a:p>
        </p:txBody>
      </p:sp>
      <p:sp>
        <p:nvSpPr>
          <p:cNvPr id="73742" name="Text Box 14"/>
          <p:cNvSpPr txBox="1">
            <a:spLocks noChangeArrowheads="1"/>
          </p:cNvSpPr>
          <p:nvPr/>
        </p:nvSpPr>
        <p:spPr bwMode="auto">
          <a:xfrm>
            <a:off x="0" y="2057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It means freedom , walking in freedom , deeper in intimacy</a:t>
            </a:r>
          </a:p>
        </p:txBody>
      </p:sp>
      <p:sp>
        <p:nvSpPr>
          <p:cNvPr id="73744" name="Text Box 16"/>
          <p:cNvSpPr txBox="1">
            <a:spLocks noChangeArrowheads="1"/>
          </p:cNvSpPr>
          <p:nvPr/>
        </p:nvSpPr>
        <p:spPr bwMode="auto">
          <a:xfrm>
            <a:off x="0" y="2590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In love with the King, I’m free</a:t>
            </a:r>
          </a:p>
        </p:txBody>
      </p:sp>
    </p:spTree>
    <p:extLst>
      <p:ext uri="{BB962C8B-B14F-4D97-AF65-F5344CB8AC3E}">
        <p14:creationId xmlns:p14="http://schemas.microsoft.com/office/powerpoint/2010/main" val="1802020927"/>
      </p:ext>
    </p:extLst>
  </p:cSld>
  <p:clrMapOvr>
    <a:masterClrMapping/>
  </p:clrMapOvr>
  <p:timing>
    <p:tnLst>
      <p:par>
        <p:cTn id="1" dur="indefinite" restart="never" nodeType="tmRoot"/>
      </p:par>
    </p:tnLst>
  </p:timing>
</p:sld>
</file>

<file path=ppt/slides/slide6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3586"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We’ve been deceived by the devil too long</a:t>
            </a:r>
            <a:endParaRPr lang="en-US" sz="3600">
              <a:solidFill>
                <a:srgbClr val="FF0000"/>
              </a:solidFill>
              <a:effectLst>
                <a:outerShdw blurRad="38100" dist="38100" dir="2700000" algn="tl">
                  <a:srgbClr val="000000"/>
                </a:outerShdw>
              </a:effectLst>
            </a:endParaRPr>
          </a:p>
        </p:txBody>
      </p:sp>
      <p:sp>
        <p:nvSpPr>
          <p:cNvPr id="1603587" name="Text Box 3"/>
          <p:cNvSpPr txBox="1">
            <a:spLocks noChangeArrowheads="1"/>
          </p:cNvSpPr>
          <p:nvPr/>
        </p:nvSpPr>
        <p:spPr bwMode="auto">
          <a:xfrm>
            <a:off x="0" y="762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We’re gonna tear the devil’s kingdom down</a:t>
            </a:r>
            <a:endParaRPr lang="en-US" sz="3600">
              <a:solidFill>
                <a:srgbClr val="FF0000"/>
              </a:solidFill>
              <a:effectLst>
                <a:outerShdw blurRad="38100" dist="38100" dir="2700000" algn="tl">
                  <a:srgbClr val="000000"/>
                </a:outerShdw>
              </a:effectLst>
            </a:endParaRPr>
          </a:p>
        </p:txBody>
      </p:sp>
      <p:sp>
        <p:nvSpPr>
          <p:cNvPr id="1603588" name="Text Box 4"/>
          <p:cNvSpPr txBox="1">
            <a:spLocks noChangeArrowheads="1"/>
          </p:cNvSpPr>
          <p:nvPr/>
        </p:nvSpPr>
        <p:spPr bwMode="auto">
          <a:xfrm>
            <a:off x="0" y="1447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What he said was his has been ours all along</a:t>
            </a:r>
            <a:endParaRPr lang="en-US" sz="3600">
              <a:solidFill>
                <a:srgbClr val="FF0000"/>
              </a:solidFill>
              <a:effectLst>
                <a:outerShdw blurRad="38100" dist="38100" dir="2700000" algn="tl">
                  <a:srgbClr val="000000"/>
                </a:outerShdw>
              </a:effectLst>
            </a:endParaRPr>
          </a:p>
        </p:txBody>
      </p:sp>
      <p:sp>
        <p:nvSpPr>
          <p:cNvPr id="1603589" name="Text Box 5"/>
          <p:cNvSpPr txBox="1">
            <a:spLocks noChangeArrowheads="1"/>
          </p:cNvSpPr>
          <p:nvPr/>
        </p:nvSpPr>
        <p:spPr bwMode="auto">
          <a:xfrm>
            <a:off x="0" y="2057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We’re gonna tear the devil’s kingdom down</a:t>
            </a:r>
            <a:endParaRPr lang="en-US" sz="3600">
              <a:solidFill>
                <a:srgbClr val="FF0000"/>
              </a:solidFill>
              <a:effectLst>
                <a:outerShdw blurRad="38100" dist="38100" dir="2700000" algn="tl">
                  <a:srgbClr val="000000"/>
                </a:outerShdw>
              </a:effectLst>
            </a:endParaRPr>
          </a:p>
        </p:txBody>
      </p:sp>
    </p:spTree>
    <p:extLst>
      <p:ext uri="{BB962C8B-B14F-4D97-AF65-F5344CB8AC3E}">
        <p14:creationId xmlns:p14="http://schemas.microsoft.com/office/powerpoint/2010/main" val="1167622337"/>
      </p:ext>
    </p:extLst>
  </p:cSld>
  <p:clrMapOvr>
    <a:masterClrMapping/>
  </p:clrMapOvr>
</p:sld>
</file>

<file path=ppt/slides/slide6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Text Box 2"/>
          <p:cNvSpPr txBox="1">
            <a:spLocks noChangeArrowheads="1"/>
          </p:cNvSpPr>
          <p:nvPr/>
        </p:nvSpPr>
        <p:spPr bwMode="auto">
          <a:xfrm>
            <a:off x="0" y="533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We’re gonna pull down the altars</a:t>
            </a:r>
            <a:endParaRPr lang="en-US" sz="3600">
              <a:solidFill>
                <a:srgbClr val="FF0000"/>
              </a:solidFill>
              <a:effectLst>
                <a:outerShdw blurRad="38100" dist="38100" dir="2700000" algn="tl">
                  <a:srgbClr val="000000"/>
                </a:outerShdw>
              </a:effectLst>
            </a:endParaRPr>
          </a:p>
        </p:txBody>
      </p:sp>
      <p:sp>
        <p:nvSpPr>
          <p:cNvPr id="1604611" name="Text Box 3"/>
          <p:cNvSpPr txBox="1">
            <a:spLocks noChangeArrowheads="1"/>
          </p:cNvSpPr>
          <p:nvPr/>
        </p:nvSpPr>
        <p:spPr bwMode="auto">
          <a:xfrm>
            <a:off x="0" y="1600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We’re gonna tear down the walls</a:t>
            </a:r>
            <a:endParaRPr lang="en-US" sz="3600">
              <a:solidFill>
                <a:srgbClr val="FF0000"/>
              </a:solidFill>
              <a:effectLst>
                <a:outerShdw blurRad="38100" dist="38100" dir="2700000" algn="tl">
                  <a:srgbClr val="000000"/>
                </a:outerShdw>
              </a:effectLst>
            </a:endParaRPr>
          </a:p>
        </p:txBody>
      </p:sp>
      <p:sp>
        <p:nvSpPr>
          <p:cNvPr id="1604612" name="Text Box 4"/>
          <p:cNvSpPr txBox="1">
            <a:spLocks noChangeArrowheads="1"/>
          </p:cNvSpPr>
          <p:nvPr/>
        </p:nvSpPr>
        <p:spPr bwMode="auto">
          <a:xfrm>
            <a:off x="0" y="2590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We’re gonna raise up a banner of righteousness</a:t>
            </a:r>
            <a:endParaRPr lang="en-US" sz="3600">
              <a:solidFill>
                <a:srgbClr val="FF0000"/>
              </a:solidFill>
              <a:effectLst>
                <a:outerShdw blurRad="38100" dist="38100" dir="2700000" algn="tl">
                  <a:srgbClr val="000000"/>
                </a:outerShdw>
              </a:effectLst>
            </a:endParaRPr>
          </a:p>
        </p:txBody>
      </p:sp>
      <p:sp>
        <p:nvSpPr>
          <p:cNvPr id="1604613" name="Text Box 5"/>
          <p:cNvSpPr txBox="1">
            <a:spLocks noChangeArrowheads="1"/>
          </p:cNvSpPr>
          <p:nvPr/>
        </p:nvSpPr>
        <p:spPr bwMode="auto">
          <a:xfrm>
            <a:off x="0" y="3810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And declare that....</a:t>
            </a:r>
            <a:endParaRPr lang="en-US" sz="3600">
              <a:solidFill>
                <a:srgbClr val="FF0000"/>
              </a:solidFill>
              <a:effectLst>
                <a:outerShdw blurRad="38100" dist="38100" dir="2700000" algn="tl">
                  <a:srgbClr val="000000"/>
                </a:outerShdw>
              </a:effectLst>
            </a:endParaRPr>
          </a:p>
        </p:txBody>
      </p:sp>
      <p:sp>
        <p:nvSpPr>
          <p:cNvPr id="1604614" name="Text Box 6"/>
          <p:cNvSpPr txBox="1">
            <a:spLocks noChangeArrowheads="1"/>
          </p:cNvSpPr>
          <p:nvPr/>
        </p:nvSpPr>
        <p:spPr bwMode="auto">
          <a:xfrm>
            <a:off x="0" y="4876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Jesus is Lord of all!</a:t>
            </a:r>
            <a:endParaRPr lang="en-US" sz="3600">
              <a:solidFill>
                <a:srgbClr val="FF0000"/>
              </a:solidFill>
              <a:effectLst>
                <a:outerShdw blurRad="38100" dist="38100" dir="2700000" algn="tl">
                  <a:srgbClr val="000000"/>
                </a:outerShdw>
              </a:effectLst>
            </a:endParaRPr>
          </a:p>
        </p:txBody>
      </p:sp>
      <p:sp>
        <p:nvSpPr>
          <p:cNvPr id="1604615" name="Text Box 7"/>
          <p:cNvSpPr txBox="1">
            <a:spLocks noChangeArrowheads="1"/>
          </p:cNvSpPr>
          <p:nvPr/>
        </p:nvSpPr>
        <p:spPr bwMode="auto">
          <a:xfrm>
            <a:off x="0" y="5867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i="1">
                <a:solidFill>
                  <a:srgbClr val="FFFFFF"/>
                </a:solidFill>
                <a:effectLst>
                  <a:outerShdw blurRad="38100" dist="38100" dir="2700000" algn="tl">
                    <a:srgbClr val="000000"/>
                  </a:outerShdw>
                </a:effectLst>
              </a:rPr>
              <a:t>Let’s go up!</a:t>
            </a:r>
            <a:endParaRPr lang="en-US" sz="3600">
              <a:solidFill>
                <a:srgbClr val="FF0000"/>
              </a:solidFill>
              <a:effectLst>
                <a:outerShdw blurRad="38100" dist="38100" dir="2700000" algn="tl">
                  <a:srgbClr val="000000"/>
                </a:outerShdw>
              </a:effectLst>
            </a:endParaRPr>
          </a:p>
        </p:txBody>
      </p:sp>
    </p:spTree>
    <p:extLst>
      <p:ext uri="{BB962C8B-B14F-4D97-AF65-F5344CB8AC3E}">
        <p14:creationId xmlns:p14="http://schemas.microsoft.com/office/powerpoint/2010/main" val="2313938065"/>
      </p:ext>
    </p:extLst>
  </p:cSld>
  <p:clrMapOvr>
    <a:masterClrMapping/>
  </p:clrMapOvr>
</p:sld>
</file>

<file path=ppt/slides/slide6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Text Box 2"/>
          <p:cNvSpPr txBox="1">
            <a:spLocks noChangeArrowheads="1"/>
          </p:cNvSpPr>
          <p:nvPr/>
        </p:nvSpPr>
        <p:spPr bwMode="auto">
          <a:xfrm>
            <a:off x="381000" y="76200"/>
            <a:ext cx="83058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Every nation power and tongue</a:t>
            </a:r>
            <a:endParaRPr lang="en-US" sz="4000" b="1">
              <a:solidFill>
                <a:srgbClr val="FFFFFF"/>
              </a:solidFill>
            </a:endParaRPr>
          </a:p>
        </p:txBody>
      </p:sp>
      <p:sp>
        <p:nvSpPr>
          <p:cNvPr id="1605635" name="Text Box 3"/>
          <p:cNvSpPr txBox="1">
            <a:spLocks noChangeArrowheads="1"/>
          </p:cNvSpPr>
          <p:nvPr/>
        </p:nvSpPr>
        <p:spPr bwMode="auto">
          <a:xfrm>
            <a:off x="457200" y="609600"/>
            <a:ext cx="83058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Will bow down to Your name</a:t>
            </a:r>
            <a:endParaRPr lang="en-US" sz="4000" b="1">
              <a:solidFill>
                <a:srgbClr val="FFFFFF"/>
              </a:solidFill>
            </a:endParaRPr>
          </a:p>
        </p:txBody>
      </p:sp>
      <p:sp>
        <p:nvSpPr>
          <p:cNvPr id="1605636" name="Text Box 4"/>
          <p:cNvSpPr txBox="1">
            <a:spLocks noChangeArrowheads="1"/>
          </p:cNvSpPr>
          <p:nvPr/>
        </p:nvSpPr>
        <p:spPr bwMode="auto">
          <a:xfrm>
            <a:off x="381000" y="1066800"/>
            <a:ext cx="83058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Every eye will see</a:t>
            </a:r>
            <a:endParaRPr lang="en-US" sz="4000" b="1">
              <a:solidFill>
                <a:srgbClr val="FFFFFF"/>
              </a:solidFill>
            </a:endParaRPr>
          </a:p>
        </p:txBody>
      </p:sp>
      <p:sp>
        <p:nvSpPr>
          <p:cNvPr id="1605637" name="Text Box 5"/>
          <p:cNvSpPr txBox="1">
            <a:spLocks noChangeArrowheads="1"/>
          </p:cNvSpPr>
          <p:nvPr/>
        </p:nvSpPr>
        <p:spPr bwMode="auto">
          <a:xfrm>
            <a:off x="533400" y="1600200"/>
            <a:ext cx="83058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Every ear will hear your name proclaimed</a:t>
            </a:r>
            <a:endParaRPr lang="en-US" sz="4000" b="1">
              <a:solidFill>
                <a:srgbClr val="FFFFFF"/>
              </a:solidFill>
            </a:endParaRPr>
          </a:p>
        </p:txBody>
      </p:sp>
      <p:sp>
        <p:nvSpPr>
          <p:cNvPr id="1605638" name="Text Box 6"/>
          <p:cNvSpPr txBox="1">
            <a:spLocks noChangeArrowheads="1"/>
          </p:cNvSpPr>
          <p:nvPr/>
        </p:nvSpPr>
        <p:spPr bwMode="auto">
          <a:xfrm>
            <a:off x="609600" y="2178050"/>
            <a:ext cx="79248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And this is gonna be our cry</a:t>
            </a:r>
          </a:p>
        </p:txBody>
      </p:sp>
      <p:sp>
        <p:nvSpPr>
          <p:cNvPr id="1605639" name="Text Box 7"/>
          <p:cNvSpPr txBox="1">
            <a:spLocks noChangeArrowheads="1"/>
          </p:cNvSpPr>
          <p:nvPr/>
        </p:nvSpPr>
        <p:spPr bwMode="auto">
          <a:xfrm>
            <a:off x="533400" y="2819400"/>
            <a:ext cx="83058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Until you come again</a:t>
            </a:r>
            <a:endParaRPr lang="en-US" sz="4000" b="1">
              <a:solidFill>
                <a:srgbClr val="FFFFFF"/>
              </a:solidFill>
            </a:endParaRPr>
          </a:p>
        </p:txBody>
      </p:sp>
      <p:sp>
        <p:nvSpPr>
          <p:cNvPr id="1605640" name="Text Box 8"/>
          <p:cNvSpPr txBox="1">
            <a:spLocks noChangeArrowheads="1"/>
          </p:cNvSpPr>
          <p:nvPr/>
        </p:nvSpPr>
        <p:spPr bwMode="auto">
          <a:xfrm>
            <a:off x="381000" y="3321050"/>
            <a:ext cx="83058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Jesus is the only name by</a:t>
            </a:r>
            <a:endParaRPr lang="en-US" sz="4000" b="1">
              <a:solidFill>
                <a:srgbClr val="FFFFFF"/>
              </a:solidFill>
            </a:endParaRPr>
          </a:p>
        </p:txBody>
      </p:sp>
      <p:sp>
        <p:nvSpPr>
          <p:cNvPr id="1605641" name="Text Box 9"/>
          <p:cNvSpPr txBox="1">
            <a:spLocks noChangeArrowheads="1"/>
          </p:cNvSpPr>
          <p:nvPr/>
        </p:nvSpPr>
        <p:spPr bwMode="auto">
          <a:xfrm>
            <a:off x="381000" y="3930650"/>
            <a:ext cx="83058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Which man can be saved</a:t>
            </a:r>
            <a:endParaRPr lang="en-US" sz="4000" b="1">
              <a:solidFill>
                <a:srgbClr val="FFFFFF"/>
              </a:solidFill>
            </a:endParaRPr>
          </a:p>
        </p:txBody>
      </p:sp>
    </p:spTree>
    <p:extLst>
      <p:ext uri="{BB962C8B-B14F-4D97-AF65-F5344CB8AC3E}">
        <p14:creationId xmlns:p14="http://schemas.microsoft.com/office/powerpoint/2010/main" val="1112811664"/>
      </p:ext>
    </p:extLst>
  </p:cSld>
  <p:clrMapOvr>
    <a:masterClrMapping/>
  </p:clrMapOvr>
</p:sld>
</file>

<file path=ppt/slides/slide6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6658"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All over the world people just like us</a:t>
            </a:r>
            <a:endParaRPr lang="en-US" sz="3600">
              <a:solidFill>
                <a:srgbClr val="FF0000"/>
              </a:solidFill>
              <a:effectLst>
                <a:outerShdw blurRad="38100" dist="38100" dir="2700000" algn="tl">
                  <a:srgbClr val="000000"/>
                </a:outerShdw>
              </a:effectLst>
            </a:endParaRPr>
          </a:p>
        </p:txBody>
      </p:sp>
      <p:sp>
        <p:nvSpPr>
          <p:cNvPr id="1606659" name="Text Box 3"/>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Are calling Your name living in Your love</a:t>
            </a:r>
            <a:endParaRPr lang="en-US" sz="3600">
              <a:solidFill>
                <a:srgbClr val="FF0000"/>
              </a:solidFill>
              <a:effectLst>
                <a:outerShdw blurRad="38100" dist="38100" dir="2700000" algn="tl">
                  <a:srgbClr val="000000"/>
                </a:outerShdw>
              </a:effectLst>
            </a:endParaRPr>
          </a:p>
        </p:txBody>
      </p:sp>
      <p:sp>
        <p:nvSpPr>
          <p:cNvPr id="1606660" name="Text Box 4"/>
          <p:cNvSpPr txBox="1">
            <a:spLocks noChangeArrowheads="1"/>
          </p:cNvSpPr>
          <p:nvPr/>
        </p:nvSpPr>
        <p:spPr bwMode="auto">
          <a:xfrm>
            <a:off x="0" y="1295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All over the world people just like us</a:t>
            </a:r>
            <a:endParaRPr lang="en-US" sz="3600">
              <a:solidFill>
                <a:srgbClr val="FF0000"/>
              </a:solidFill>
              <a:effectLst>
                <a:outerShdw blurRad="38100" dist="38100" dir="2700000" algn="tl">
                  <a:srgbClr val="000000"/>
                </a:outerShdw>
              </a:effectLst>
            </a:endParaRPr>
          </a:p>
        </p:txBody>
      </p:sp>
      <p:sp>
        <p:nvSpPr>
          <p:cNvPr id="1606661" name="Text Box 5"/>
          <p:cNvSpPr txBox="1">
            <a:spLocks noChangeArrowheads="1"/>
          </p:cNvSpPr>
          <p:nvPr/>
        </p:nvSpPr>
        <p:spPr bwMode="auto">
          <a:xfrm>
            <a:off x="0" y="187325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Are following Jesus</a:t>
            </a:r>
            <a:endParaRPr lang="en-US" sz="3600">
              <a:solidFill>
                <a:srgbClr val="FF0000"/>
              </a:solidFill>
              <a:effectLst>
                <a:outerShdw blurRad="38100" dist="38100" dir="2700000" algn="tl">
                  <a:srgbClr val="000000"/>
                </a:outerShdw>
              </a:effectLst>
            </a:endParaRPr>
          </a:p>
        </p:txBody>
      </p:sp>
      <p:sp>
        <p:nvSpPr>
          <p:cNvPr id="1606662" name="Text Box 6"/>
          <p:cNvSpPr txBox="1">
            <a:spLocks noChangeArrowheads="1"/>
          </p:cNvSpPr>
          <p:nvPr/>
        </p:nvSpPr>
        <p:spPr bwMode="auto">
          <a:xfrm>
            <a:off x="0" y="3276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We’re worshiping Jesus</a:t>
            </a:r>
            <a:endParaRPr lang="en-US" sz="3600">
              <a:solidFill>
                <a:srgbClr val="FF0000"/>
              </a:solidFill>
              <a:effectLst>
                <a:outerShdw blurRad="38100" dist="38100" dir="2700000" algn="tl">
                  <a:srgbClr val="000000"/>
                </a:outerShdw>
              </a:effectLst>
            </a:endParaRPr>
          </a:p>
        </p:txBody>
      </p:sp>
      <p:sp>
        <p:nvSpPr>
          <p:cNvPr id="1606663" name="Text Box 7"/>
          <p:cNvSpPr txBox="1">
            <a:spLocks noChangeArrowheads="1"/>
          </p:cNvSpPr>
          <p:nvPr/>
        </p:nvSpPr>
        <p:spPr bwMode="auto">
          <a:xfrm>
            <a:off x="0" y="429895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We’re calling on Jesus</a:t>
            </a:r>
            <a:endParaRPr lang="en-US" sz="3600">
              <a:solidFill>
                <a:srgbClr val="FF0000"/>
              </a:solidFill>
              <a:effectLst>
                <a:outerShdw blurRad="38100" dist="38100" dir="2700000" algn="tl">
                  <a:srgbClr val="000000"/>
                </a:outerShdw>
              </a:effectLst>
            </a:endParaRPr>
          </a:p>
        </p:txBody>
      </p:sp>
    </p:spTree>
    <p:extLst>
      <p:ext uri="{BB962C8B-B14F-4D97-AF65-F5344CB8AC3E}">
        <p14:creationId xmlns:p14="http://schemas.microsoft.com/office/powerpoint/2010/main" val="3707598525"/>
      </p:ext>
    </p:extLst>
  </p:cSld>
  <p:clrMapOvr>
    <a:masterClrMapping/>
  </p:clrMapOvr>
</p:sld>
</file>

<file path=ppt/slides/slide6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82"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Makes me wanna dance!</a:t>
            </a:r>
            <a:endParaRPr lang="en-US" sz="3600">
              <a:solidFill>
                <a:srgbClr val="FF0000"/>
              </a:solidFill>
              <a:effectLst>
                <a:outerShdw blurRad="38100" dist="38100" dir="2700000" algn="tl">
                  <a:srgbClr val="000000"/>
                </a:outerShdw>
              </a:effectLst>
            </a:endParaRPr>
          </a:p>
        </p:txBody>
      </p:sp>
      <p:sp>
        <p:nvSpPr>
          <p:cNvPr id="1607683" name="Text Box 3"/>
          <p:cNvSpPr txBox="1">
            <a:spLocks noChangeArrowheads="1"/>
          </p:cNvSpPr>
          <p:nvPr/>
        </p:nvSpPr>
        <p:spPr bwMode="auto">
          <a:xfrm>
            <a:off x="0" y="990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Makes me wanna sing!</a:t>
            </a:r>
            <a:endParaRPr lang="en-US" sz="3600">
              <a:solidFill>
                <a:srgbClr val="FF0000"/>
              </a:solidFill>
              <a:effectLst>
                <a:outerShdw blurRad="38100" dist="38100" dir="2700000" algn="tl">
                  <a:srgbClr val="000000"/>
                </a:outerShdw>
              </a:effectLst>
            </a:endParaRPr>
          </a:p>
        </p:txBody>
      </p:sp>
      <p:sp>
        <p:nvSpPr>
          <p:cNvPr id="1607684" name="Text Box 4"/>
          <p:cNvSpPr txBox="1">
            <a:spLocks noChangeArrowheads="1"/>
          </p:cNvSpPr>
          <p:nvPr/>
        </p:nvSpPr>
        <p:spPr bwMode="auto">
          <a:xfrm>
            <a:off x="0" y="1905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Makes me wanna shout all about it</a:t>
            </a:r>
            <a:endParaRPr lang="en-US" sz="3600">
              <a:solidFill>
                <a:srgbClr val="FF0000"/>
              </a:solidFill>
              <a:effectLst>
                <a:outerShdw blurRad="38100" dist="38100" dir="2700000" algn="tl">
                  <a:srgbClr val="000000"/>
                </a:outerShdw>
              </a:effectLst>
            </a:endParaRPr>
          </a:p>
        </p:txBody>
      </p:sp>
      <p:sp>
        <p:nvSpPr>
          <p:cNvPr id="1607685" name="Text Box 5"/>
          <p:cNvSpPr txBox="1">
            <a:spLocks noChangeArrowheads="1"/>
          </p:cNvSpPr>
          <p:nvPr/>
        </p:nvSpPr>
        <p:spPr bwMode="auto">
          <a:xfrm>
            <a:off x="0" y="2971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Shout all about it</a:t>
            </a:r>
            <a:endParaRPr lang="en-US" sz="3600">
              <a:solidFill>
                <a:srgbClr val="FF0000"/>
              </a:solidFill>
              <a:effectLst>
                <a:outerShdw blurRad="38100" dist="38100" dir="2700000" algn="tl">
                  <a:srgbClr val="000000"/>
                </a:outerShdw>
              </a:effectLst>
            </a:endParaRPr>
          </a:p>
        </p:txBody>
      </p:sp>
      <p:sp>
        <p:nvSpPr>
          <p:cNvPr id="1607686" name="Text Box 6"/>
          <p:cNvSpPr txBox="1">
            <a:spLocks noChangeArrowheads="1"/>
          </p:cNvSpPr>
          <p:nvPr/>
        </p:nvSpPr>
        <p:spPr bwMode="auto">
          <a:xfrm>
            <a:off x="0" y="388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effectLst>
                  <a:outerShdw blurRad="38100" dist="38100" dir="2700000" algn="tl">
                    <a:srgbClr val="000000"/>
                  </a:outerShdw>
                </a:effectLst>
              </a:rPr>
              <a:t>Shout it that Jesus is King!</a:t>
            </a:r>
            <a:endParaRPr lang="en-US" sz="3600">
              <a:solidFill>
                <a:srgbClr val="FF0000"/>
              </a:solidFill>
              <a:effectLst>
                <a:outerShdw blurRad="38100" dist="38100" dir="2700000" algn="tl">
                  <a:srgbClr val="000000"/>
                </a:outerShdw>
              </a:effectLst>
            </a:endParaRPr>
          </a:p>
        </p:txBody>
      </p:sp>
    </p:spTree>
    <p:extLst>
      <p:ext uri="{BB962C8B-B14F-4D97-AF65-F5344CB8AC3E}">
        <p14:creationId xmlns:p14="http://schemas.microsoft.com/office/powerpoint/2010/main" val="1332007768"/>
      </p:ext>
    </p:extLst>
  </p:cSld>
  <p:clrMapOvr>
    <a:masterClrMapping/>
  </p:clrMapOvr>
</p:sld>
</file>

<file path=ppt/slides/slide6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8706" name="Text Box 2"/>
          <p:cNvSpPr txBox="1">
            <a:spLocks noChangeArrowheads="1"/>
          </p:cNvSpPr>
          <p:nvPr/>
        </p:nvSpPr>
        <p:spPr bwMode="auto">
          <a:xfrm>
            <a:off x="762000" y="381000"/>
            <a:ext cx="7543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a:solidFill>
                  <a:srgbClr val="FFFFFF"/>
                </a:solidFill>
                <a:effectLst>
                  <a:outerShdw blurRad="38100" dist="38100" dir="2700000" algn="tl">
                    <a:srgbClr val="000000"/>
                  </a:outerShdw>
                </a:effectLst>
              </a:rPr>
              <a:t>For of Him and through Him and to Him are all things</a:t>
            </a:r>
          </a:p>
        </p:txBody>
      </p:sp>
      <p:sp>
        <p:nvSpPr>
          <p:cNvPr id="1608707" name="Text Box 3"/>
          <p:cNvSpPr txBox="1">
            <a:spLocks noChangeArrowheads="1"/>
          </p:cNvSpPr>
          <p:nvPr/>
        </p:nvSpPr>
        <p:spPr bwMode="auto">
          <a:xfrm>
            <a:off x="838200" y="1600200"/>
            <a:ext cx="7543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a:solidFill>
                  <a:srgbClr val="FFFFFF"/>
                </a:solidFill>
                <a:effectLst>
                  <a:outerShdw blurRad="38100" dist="38100" dir="2700000" algn="tl">
                    <a:srgbClr val="000000"/>
                  </a:outerShdw>
                </a:effectLst>
              </a:rPr>
              <a:t>For of Him and through Him and to Him are all things</a:t>
            </a:r>
          </a:p>
        </p:txBody>
      </p:sp>
      <p:sp>
        <p:nvSpPr>
          <p:cNvPr id="1608708" name="Text Box 4"/>
          <p:cNvSpPr txBox="1">
            <a:spLocks noChangeArrowheads="1"/>
          </p:cNvSpPr>
          <p:nvPr/>
        </p:nvSpPr>
        <p:spPr bwMode="auto">
          <a:xfrm>
            <a:off x="838200" y="3352800"/>
            <a:ext cx="7543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a:solidFill>
                  <a:srgbClr val="FFFFFF"/>
                </a:solidFill>
                <a:effectLst>
                  <a:outerShdw blurRad="38100" dist="38100" dir="2700000" algn="tl">
                    <a:srgbClr val="000000"/>
                  </a:outerShdw>
                </a:effectLst>
              </a:rPr>
              <a:t>To Him be glory, to Him be glory</a:t>
            </a:r>
          </a:p>
        </p:txBody>
      </p:sp>
      <p:sp>
        <p:nvSpPr>
          <p:cNvPr id="1608709" name="Text Box 5"/>
          <p:cNvSpPr txBox="1">
            <a:spLocks noChangeArrowheads="1"/>
          </p:cNvSpPr>
          <p:nvPr/>
        </p:nvSpPr>
        <p:spPr bwMode="auto">
          <a:xfrm>
            <a:off x="914400" y="4495800"/>
            <a:ext cx="7543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a:solidFill>
                  <a:srgbClr val="FFFFFF"/>
                </a:solidFill>
                <a:effectLst>
                  <a:outerShdw blurRad="38100" dist="38100" dir="2700000" algn="tl">
                    <a:srgbClr val="000000"/>
                  </a:outerShdw>
                </a:effectLst>
              </a:rPr>
              <a:t>To Him be glory, Forever amen</a:t>
            </a:r>
          </a:p>
        </p:txBody>
      </p:sp>
    </p:spTree>
    <p:extLst>
      <p:ext uri="{BB962C8B-B14F-4D97-AF65-F5344CB8AC3E}">
        <p14:creationId xmlns:p14="http://schemas.microsoft.com/office/powerpoint/2010/main" val="3030277556"/>
      </p:ext>
    </p:extLst>
  </p:cSld>
  <p:clrMapOvr>
    <a:masterClrMapping/>
  </p:clrMapOvr>
</p:sld>
</file>

<file path=ppt/slides/slide6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9730" name="Text Box 2"/>
          <p:cNvSpPr txBox="1">
            <a:spLocks noChangeArrowheads="1"/>
          </p:cNvSpPr>
          <p:nvPr/>
        </p:nvSpPr>
        <p:spPr bwMode="auto">
          <a:xfrm>
            <a:off x="533400" y="457200"/>
            <a:ext cx="8153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1">
                <a:solidFill>
                  <a:srgbClr val="FFFFFF"/>
                </a:solidFill>
                <a:effectLst>
                  <a:outerShdw blurRad="38100" dist="38100" dir="2700000" algn="tl">
                    <a:srgbClr val="000000"/>
                  </a:outerShdw>
                </a:effectLst>
              </a:rPr>
              <a:t>O the depth of the riches both</a:t>
            </a:r>
          </a:p>
        </p:txBody>
      </p:sp>
      <p:sp>
        <p:nvSpPr>
          <p:cNvPr id="1609731" name="Text Box 3"/>
          <p:cNvSpPr txBox="1">
            <a:spLocks noChangeArrowheads="1"/>
          </p:cNvSpPr>
          <p:nvPr/>
        </p:nvSpPr>
        <p:spPr bwMode="auto">
          <a:xfrm>
            <a:off x="533400" y="1447800"/>
            <a:ext cx="8153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1">
                <a:solidFill>
                  <a:srgbClr val="FFFFFF"/>
                </a:solidFill>
                <a:effectLst>
                  <a:outerShdw blurRad="38100" dist="38100" dir="2700000" algn="tl">
                    <a:srgbClr val="000000"/>
                  </a:outerShdw>
                </a:effectLst>
              </a:rPr>
              <a:t>Of the wisdom and knowledge of God</a:t>
            </a:r>
          </a:p>
        </p:txBody>
      </p:sp>
      <p:sp>
        <p:nvSpPr>
          <p:cNvPr id="1609732" name="Text Box 4"/>
          <p:cNvSpPr txBox="1">
            <a:spLocks noChangeArrowheads="1"/>
          </p:cNvSpPr>
          <p:nvPr/>
        </p:nvSpPr>
        <p:spPr bwMode="auto">
          <a:xfrm>
            <a:off x="609600" y="2895600"/>
            <a:ext cx="8153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1">
                <a:solidFill>
                  <a:srgbClr val="FFFFFF"/>
                </a:solidFill>
                <a:effectLst>
                  <a:outerShdw blurRad="38100" dist="38100" dir="2700000" algn="tl">
                    <a:srgbClr val="000000"/>
                  </a:outerShdw>
                </a:effectLst>
              </a:rPr>
              <a:t>How unsearchable are</a:t>
            </a:r>
          </a:p>
        </p:txBody>
      </p:sp>
      <p:sp>
        <p:nvSpPr>
          <p:cNvPr id="1609733" name="Text Box 5"/>
          <p:cNvSpPr txBox="1">
            <a:spLocks noChangeArrowheads="1"/>
          </p:cNvSpPr>
          <p:nvPr/>
        </p:nvSpPr>
        <p:spPr bwMode="auto">
          <a:xfrm>
            <a:off x="533400" y="4038600"/>
            <a:ext cx="8153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1">
                <a:solidFill>
                  <a:srgbClr val="FFFFFF"/>
                </a:solidFill>
                <a:effectLst>
                  <a:outerShdw blurRad="38100" dist="38100" dir="2700000" algn="tl">
                    <a:srgbClr val="000000"/>
                  </a:outerShdw>
                </a:effectLst>
              </a:rPr>
              <a:t>His judgements and His ways</a:t>
            </a:r>
          </a:p>
        </p:txBody>
      </p:sp>
    </p:spTree>
    <p:extLst>
      <p:ext uri="{BB962C8B-B14F-4D97-AF65-F5344CB8AC3E}">
        <p14:creationId xmlns:p14="http://schemas.microsoft.com/office/powerpoint/2010/main" val="3878497147"/>
      </p:ext>
    </p:extLst>
  </p:cSld>
  <p:clrMapOvr>
    <a:masterClrMapping/>
  </p:clrMapOvr>
</p:sld>
</file>

<file path=ppt/slides/slide6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0754" name="Text Box 2"/>
          <p:cNvSpPr txBox="1">
            <a:spLocks noChangeArrowheads="1"/>
          </p:cNvSpPr>
          <p:nvPr/>
        </p:nvSpPr>
        <p:spPr bwMode="auto">
          <a:xfrm>
            <a:off x="0" y="0"/>
            <a:ext cx="9144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8000">
                <a:solidFill>
                  <a:srgbClr val="FFFFFF"/>
                </a:solidFill>
                <a:effectLst>
                  <a:outerShdw blurRad="38100" dist="38100" dir="2700000" algn="tl">
                    <a:srgbClr val="000000"/>
                  </a:outerShdw>
                </a:effectLst>
              </a:rPr>
              <a:t>Send it on down  Send it on down   </a:t>
            </a:r>
            <a:r>
              <a:rPr lang="en-US" sz="7200">
                <a:solidFill>
                  <a:srgbClr val="FFFFFF"/>
                </a:solidFill>
                <a:effectLst>
                  <a:outerShdw blurRad="38100" dist="38100" dir="2700000" algn="tl">
                    <a:srgbClr val="000000"/>
                  </a:outerShdw>
                </a:effectLst>
              </a:rPr>
              <a:t>Lord let the Holy Ghost            Come on Down!</a:t>
            </a:r>
            <a:endParaRPr lang="en-US" sz="660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3631644253"/>
      </p:ext>
    </p:extLst>
  </p:cSld>
  <p:clrMapOvr>
    <a:masterClrMapping/>
  </p:clrMapOvr>
</p:sld>
</file>

<file path=ppt/slides/slide6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1778" name="Text Box 2"/>
          <p:cNvSpPr txBox="1">
            <a:spLocks noChangeArrowheads="1"/>
          </p:cNvSpPr>
          <p:nvPr/>
        </p:nvSpPr>
        <p:spPr bwMode="auto">
          <a:xfrm>
            <a:off x="0" y="0"/>
            <a:ext cx="9144000" cy="649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000">
                <a:solidFill>
                  <a:srgbClr val="FFFFFF"/>
                </a:solidFill>
                <a:effectLst>
                  <a:outerShdw blurRad="38100" dist="38100" dir="2700000" algn="tl">
                    <a:srgbClr val="000000"/>
                  </a:outerShdw>
                </a:effectLst>
              </a:rPr>
              <a:t>Heavenly Father                hear our call                         Let Your Holy Spirit fall  Send down the fire              let it fall like rain                   as we lift our praise               to Your Name</a:t>
            </a:r>
            <a:endParaRPr lang="en-US" sz="660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4076556467"/>
      </p:ext>
    </p:extLst>
  </p:cSld>
  <p:clrMapOvr>
    <a:masterClrMapping/>
  </p:clrMapOvr>
</p:sld>
</file>

<file path=ppt/slides/slide6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2802" name="Text Box 2"/>
          <p:cNvSpPr txBox="1">
            <a:spLocks noChangeArrowheads="1"/>
          </p:cNvSpPr>
          <p:nvPr/>
        </p:nvSpPr>
        <p:spPr bwMode="auto">
          <a:xfrm>
            <a:off x="0" y="304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sz="3600">
              <a:solidFill>
                <a:srgbClr val="FFFFFF"/>
              </a:solidFill>
              <a:effectLst>
                <a:outerShdw blurRad="38100" dist="38100" dir="2700000" algn="tl">
                  <a:srgbClr val="000000"/>
                </a:outerShdw>
              </a:effectLst>
            </a:endParaRPr>
          </a:p>
        </p:txBody>
      </p:sp>
      <p:sp>
        <p:nvSpPr>
          <p:cNvPr id="1612803" name="Text Box 3"/>
          <p:cNvSpPr txBox="1">
            <a:spLocks noChangeArrowheads="1"/>
          </p:cNvSpPr>
          <p:nvPr/>
        </p:nvSpPr>
        <p:spPr bwMode="auto">
          <a:xfrm>
            <a:off x="0" y="4191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a:solidFill>
                  <a:srgbClr val="FFFFFF"/>
                </a:solidFill>
                <a:effectLst>
                  <a:outerShdw blurRad="38100" dist="38100" dir="2700000" algn="tl">
                    <a:srgbClr val="000000"/>
                  </a:outerShdw>
                </a:effectLst>
              </a:rPr>
              <a:t>Yes we are waiting, anticipating</a:t>
            </a:r>
          </a:p>
        </p:txBody>
      </p:sp>
      <p:sp>
        <p:nvSpPr>
          <p:cNvPr id="1612804" name="Text Box 4"/>
          <p:cNvSpPr txBox="1">
            <a:spLocks noChangeArrowheads="1"/>
          </p:cNvSpPr>
          <p:nvPr/>
        </p:nvSpPr>
        <p:spPr bwMode="auto">
          <a:xfrm>
            <a:off x="0" y="914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a:solidFill>
                  <a:srgbClr val="FFFFFF"/>
                </a:solidFill>
                <a:effectLst>
                  <a:outerShdw blurRad="38100" dist="38100" dir="2700000" algn="tl">
                    <a:srgbClr val="000000"/>
                  </a:outerShdw>
                </a:effectLst>
              </a:rPr>
              <a:t>And we are asking for You to send Your fire</a:t>
            </a:r>
          </a:p>
        </p:txBody>
      </p:sp>
      <p:sp>
        <p:nvSpPr>
          <p:cNvPr id="1612805" name="Text Box 5"/>
          <p:cNvSpPr txBox="1">
            <a:spLocks noChangeArrowheads="1"/>
          </p:cNvSpPr>
          <p:nvPr/>
        </p:nvSpPr>
        <p:spPr bwMode="auto">
          <a:xfrm>
            <a:off x="0" y="1524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a:solidFill>
                  <a:srgbClr val="FFFFFF"/>
                </a:solidFill>
                <a:effectLst>
                  <a:outerShdw blurRad="38100" dist="38100" dir="2700000" algn="tl">
                    <a:srgbClr val="000000"/>
                  </a:outerShdw>
                </a:effectLst>
              </a:rPr>
              <a:t>Our hearts are hungry, our souls are thirsty</a:t>
            </a:r>
          </a:p>
        </p:txBody>
      </p:sp>
      <p:sp>
        <p:nvSpPr>
          <p:cNvPr id="1612806" name="Text Box 6"/>
          <p:cNvSpPr txBox="1">
            <a:spLocks noChangeArrowheads="1"/>
          </p:cNvSpPr>
          <p:nvPr/>
        </p:nvSpPr>
        <p:spPr bwMode="auto">
          <a:xfrm>
            <a:off x="0" y="2209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a:solidFill>
                  <a:srgbClr val="FFFFFF"/>
                </a:solidFill>
                <a:effectLst>
                  <a:outerShdw blurRad="38100" dist="38100" dir="2700000" algn="tl">
                    <a:srgbClr val="000000"/>
                  </a:outerShdw>
                </a:effectLst>
              </a:rPr>
              <a:t>We really need Your power</a:t>
            </a:r>
          </a:p>
        </p:txBody>
      </p:sp>
      <p:sp>
        <p:nvSpPr>
          <p:cNvPr id="1612807" name="Text Box 7"/>
          <p:cNvSpPr txBox="1">
            <a:spLocks noChangeArrowheads="1"/>
          </p:cNvSpPr>
          <p:nvPr/>
        </p:nvSpPr>
        <p:spPr bwMode="auto">
          <a:xfrm>
            <a:off x="0" y="2819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a:solidFill>
                  <a:srgbClr val="FFFFFF"/>
                </a:solidFill>
                <a:effectLst>
                  <a:outerShdw blurRad="38100" dist="38100" dir="2700000" algn="tl">
                    <a:srgbClr val="000000"/>
                  </a:outerShdw>
                </a:effectLst>
              </a:rPr>
              <a:t>Just like the prophets said it would be</a:t>
            </a:r>
          </a:p>
        </p:txBody>
      </p:sp>
      <p:sp>
        <p:nvSpPr>
          <p:cNvPr id="1612808" name="Text Box 8"/>
          <p:cNvSpPr txBox="1">
            <a:spLocks noChangeArrowheads="1"/>
          </p:cNvSpPr>
          <p:nvPr/>
        </p:nvSpPr>
        <p:spPr bwMode="auto">
          <a:xfrm>
            <a:off x="0" y="3505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a:solidFill>
                  <a:srgbClr val="FFFFFF"/>
                </a:solidFill>
                <a:effectLst>
                  <a:outerShdw blurRad="38100" dist="38100" dir="2700000" algn="tl">
                    <a:srgbClr val="000000"/>
                  </a:outerShdw>
                </a:effectLst>
              </a:rPr>
              <a:t>In the last days an outpouring we’d see</a:t>
            </a:r>
          </a:p>
        </p:txBody>
      </p:sp>
      <p:sp>
        <p:nvSpPr>
          <p:cNvPr id="1612809" name="Text Box 9"/>
          <p:cNvSpPr txBox="1">
            <a:spLocks noChangeArrowheads="1"/>
          </p:cNvSpPr>
          <p:nvPr/>
        </p:nvSpPr>
        <p:spPr bwMode="auto">
          <a:xfrm>
            <a:off x="0" y="304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a:solidFill>
                  <a:srgbClr val="FFFFFF"/>
                </a:solidFill>
                <a:effectLst>
                  <a:outerShdw blurRad="38100" dist="38100" dir="2700000" algn="tl">
                    <a:srgbClr val="000000"/>
                  </a:outerShdw>
                </a:effectLst>
              </a:rPr>
              <a:t>Lord we’re Your children</a:t>
            </a:r>
          </a:p>
        </p:txBody>
      </p:sp>
      <p:sp>
        <p:nvSpPr>
          <p:cNvPr id="1612810" name="Text Box 10"/>
          <p:cNvSpPr txBox="1">
            <a:spLocks noChangeArrowheads="1"/>
          </p:cNvSpPr>
          <p:nvPr/>
        </p:nvSpPr>
        <p:spPr bwMode="auto">
          <a:xfrm>
            <a:off x="0" y="48768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1">
                <a:solidFill>
                  <a:srgbClr val="FFFFFF"/>
                </a:solidFill>
                <a:effectLst>
                  <a:outerShdw blurRad="38100" dist="38100" dir="2700000" algn="tl">
                    <a:srgbClr val="000000"/>
                  </a:outerShdw>
                </a:effectLst>
              </a:rPr>
              <a:t>For You to send Your Holy Ghost down</a:t>
            </a:r>
          </a:p>
        </p:txBody>
      </p:sp>
    </p:spTree>
    <p:extLst>
      <p:ext uri="{BB962C8B-B14F-4D97-AF65-F5344CB8AC3E}">
        <p14:creationId xmlns:p14="http://schemas.microsoft.com/office/powerpoint/2010/main" val="28826824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62" name="Text Box 10"/>
          <p:cNvSpPr txBox="1">
            <a:spLocks noChangeArrowheads="1"/>
          </p:cNvSpPr>
          <p:nvPr/>
        </p:nvSpPr>
        <p:spPr bwMode="auto">
          <a:xfrm>
            <a:off x="0" y="228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Love turns to passion remembering my life before You</a:t>
            </a:r>
          </a:p>
        </p:txBody>
      </p:sp>
      <p:sp>
        <p:nvSpPr>
          <p:cNvPr id="74763" name="Text Box 11"/>
          <p:cNvSpPr txBox="1">
            <a:spLocks noChangeArrowheads="1"/>
          </p:cNvSpPr>
          <p:nvPr/>
        </p:nvSpPr>
        <p:spPr bwMode="auto">
          <a:xfrm>
            <a:off x="0" y="609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Hopeless and empty and lonely inside, no other love satisfied</a:t>
            </a:r>
          </a:p>
        </p:txBody>
      </p:sp>
      <p:sp>
        <p:nvSpPr>
          <p:cNvPr id="74764" name="Text Box 12"/>
          <p:cNvSpPr txBox="1">
            <a:spLocks noChangeArrowheads="1"/>
          </p:cNvSpPr>
          <p:nvPr/>
        </p:nvSpPr>
        <p:spPr bwMode="auto">
          <a:xfrm>
            <a:off x="0" y="9906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They promised me the world but then they used me up and then they cast me aside</a:t>
            </a:r>
          </a:p>
        </p:txBody>
      </p:sp>
      <p:sp>
        <p:nvSpPr>
          <p:cNvPr id="74765" name="Text Box 13"/>
          <p:cNvSpPr txBox="1">
            <a:spLocks noChangeArrowheads="1"/>
          </p:cNvSpPr>
          <p:nvPr/>
        </p:nvSpPr>
        <p:spPr bwMode="auto">
          <a:xfrm>
            <a:off x="0" y="1828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Now I know passion, the kind of love most satisfying</a:t>
            </a:r>
          </a:p>
        </p:txBody>
      </p:sp>
      <p:sp>
        <p:nvSpPr>
          <p:cNvPr id="74766" name="Text Box 14"/>
          <p:cNvSpPr txBox="1">
            <a:spLocks noChangeArrowheads="1"/>
          </p:cNvSpPr>
          <p:nvPr/>
        </p:nvSpPr>
        <p:spPr bwMode="auto">
          <a:xfrm>
            <a:off x="0" y="21336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The kind of love that laid down His very life and shed redeeming blood</a:t>
            </a:r>
          </a:p>
        </p:txBody>
      </p:sp>
      <p:sp>
        <p:nvSpPr>
          <p:cNvPr id="74768" name="Text Box 16"/>
          <p:cNvSpPr txBox="1">
            <a:spLocks noChangeArrowheads="1"/>
          </p:cNvSpPr>
          <p:nvPr/>
        </p:nvSpPr>
        <p:spPr bwMode="auto">
          <a:xfrm>
            <a:off x="0" y="28956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Jesus Your love for me is a burning fire, and You are my heart’s desire</a:t>
            </a:r>
          </a:p>
        </p:txBody>
      </p:sp>
    </p:spTree>
    <p:extLst>
      <p:ext uri="{BB962C8B-B14F-4D97-AF65-F5344CB8AC3E}">
        <p14:creationId xmlns:p14="http://schemas.microsoft.com/office/powerpoint/2010/main" val="2753354260"/>
      </p:ext>
    </p:extLst>
  </p:cSld>
  <p:clrMapOvr>
    <a:masterClrMapping/>
  </p:clrMapOvr>
  <p:timing>
    <p:tnLst>
      <p:par>
        <p:cTn id="1" dur="indefinite" restart="never" nodeType="tmRoot"/>
      </p:par>
    </p:tnLst>
  </p:timing>
</p:sld>
</file>

<file path=ppt/slides/slide6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3827" name="Text Box 3"/>
          <p:cNvSpPr txBox="1">
            <a:spLocks noChangeArrowheads="1"/>
          </p:cNvSpPr>
          <p:nvPr/>
        </p:nvSpPr>
        <p:spPr bwMode="auto">
          <a:xfrm>
            <a:off x="0" y="259080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6000">
                <a:solidFill>
                  <a:srgbClr val="FFFFFF"/>
                </a:solidFill>
                <a:effectLst>
                  <a:outerShdw blurRad="38100" dist="38100" dir="2700000" algn="tl">
                    <a:srgbClr val="000000"/>
                  </a:outerShdw>
                </a:effectLst>
              </a:rPr>
              <a:t>We are children of blessing</a:t>
            </a:r>
          </a:p>
        </p:txBody>
      </p:sp>
      <p:sp>
        <p:nvSpPr>
          <p:cNvPr id="1613828" name="Text Box 4"/>
          <p:cNvSpPr txBox="1">
            <a:spLocks noChangeArrowheads="1"/>
          </p:cNvSpPr>
          <p:nvPr/>
        </p:nvSpPr>
        <p:spPr bwMode="auto">
          <a:xfrm>
            <a:off x="0" y="38100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6000">
                <a:solidFill>
                  <a:srgbClr val="FFFFFF"/>
                </a:solidFill>
                <a:effectLst>
                  <a:outerShdw blurRad="38100" dist="38100" dir="2700000" algn="tl">
                    <a:srgbClr val="000000"/>
                  </a:outerShdw>
                </a:effectLst>
              </a:rPr>
              <a:t>We are part of His fam-’ly.</a:t>
            </a:r>
          </a:p>
        </p:txBody>
      </p:sp>
      <p:sp>
        <p:nvSpPr>
          <p:cNvPr id="1613849" name="Text Box 25"/>
          <p:cNvSpPr txBox="1">
            <a:spLocks noChangeArrowheads="1"/>
          </p:cNvSpPr>
          <p:nvPr/>
        </p:nvSpPr>
        <p:spPr bwMode="auto">
          <a:xfrm>
            <a:off x="0" y="121920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6000">
                <a:solidFill>
                  <a:srgbClr val="FFFFFF"/>
                </a:solidFill>
                <a:effectLst>
                  <a:outerShdw blurRad="38100" dist="38100" dir="2700000" algn="tl">
                    <a:srgbClr val="000000"/>
                  </a:outerShdw>
                </a:effectLst>
              </a:rPr>
              <a:t>called to give Him praise.</a:t>
            </a:r>
          </a:p>
        </p:txBody>
      </p:sp>
      <p:sp>
        <p:nvSpPr>
          <p:cNvPr id="1613850" name="Text Box 26"/>
          <p:cNvSpPr txBox="1">
            <a:spLocks noChangeArrowheads="1"/>
          </p:cNvSpPr>
          <p:nvPr/>
        </p:nvSpPr>
        <p:spPr bwMode="auto">
          <a:xfrm>
            <a:off x="0" y="350520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6000">
                <a:solidFill>
                  <a:srgbClr val="FFFFFF"/>
                </a:solidFill>
                <a:effectLst>
                  <a:outerShdw blurRad="38100" dist="38100" dir="2700000" algn="tl">
                    <a:srgbClr val="000000"/>
                  </a:outerShdw>
                </a:effectLst>
              </a:rPr>
              <a:t>Celebrate His grace</a:t>
            </a:r>
          </a:p>
        </p:txBody>
      </p:sp>
    </p:spTree>
    <p:extLst>
      <p:ext uri="{BB962C8B-B14F-4D97-AF65-F5344CB8AC3E}">
        <p14:creationId xmlns:p14="http://schemas.microsoft.com/office/powerpoint/2010/main" val="613571626"/>
      </p:ext>
    </p:extLst>
  </p:cSld>
  <p:clrMapOvr>
    <a:masterClrMapping/>
  </p:clrMapOvr>
</p:sld>
</file>

<file path=ppt/slides/slide6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5874" name="Text Box 2"/>
          <p:cNvSpPr txBox="1">
            <a:spLocks noChangeArrowheads="1"/>
          </p:cNvSpPr>
          <p:nvPr/>
        </p:nvSpPr>
        <p:spPr bwMode="auto">
          <a:xfrm>
            <a:off x="0" y="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5000">
                <a:solidFill>
                  <a:srgbClr val="FFFFFF"/>
                </a:solidFill>
                <a:effectLst>
                  <a:outerShdw blurRad="38100" dist="38100" dir="2700000" algn="tl">
                    <a:srgbClr val="000000"/>
                  </a:outerShdw>
                </a:effectLst>
              </a:rPr>
              <a:t>Hallelujah   </a:t>
            </a:r>
          </a:p>
        </p:txBody>
      </p:sp>
      <p:sp>
        <p:nvSpPr>
          <p:cNvPr id="1615880" name="Text Box 8"/>
          <p:cNvSpPr txBox="1">
            <a:spLocks noChangeArrowheads="1"/>
          </p:cNvSpPr>
          <p:nvPr/>
        </p:nvSpPr>
        <p:spPr bwMode="auto">
          <a:xfrm>
            <a:off x="0" y="23622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5000">
                <a:solidFill>
                  <a:srgbClr val="FFFFFF"/>
                </a:solidFill>
                <a:effectLst>
                  <a:outerShdw blurRad="38100" dist="38100" dir="2700000" algn="tl">
                    <a:srgbClr val="000000"/>
                  </a:outerShdw>
                </a:effectLst>
              </a:rPr>
              <a:t>Hallelujah</a:t>
            </a:r>
          </a:p>
        </p:txBody>
      </p:sp>
      <p:sp>
        <p:nvSpPr>
          <p:cNvPr id="1615881" name="Text Box 9"/>
          <p:cNvSpPr txBox="1">
            <a:spLocks noChangeArrowheads="1"/>
          </p:cNvSpPr>
          <p:nvPr/>
        </p:nvSpPr>
        <p:spPr bwMode="auto">
          <a:xfrm>
            <a:off x="0" y="9144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5000">
                <a:solidFill>
                  <a:srgbClr val="FFFFFF"/>
                </a:solidFill>
                <a:effectLst>
                  <a:outerShdw blurRad="38100" dist="38100" dir="2700000" algn="tl">
                    <a:srgbClr val="000000"/>
                  </a:outerShdw>
                </a:effectLst>
              </a:rPr>
              <a:t>With my brothers I’ll  praise Him.</a:t>
            </a:r>
          </a:p>
        </p:txBody>
      </p:sp>
      <p:sp>
        <p:nvSpPr>
          <p:cNvPr id="1615882" name="Text Box 10"/>
          <p:cNvSpPr txBox="1">
            <a:spLocks noChangeArrowheads="1"/>
          </p:cNvSpPr>
          <p:nvPr/>
        </p:nvSpPr>
        <p:spPr bwMode="auto">
          <a:xfrm>
            <a:off x="0" y="32004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5000">
                <a:solidFill>
                  <a:srgbClr val="FFFFFF"/>
                </a:solidFill>
                <a:effectLst>
                  <a:outerShdw blurRad="38100" dist="38100" dir="2700000" algn="tl">
                    <a:srgbClr val="000000"/>
                  </a:outerShdw>
                </a:effectLst>
              </a:rPr>
              <a:t>With   my  sisters  I’ll   sing.</a:t>
            </a:r>
          </a:p>
        </p:txBody>
      </p:sp>
    </p:spTree>
    <p:extLst>
      <p:ext uri="{BB962C8B-B14F-4D97-AF65-F5344CB8AC3E}">
        <p14:creationId xmlns:p14="http://schemas.microsoft.com/office/powerpoint/2010/main" val="961860376"/>
      </p:ext>
    </p:extLst>
  </p:cSld>
  <p:clrMapOvr>
    <a:masterClrMapping/>
  </p:clrMapOvr>
</p:sld>
</file>

<file path=ppt/slides/slide6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6901" name="Text Box 5"/>
          <p:cNvSpPr txBox="1">
            <a:spLocks noChangeArrowheads="1"/>
          </p:cNvSpPr>
          <p:nvPr/>
        </p:nvSpPr>
        <p:spPr bwMode="auto">
          <a:xfrm>
            <a:off x="0" y="609600"/>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500">
                <a:solidFill>
                  <a:srgbClr val="FFFFFF"/>
                </a:solidFill>
                <a:effectLst>
                  <a:outerShdw blurRad="38100" dist="38100" dir="2700000" algn="tl">
                    <a:srgbClr val="000000"/>
                  </a:outerShdw>
                </a:effectLst>
              </a:rPr>
              <a:t>We are His adopted family</a:t>
            </a:r>
          </a:p>
        </p:txBody>
      </p:sp>
      <p:sp>
        <p:nvSpPr>
          <p:cNvPr id="1616902" name="Text Box 6"/>
          <p:cNvSpPr txBox="1">
            <a:spLocks noChangeArrowheads="1"/>
          </p:cNvSpPr>
          <p:nvPr/>
        </p:nvSpPr>
        <p:spPr bwMode="auto">
          <a:xfrm>
            <a:off x="0" y="2057400"/>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500">
                <a:solidFill>
                  <a:srgbClr val="FFFFFF"/>
                </a:solidFill>
                <a:effectLst>
                  <a:outerShdw blurRad="38100" dist="38100" dir="2700000" algn="tl">
                    <a:srgbClr val="000000"/>
                  </a:outerShdw>
                </a:effectLst>
              </a:rPr>
              <a:t>We’ve been made His sons and daughters</a:t>
            </a:r>
          </a:p>
        </p:txBody>
      </p:sp>
      <p:sp>
        <p:nvSpPr>
          <p:cNvPr id="1616903" name="Text Box 7"/>
          <p:cNvSpPr txBox="1">
            <a:spLocks noChangeArrowheads="1"/>
          </p:cNvSpPr>
          <p:nvPr/>
        </p:nvSpPr>
        <p:spPr bwMode="auto">
          <a:xfrm>
            <a:off x="0" y="3048000"/>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500">
                <a:solidFill>
                  <a:srgbClr val="FFFFFF"/>
                </a:solidFill>
                <a:effectLst>
                  <a:outerShdw blurRad="38100" dist="38100" dir="2700000" algn="tl">
                    <a:srgbClr val="000000"/>
                  </a:outerShdw>
                </a:effectLst>
              </a:rPr>
              <a:t>We are children of the King</a:t>
            </a:r>
          </a:p>
        </p:txBody>
      </p:sp>
      <p:sp>
        <p:nvSpPr>
          <p:cNvPr id="1616905" name="Text Box 9"/>
          <p:cNvSpPr txBox="1">
            <a:spLocks noChangeArrowheads="1"/>
          </p:cNvSpPr>
          <p:nvPr/>
        </p:nvSpPr>
        <p:spPr bwMode="auto">
          <a:xfrm>
            <a:off x="0" y="1295400"/>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500">
                <a:solidFill>
                  <a:srgbClr val="FFFFFF"/>
                </a:solidFill>
                <a:effectLst>
                  <a:outerShdw blurRad="38100" dist="38100" dir="2700000" algn="tl">
                    <a:srgbClr val="000000"/>
                  </a:outerShdw>
                </a:effectLst>
              </a:rPr>
              <a:t>Chosen from iniquity</a:t>
            </a:r>
          </a:p>
        </p:txBody>
      </p:sp>
    </p:spTree>
    <p:extLst>
      <p:ext uri="{BB962C8B-B14F-4D97-AF65-F5344CB8AC3E}">
        <p14:creationId xmlns:p14="http://schemas.microsoft.com/office/powerpoint/2010/main" val="781385445"/>
      </p:ext>
    </p:extLst>
  </p:cSld>
  <p:clrMapOvr>
    <a:masterClrMapping/>
  </p:clrMapOvr>
</p:sld>
</file>

<file path=ppt/slides/slide6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4850" name="Text Box 2"/>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200">
                <a:solidFill>
                  <a:srgbClr val="FFFFFF"/>
                </a:solidFill>
                <a:effectLst>
                  <a:outerShdw blurRad="38100" dist="38100" dir="2700000" algn="tl">
                    <a:srgbClr val="000000"/>
                  </a:outerShdw>
                </a:effectLst>
              </a:rPr>
              <a:t>Glory be to the name of the Lord._______(echo)</a:t>
            </a:r>
          </a:p>
        </p:txBody>
      </p:sp>
      <p:sp>
        <p:nvSpPr>
          <p:cNvPr id="1614851" name="Text Box 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200">
                <a:solidFill>
                  <a:srgbClr val="FFFFFF"/>
                </a:solidFill>
                <a:effectLst>
                  <a:outerShdw blurRad="38100" dist="38100" dir="2700000" algn="tl">
                    <a:srgbClr val="000000"/>
                  </a:outerShdw>
                </a:effectLst>
              </a:rPr>
              <a:t>It’s Jesus Christ,   Who we adore. _____ (echo)</a:t>
            </a:r>
          </a:p>
        </p:txBody>
      </p:sp>
      <p:sp>
        <p:nvSpPr>
          <p:cNvPr id="1614852" name="Text Box 4"/>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200">
                <a:solidFill>
                  <a:srgbClr val="FFFFFF"/>
                </a:solidFill>
                <a:effectLst>
                  <a:outerShdw blurRad="38100" dist="38100" dir="2700000" algn="tl">
                    <a:srgbClr val="000000"/>
                  </a:outerShdw>
                </a:effectLst>
              </a:rPr>
              <a:t>Stand in awe of the mighty king _______(echo)</a:t>
            </a:r>
          </a:p>
        </p:txBody>
      </p:sp>
      <p:sp>
        <p:nvSpPr>
          <p:cNvPr id="1614853" name="Text Box 5"/>
          <p:cNvSpPr txBox="1">
            <a:spLocks noChangeArrowheads="1"/>
          </p:cNvSpPr>
          <p:nvPr/>
        </p:nvSpPr>
        <p:spPr bwMode="auto">
          <a:xfrm>
            <a:off x="0" y="3200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200">
                <a:solidFill>
                  <a:srgbClr val="FFFFFF"/>
                </a:solidFill>
                <a:effectLst>
                  <a:outerShdw blurRad="38100" dist="38100" dir="2700000" algn="tl">
                    <a:srgbClr val="000000"/>
                  </a:outerShdw>
                </a:effectLst>
              </a:rPr>
              <a:t>Worthy of the praise we bring._____ (echo)</a:t>
            </a:r>
          </a:p>
        </p:txBody>
      </p:sp>
    </p:spTree>
    <p:extLst>
      <p:ext uri="{BB962C8B-B14F-4D97-AF65-F5344CB8AC3E}">
        <p14:creationId xmlns:p14="http://schemas.microsoft.com/office/powerpoint/2010/main" val="979651179"/>
      </p:ext>
    </p:extLst>
  </p:cSld>
  <p:clrMapOvr>
    <a:masterClrMapping/>
  </p:clrMapOvr>
</p:sld>
</file>

<file path=ppt/slides/slide6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946" name="Text Box 2"/>
          <p:cNvSpPr txBox="1">
            <a:spLocks noChangeArrowheads="1"/>
          </p:cNvSpPr>
          <p:nvPr/>
        </p:nvSpPr>
        <p:spPr bwMode="auto">
          <a:xfrm>
            <a:off x="0" y="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5000">
                <a:solidFill>
                  <a:srgbClr val="FFFFFF"/>
                </a:solidFill>
                <a:effectLst>
                  <a:outerShdw blurRad="38100" dist="38100" dir="2700000" algn="tl">
                    <a:srgbClr val="000000"/>
                  </a:outerShdw>
                </a:effectLst>
              </a:rPr>
              <a:t>Hallelujah   </a:t>
            </a:r>
          </a:p>
        </p:txBody>
      </p:sp>
      <p:sp>
        <p:nvSpPr>
          <p:cNvPr id="1618947" name="Text Box 3"/>
          <p:cNvSpPr txBox="1">
            <a:spLocks noChangeArrowheads="1"/>
          </p:cNvSpPr>
          <p:nvPr/>
        </p:nvSpPr>
        <p:spPr bwMode="auto">
          <a:xfrm>
            <a:off x="0" y="23622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5000">
                <a:solidFill>
                  <a:srgbClr val="FFFFFF"/>
                </a:solidFill>
                <a:effectLst>
                  <a:outerShdw blurRad="38100" dist="38100" dir="2700000" algn="tl">
                    <a:srgbClr val="000000"/>
                  </a:outerShdw>
                </a:effectLst>
              </a:rPr>
              <a:t>Hallelujah</a:t>
            </a:r>
          </a:p>
        </p:txBody>
      </p:sp>
      <p:sp>
        <p:nvSpPr>
          <p:cNvPr id="1618948" name="Text Box 4"/>
          <p:cNvSpPr txBox="1">
            <a:spLocks noChangeArrowheads="1"/>
          </p:cNvSpPr>
          <p:nvPr/>
        </p:nvSpPr>
        <p:spPr bwMode="auto">
          <a:xfrm>
            <a:off x="0" y="9144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5000">
                <a:solidFill>
                  <a:srgbClr val="FFFFFF"/>
                </a:solidFill>
                <a:effectLst>
                  <a:outerShdw blurRad="38100" dist="38100" dir="2700000" algn="tl">
                    <a:srgbClr val="000000"/>
                  </a:outerShdw>
                </a:effectLst>
              </a:rPr>
              <a:t>With my brothers I’ll  praise Him.</a:t>
            </a:r>
          </a:p>
        </p:txBody>
      </p:sp>
      <p:sp>
        <p:nvSpPr>
          <p:cNvPr id="1618949" name="Text Box 5"/>
          <p:cNvSpPr txBox="1">
            <a:spLocks noChangeArrowheads="1"/>
          </p:cNvSpPr>
          <p:nvPr/>
        </p:nvSpPr>
        <p:spPr bwMode="auto">
          <a:xfrm>
            <a:off x="0" y="32004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5000">
                <a:solidFill>
                  <a:srgbClr val="FFFFFF"/>
                </a:solidFill>
                <a:effectLst>
                  <a:outerShdw blurRad="38100" dist="38100" dir="2700000" algn="tl">
                    <a:srgbClr val="000000"/>
                  </a:outerShdw>
                </a:effectLst>
              </a:rPr>
              <a:t>With   my  sisters  I’ll   sing.</a:t>
            </a:r>
          </a:p>
        </p:txBody>
      </p:sp>
    </p:spTree>
    <p:extLst>
      <p:ext uri="{BB962C8B-B14F-4D97-AF65-F5344CB8AC3E}">
        <p14:creationId xmlns:p14="http://schemas.microsoft.com/office/powerpoint/2010/main" val="3023522598"/>
      </p:ext>
    </p:extLst>
  </p:cSld>
  <p:clrMapOvr>
    <a:masterClrMapping/>
  </p:clrMapOvr>
</p:sld>
</file>

<file path=ppt/slides/slide6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2018" name="Text Box 2"/>
          <p:cNvSpPr txBox="1">
            <a:spLocks noChangeArrowheads="1"/>
          </p:cNvSpPr>
          <p:nvPr/>
        </p:nvSpPr>
        <p:spPr bwMode="auto">
          <a:xfrm>
            <a:off x="0" y="609600"/>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500">
                <a:solidFill>
                  <a:srgbClr val="FFFFFF"/>
                </a:solidFill>
                <a:effectLst>
                  <a:outerShdw blurRad="38100" dist="38100" dir="2700000" algn="tl">
                    <a:srgbClr val="000000"/>
                  </a:outerShdw>
                </a:effectLst>
              </a:rPr>
              <a:t>We rejoice in Your love</a:t>
            </a:r>
          </a:p>
        </p:txBody>
      </p:sp>
      <p:sp>
        <p:nvSpPr>
          <p:cNvPr id="1622019" name="Text Box 3"/>
          <p:cNvSpPr txBox="1">
            <a:spLocks noChangeArrowheads="1"/>
          </p:cNvSpPr>
          <p:nvPr/>
        </p:nvSpPr>
        <p:spPr bwMode="auto">
          <a:xfrm>
            <a:off x="0" y="2057400"/>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500">
                <a:solidFill>
                  <a:srgbClr val="FFFFFF"/>
                </a:solidFill>
                <a:effectLst>
                  <a:outerShdw blurRad="38100" dist="38100" dir="2700000" algn="tl">
                    <a:srgbClr val="000000"/>
                  </a:outerShdw>
                </a:effectLst>
              </a:rPr>
              <a:t>We rejoice in the majesty </a:t>
            </a:r>
          </a:p>
        </p:txBody>
      </p:sp>
      <p:sp>
        <p:nvSpPr>
          <p:cNvPr id="1622020" name="Text Box 4"/>
          <p:cNvSpPr txBox="1">
            <a:spLocks noChangeArrowheads="1"/>
          </p:cNvSpPr>
          <p:nvPr/>
        </p:nvSpPr>
        <p:spPr bwMode="auto">
          <a:xfrm>
            <a:off x="0" y="3048000"/>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500">
                <a:solidFill>
                  <a:srgbClr val="FFFFFF"/>
                </a:solidFill>
                <a:effectLst>
                  <a:outerShdw blurRad="38100" dist="38100" dir="2700000" algn="tl">
                    <a:srgbClr val="000000"/>
                  </a:outerShdw>
                </a:effectLst>
              </a:rPr>
              <a:t>You bring into this place</a:t>
            </a:r>
          </a:p>
        </p:txBody>
      </p:sp>
      <p:sp>
        <p:nvSpPr>
          <p:cNvPr id="1622021" name="Text Box 5"/>
          <p:cNvSpPr txBox="1">
            <a:spLocks noChangeArrowheads="1"/>
          </p:cNvSpPr>
          <p:nvPr/>
        </p:nvSpPr>
        <p:spPr bwMode="auto">
          <a:xfrm>
            <a:off x="0" y="1295400"/>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500">
                <a:solidFill>
                  <a:srgbClr val="FFFFFF"/>
                </a:solidFill>
                <a:effectLst>
                  <a:outerShdw blurRad="38100" dist="38100" dir="2700000" algn="tl">
                    <a:srgbClr val="000000"/>
                  </a:outerShdw>
                </a:effectLst>
              </a:rPr>
              <a:t>We rejoice in Your grace</a:t>
            </a:r>
          </a:p>
        </p:txBody>
      </p:sp>
    </p:spTree>
    <p:extLst>
      <p:ext uri="{BB962C8B-B14F-4D97-AF65-F5344CB8AC3E}">
        <p14:creationId xmlns:p14="http://schemas.microsoft.com/office/powerpoint/2010/main" val="1321133181"/>
      </p:ext>
    </p:extLst>
  </p:cSld>
  <p:clrMapOvr>
    <a:masterClrMapping/>
  </p:clrMapOvr>
</p:sld>
</file>

<file path=ppt/slides/slide6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3042" name="Text Box 2"/>
          <p:cNvSpPr txBox="1">
            <a:spLocks noChangeArrowheads="1"/>
          </p:cNvSpPr>
          <p:nvPr/>
        </p:nvSpPr>
        <p:spPr bwMode="auto">
          <a:xfrm>
            <a:off x="0" y="609600"/>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500">
                <a:solidFill>
                  <a:srgbClr val="FFFFFF"/>
                </a:solidFill>
                <a:effectLst>
                  <a:outerShdw blurRad="38100" dist="38100" dir="2700000" algn="tl">
                    <a:srgbClr val="000000"/>
                  </a:outerShdw>
                </a:effectLst>
              </a:rPr>
              <a:t>Boldly we will enter</a:t>
            </a:r>
          </a:p>
        </p:txBody>
      </p:sp>
      <p:sp>
        <p:nvSpPr>
          <p:cNvPr id="1623043" name="Text Box 3"/>
          <p:cNvSpPr txBox="1">
            <a:spLocks noChangeArrowheads="1"/>
          </p:cNvSpPr>
          <p:nvPr/>
        </p:nvSpPr>
        <p:spPr bwMode="auto">
          <a:xfrm>
            <a:off x="0" y="2057400"/>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500">
                <a:solidFill>
                  <a:srgbClr val="FFFFFF"/>
                </a:solidFill>
                <a:effectLst>
                  <a:outerShdw blurRad="38100" dist="38100" dir="2700000" algn="tl">
                    <a:srgbClr val="000000"/>
                  </a:outerShdw>
                </a:effectLst>
              </a:rPr>
              <a:t>Lift our hands and raise a mighty voice</a:t>
            </a:r>
          </a:p>
        </p:txBody>
      </p:sp>
      <p:sp>
        <p:nvSpPr>
          <p:cNvPr id="1623044" name="Text Box 4"/>
          <p:cNvSpPr txBox="1">
            <a:spLocks noChangeArrowheads="1"/>
          </p:cNvSpPr>
          <p:nvPr/>
        </p:nvSpPr>
        <p:spPr bwMode="auto">
          <a:xfrm>
            <a:off x="0" y="1295400"/>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500">
                <a:solidFill>
                  <a:srgbClr val="FFFFFF"/>
                </a:solidFill>
                <a:effectLst>
                  <a:outerShdw blurRad="38100" dist="38100" dir="2700000" algn="tl">
                    <a:srgbClr val="000000"/>
                  </a:outerShdw>
                </a:effectLst>
              </a:rPr>
              <a:t>Greatly we’ll rejoice</a:t>
            </a:r>
          </a:p>
        </p:txBody>
      </p:sp>
    </p:spTree>
    <p:extLst>
      <p:ext uri="{BB962C8B-B14F-4D97-AF65-F5344CB8AC3E}">
        <p14:creationId xmlns:p14="http://schemas.microsoft.com/office/powerpoint/2010/main" val="2330741692"/>
      </p:ext>
    </p:extLst>
  </p:cSld>
  <p:clrMapOvr>
    <a:masterClrMapping/>
  </p:clrMapOvr>
</p:sld>
</file>

<file path=ppt/slides/slide6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4066" name="Text Box 2"/>
          <p:cNvSpPr txBox="1">
            <a:spLocks noChangeArrowheads="1"/>
          </p:cNvSpPr>
          <p:nvPr/>
        </p:nvSpPr>
        <p:spPr bwMode="auto">
          <a:xfrm>
            <a:off x="0" y="457200"/>
            <a:ext cx="9144000" cy="41195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a:solidFill>
                  <a:srgbClr val="FFFFFF"/>
                </a:solidFill>
              </a:rPr>
              <a:t>God will make a way</a:t>
            </a:r>
          </a:p>
          <a:p>
            <a:pPr algn="ctr">
              <a:spcBef>
                <a:spcPct val="50000"/>
              </a:spcBef>
            </a:pPr>
            <a:r>
              <a:rPr lang="en-US" sz="4800">
                <a:solidFill>
                  <a:srgbClr val="FFFFFF"/>
                </a:solidFill>
              </a:rPr>
              <a:t>Where there seems to be no way</a:t>
            </a:r>
          </a:p>
          <a:p>
            <a:pPr algn="ctr">
              <a:spcBef>
                <a:spcPct val="50000"/>
              </a:spcBef>
            </a:pPr>
            <a:r>
              <a:rPr lang="en-US" sz="4800">
                <a:solidFill>
                  <a:srgbClr val="FFFFFF"/>
                </a:solidFill>
              </a:rPr>
              <a:t>He works in ways we cannot see</a:t>
            </a:r>
          </a:p>
          <a:p>
            <a:pPr algn="ctr">
              <a:spcBef>
                <a:spcPct val="50000"/>
              </a:spcBef>
            </a:pPr>
            <a:r>
              <a:rPr lang="en-US" sz="4800">
                <a:solidFill>
                  <a:srgbClr val="FFFFFF"/>
                </a:solidFill>
              </a:rPr>
              <a:t>He will make a way for me</a:t>
            </a:r>
          </a:p>
        </p:txBody>
      </p:sp>
    </p:spTree>
    <p:extLst>
      <p:ext uri="{BB962C8B-B14F-4D97-AF65-F5344CB8AC3E}">
        <p14:creationId xmlns:p14="http://schemas.microsoft.com/office/powerpoint/2010/main" val="80947355"/>
      </p:ext>
    </p:extLst>
  </p:cSld>
  <p:clrMapOvr>
    <a:masterClrMapping/>
  </p:clrMapOvr>
</p:sld>
</file>

<file path=ppt/slides/slide6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5090" name="Text Box 2"/>
          <p:cNvSpPr txBox="1">
            <a:spLocks noChangeArrowheads="1"/>
          </p:cNvSpPr>
          <p:nvPr/>
        </p:nvSpPr>
        <p:spPr bwMode="auto">
          <a:xfrm>
            <a:off x="457200" y="533400"/>
            <a:ext cx="8305800" cy="63166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a:solidFill>
                  <a:srgbClr val="FFFFFF"/>
                </a:solidFill>
              </a:rPr>
              <a:t>He will be my guide</a:t>
            </a:r>
          </a:p>
          <a:p>
            <a:pPr algn="ctr">
              <a:spcBef>
                <a:spcPct val="50000"/>
              </a:spcBef>
            </a:pPr>
            <a:r>
              <a:rPr lang="en-US" sz="4800">
                <a:solidFill>
                  <a:srgbClr val="FFFFFF"/>
                </a:solidFill>
              </a:rPr>
              <a:t>Draw me closer to His side</a:t>
            </a:r>
          </a:p>
          <a:p>
            <a:pPr algn="ctr">
              <a:spcBef>
                <a:spcPct val="50000"/>
              </a:spcBef>
            </a:pPr>
            <a:r>
              <a:rPr lang="en-US" sz="4800">
                <a:solidFill>
                  <a:srgbClr val="FFFFFF"/>
                </a:solidFill>
              </a:rPr>
              <a:t>With love and strength </a:t>
            </a:r>
          </a:p>
          <a:p>
            <a:pPr algn="ctr">
              <a:spcBef>
                <a:spcPct val="50000"/>
              </a:spcBef>
            </a:pPr>
            <a:r>
              <a:rPr lang="en-US" sz="4800">
                <a:solidFill>
                  <a:srgbClr val="FFFFFF"/>
                </a:solidFill>
              </a:rPr>
              <a:t>For each new day</a:t>
            </a:r>
          </a:p>
          <a:p>
            <a:pPr algn="ctr">
              <a:spcBef>
                <a:spcPct val="50000"/>
              </a:spcBef>
            </a:pPr>
            <a:r>
              <a:rPr lang="en-US" sz="4800">
                <a:solidFill>
                  <a:srgbClr val="FFFFFF"/>
                </a:solidFill>
              </a:rPr>
              <a:t>He will make a way </a:t>
            </a:r>
          </a:p>
          <a:p>
            <a:pPr algn="ctr">
              <a:spcBef>
                <a:spcPct val="50000"/>
              </a:spcBef>
            </a:pPr>
            <a:r>
              <a:rPr lang="en-US" sz="4800">
                <a:solidFill>
                  <a:srgbClr val="FFFFFF"/>
                </a:solidFill>
              </a:rPr>
              <a:t>He will make a way</a:t>
            </a:r>
          </a:p>
        </p:txBody>
      </p:sp>
    </p:spTree>
    <p:extLst>
      <p:ext uri="{BB962C8B-B14F-4D97-AF65-F5344CB8AC3E}">
        <p14:creationId xmlns:p14="http://schemas.microsoft.com/office/powerpoint/2010/main" val="2330275433"/>
      </p:ext>
    </p:extLst>
  </p:cSld>
  <p:clrMapOvr>
    <a:masterClrMapping/>
  </p:clrMapOvr>
</p:sld>
</file>

<file path=ppt/slides/slide6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6114" name="Text Box 2"/>
          <p:cNvSpPr txBox="1">
            <a:spLocks noChangeArrowheads="1"/>
          </p:cNvSpPr>
          <p:nvPr/>
        </p:nvSpPr>
        <p:spPr bwMode="auto">
          <a:xfrm>
            <a:off x="0" y="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effectLst>
                  <a:outerShdw blurRad="38100" dist="38100" dir="2700000" algn="tl">
                    <a:srgbClr val="000000"/>
                  </a:outerShdw>
                </a:effectLst>
              </a:rPr>
              <a:t>I’ve got a praise</a:t>
            </a:r>
            <a:endParaRPr lang="en-US" sz="3600">
              <a:solidFill>
                <a:srgbClr val="FFFFFF"/>
              </a:solidFill>
              <a:effectLst>
                <a:outerShdw blurRad="38100" dist="38100" dir="2700000" algn="tl">
                  <a:srgbClr val="000000"/>
                </a:outerShdw>
              </a:effectLst>
            </a:endParaRPr>
          </a:p>
        </p:txBody>
      </p:sp>
      <p:sp>
        <p:nvSpPr>
          <p:cNvPr id="1626115" name="Text Box 3"/>
          <p:cNvSpPr txBox="1">
            <a:spLocks noChangeArrowheads="1"/>
          </p:cNvSpPr>
          <p:nvPr/>
        </p:nvSpPr>
        <p:spPr bwMode="auto">
          <a:xfrm>
            <a:off x="0" y="8382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effectLst>
                  <a:outerShdw blurRad="38100" dist="38100" dir="2700000" algn="tl">
                    <a:srgbClr val="000000"/>
                  </a:outerShdw>
                </a:effectLst>
              </a:rPr>
              <a:t>That gives the victory</a:t>
            </a:r>
            <a:endParaRPr lang="en-US" sz="3600">
              <a:solidFill>
                <a:srgbClr val="FFFFFF"/>
              </a:solidFill>
              <a:effectLst>
                <a:outerShdw blurRad="38100" dist="38100" dir="2700000" algn="tl">
                  <a:srgbClr val="000000"/>
                </a:outerShdw>
              </a:effectLst>
            </a:endParaRPr>
          </a:p>
        </p:txBody>
      </p:sp>
      <p:sp>
        <p:nvSpPr>
          <p:cNvPr id="1626116" name="Text Box 4"/>
          <p:cNvSpPr txBox="1">
            <a:spLocks noChangeArrowheads="1"/>
          </p:cNvSpPr>
          <p:nvPr/>
        </p:nvSpPr>
        <p:spPr bwMode="auto">
          <a:xfrm>
            <a:off x="0" y="16764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effectLst>
                  <a:outerShdw blurRad="38100" dist="38100" dir="2700000" algn="tl">
                    <a:srgbClr val="000000"/>
                  </a:outerShdw>
                </a:effectLst>
              </a:rPr>
              <a:t>I’ve got a shout</a:t>
            </a:r>
            <a:endParaRPr lang="en-US" sz="3600">
              <a:solidFill>
                <a:srgbClr val="FFFFFF"/>
              </a:solidFill>
              <a:effectLst>
                <a:outerShdw blurRad="38100" dist="38100" dir="2700000" algn="tl">
                  <a:srgbClr val="000000"/>
                </a:outerShdw>
              </a:effectLst>
            </a:endParaRPr>
          </a:p>
        </p:txBody>
      </p:sp>
      <p:sp>
        <p:nvSpPr>
          <p:cNvPr id="1626117" name="Text Box 5"/>
          <p:cNvSpPr txBox="1">
            <a:spLocks noChangeArrowheads="1"/>
          </p:cNvSpPr>
          <p:nvPr/>
        </p:nvSpPr>
        <p:spPr bwMode="auto">
          <a:xfrm>
            <a:off x="0" y="25908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effectLst>
                  <a:outerShdw blurRad="38100" dist="38100" dir="2700000" algn="tl">
                    <a:srgbClr val="000000"/>
                  </a:outerShdw>
                </a:effectLst>
              </a:rPr>
              <a:t>That stills the enemy</a:t>
            </a:r>
            <a:endParaRPr lang="en-US" sz="3600">
              <a:solidFill>
                <a:srgbClr val="FFFFFF"/>
              </a:solidFill>
              <a:effectLst>
                <a:outerShdw blurRad="38100" dist="38100" dir="2700000" algn="tl">
                  <a:srgbClr val="000000"/>
                </a:outerShdw>
              </a:effectLst>
            </a:endParaRPr>
          </a:p>
        </p:txBody>
      </p:sp>
      <p:sp>
        <p:nvSpPr>
          <p:cNvPr id="1626118" name="Text Box 6"/>
          <p:cNvSpPr txBox="1">
            <a:spLocks noChangeArrowheads="1"/>
          </p:cNvSpPr>
          <p:nvPr/>
        </p:nvSpPr>
        <p:spPr bwMode="auto">
          <a:xfrm>
            <a:off x="0" y="35052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effectLst>
                  <a:outerShdw blurRad="38100" dist="38100" dir="2700000" algn="tl">
                    <a:srgbClr val="000000"/>
                  </a:outerShdw>
                </a:effectLst>
              </a:rPr>
              <a:t>I’ve got a song burning in me</a:t>
            </a:r>
            <a:endParaRPr lang="en-US" sz="3600">
              <a:solidFill>
                <a:srgbClr val="FFFFFF"/>
              </a:solidFill>
              <a:effectLst>
                <a:outerShdw blurRad="38100" dist="38100" dir="2700000" algn="tl">
                  <a:srgbClr val="000000"/>
                </a:outerShdw>
              </a:effectLst>
            </a:endParaRPr>
          </a:p>
        </p:txBody>
      </p:sp>
      <p:sp>
        <p:nvSpPr>
          <p:cNvPr id="1626119" name="Text Box 7"/>
          <p:cNvSpPr txBox="1">
            <a:spLocks noChangeArrowheads="1"/>
          </p:cNvSpPr>
          <p:nvPr/>
        </p:nvSpPr>
        <p:spPr bwMode="auto">
          <a:xfrm>
            <a:off x="0" y="44196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a:solidFill>
                  <a:srgbClr val="FFFFFF"/>
                </a:solidFill>
                <a:effectLst>
                  <a:outerShdw blurRad="38100" dist="38100" dir="2700000" algn="tl">
                    <a:srgbClr val="000000"/>
                  </a:outerShdw>
                </a:effectLst>
              </a:rPr>
              <a:t>That’s why I sing...</a:t>
            </a:r>
            <a:endParaRPr lang="en-US" sz="360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2888921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0" y="228600"/>
            <a:ext cx="91440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Be of good courage and get ready to fight.                   No need to fear, it’s by His power and might.           Satan’s defeated and he’s in our hands             According to the promise, We can take this land!</a:t>
            </a:r>
          </a:p>
        </p:txBody>
      </p:sp>
    </p:spTree>
    <p:extLst>
      <p:ext uri="{BB962C8B-B14F-4D97-AF65-F5344CB8AC3E}">
        <p14:creationId xmlns:p14="http://schemas.microsoft.com/office/powerpoint/2010/main" val="15643335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3" name="Text Box 7"/>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My heart sings praises, each time I say Your name</a:t>
            </a:r>
          </a:p>
        </p:txBody>
      </p:sp>
      <p:sp>
        <p:nvSpPr>
          <p:cNvPr id="75784" name="Text Box 8"/>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This love is deeper, than simple words can say</a:t>
            </a:r>
          </a:p>
        </p:txBody>
      </p:sp>
      <p:sp>
        <p:nvSpPr>
          <p:cNvPr id="75785" name="Text Box 9"/>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 go before me, you make a perfect way</a:t>
            </a:r>
          </a:p>
        </p:txBody>
      </p:sp>
      <p:sp>
        <p:nvSpPr>
          <p:cNvPr id="75786" name="Text Box 10"/>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My one desire is to give you, perfect praise</a:t>
            </a:r>
          </a:p>
        </p:txBody>
      </p:sp>
    </p:spTree>
    <p:extLst>
      <p:ext uri="{BB962C8B-B14F-4D97-AF65-F5344CB8AC3E}">
        <p14:creationId xmlns:p14="http://schemas.microsoft.com/office/powerpoint/2010/main" val="1645917148"/>
      </p:ext>
    </p:extLst>
  </p:cSld>
  <p:clrMapOvr>
    <a:masterClrMapping/>
  </p:clrMapOvr>
  <p:timing>
    <p:tnLst>
      <p:par>
        <p:cTn id="1" dur="indefinite" restart="never" nodeType="tmRoot"/>
      </p:par>
    </p:tnLst>
  </p:timing>
</p:sld>
</file>

<file path=ppt/slides/slide7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7138" name="Text Box 2"/>
          <p:cNvSpPr txBox="1">
            <a:spLocks noChangeArrowheads="1"/>
          </p:cNvSpPr>
          <p:nvPr/>
        </p:nvSpPr>
        <p:spPr bwMode="auto">
          <a:xfrm>
            <a:off x="0" y="342900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7200" b="1">
                <a:solidFill>
                  <a:srgbClr val="FFFFFF"/>
                </a:solidFill>
                <a:effectLst>
                  <a:outerShdw blurRad="38100" dist="38100" dir="2700000" algn="tl">
                    <a:srgbClr val="000000"/>
                  </a:outerShdw>
                </a:effectLst>
              </a:rPr>
              <a:t>Hallelujah</a:t>
            </a:r>
            <a:endParaRPr lang="en-US" sz="3600">
              <a:solidFill>
                <a:srgbClr val="FFFFFF"/>
              </a:solidFill>
              <a:effectLst>
                <a:outerShdw blurRad="38100" dist="38100" dir="2700000" algn="tl">
                  <a:srgbClr val="000000"/>
                </a:outerShdw>
              </a:effectLst>
            </a:endParaRPr>
          </a:p>
        </p:txBody>
      </p:sp>
      <p:sp>
        <p:nvSpPr>
          <p:cNvPr id="1627139" name="Text Box 3"/>
          <p:cNvSpPr txBox="1">
            <a:spLocks noChangeArrowheads="1"/>
          </p:cNvSpPr>
          <p:nvPr/>
        </p:nvSpPr>
        <p:spPr bwMode="auto">
          <a:xfrm>
            <a:off x="0" y="167640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7200" b="1">
                <a:solidFill>
                  <a:srgbClr val="FFFFFF"/>
                </a:solidFill>
                <a:effectLst>
                  <a:outerShdw blurRad="38100" dist="38100" dir="2700000" algn="tl">
                    <a:srgbClr val="000000"/>
                  </a:outerShdw>
                </a:effectLst>
              </a:rPr>
              <a:t>Hallelujah</a:t>
            </a:r>
            <a:endParaRPr lang="en-US" sz="3600">
              <a:solidFill>
                <a:srgbClr val="FFFFFF"/>
              </a:solidFill>
              <a:effectLst>
                <a:outerShdw blurRad="38100" dist="38100" dir="2700000" algn="tl">
                  <a:srgbClr val="000000"/>
                </a:outerShdw>
              </a:effectLst>
            </a:endParaRPr>
          </a:p>
        </p:txBody>
      </p:sp>
      <p:sp>
        <p:nvSpPr>
          <p:cNvPr id="1627140" name="Text Box 4"/>
          <p:cNvSpPr txBox="1">
            <a:spLocks noChangeArrowheads="1"/>
          </p:cNvSpPr>
          <p:nvPr/>
        </p:nvSpPr>
        <p:spPr bwMode="auto">
          <a:xfrm>
            <a:off x="0" y="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7200" b="1">
                <a:solidFill>
                  <a:srgbClr val="FFFFFF"/>
                </a:solidFill>
                <a:effectLst>
                  <a:outerShdw blurRad="38100" dist="38100" dir="2700000" algn="tl">
                    <a:srgbClr val="000000"/>
                  </a:outerShdw>
                </a:effectLst>
              </a:rPr>
              <a:t>Hallelujah</a:t>
            </a:r>
          </a:p>
        </p:txBody>
      </p:sp>
      <p:sp>
        <p:nvSpPr>
          <p:cNvPr id="1627141" name="Text Box 5"/>
          <p:cNvSpPr txBox="1">
            <a:spLocks noChangeArrowheads="1"/>
          </p:cNvSpPr>
          <p:nvPr/>
        </p:nvSpPr>
        <p:spPr bwMode="auto">
          <a:xfrm>
            <a:off x="0" y="762000"/>
            <a:ext cx="9144000" cy="1006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000" i="1">
                <a:solidFill>
                  <a:srgbClr val="FFFFFF"/>
                </a:solidFill>
                <a:effectLst>
                  <a:outerShdw blurRad="38100" dist="38100" dir="2700000" algn="tl">
                    <a:srgbClr val="000000"/>
                  </a:outerShdw>
                </a:effectLst>
              </a:rPr>
              <a:t>Give Him the praise</a:t>
            </a:r>
            <a:endParaRPr lang="en-US" sz="7200" b="1">
              <a:solidFill>
                <a:srgbClr val="FFFFFF"/>
              </a:solidFill>
              <a:effectLst>
                <a:outerShdw blurRad="38100" dist="38100" dir="2700000" algn="tl">
                  <a:srgbClr val="000000"/>
                </a:outerShdw>
              </a:effectLst>
            </a:endParaRPr>
          </a:p>
        </p:txBody>
      </p:sp>
      <p:sp>
        <p:nvSpPr>
          <p:cNvPr id="1627142" name="Text Box 6"/>
          <p:cNvSpPr txBox="1">
            <a:spLocks noChangeArrowheads="1"/>
          </p:cNvSpPr>
          <p:nvPr/>
        </p:nvSpPr>
        <p:spPr bwMode="auto">
          <a:xfrm>
            <a:off x="0" y="2514600"/>
            <a:ext cx="9144000" cy="1006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000" i="1">
                <a:solidFill>
                  <a:srgbClr val="FFFFFF"/>
                </a:solidFill>
                <a:effectLst>
                  <a:outerShdw blurRad="38100" dist="38100" dir="2700000" algn="tl">
                    <a:srgbClr val="000000"/>
                  </a:outerShdw>
                </a:effectLst>
              </a:rPr>
              <a:t>It’s time to say</a:t>
            </a:r>
            <a:endParaRPr lang="en-US" sz="7200" b="1">
              <a:solidFill>
                <a:srgbClr val="FFFFFF"/>
              </a:solidFill>
              <a:effectLst>
                <a:outerShdw blurRad="38100" dist="38100" dir="2700000" algn="tl">
                  <a:srgbClr val="000000"/>
                </a:outerShdw>
              </a:effectLst>
            </a:endParaRPr>
          </a:p>
        </p:txBody>
      </p:sp>
      <p:sp>
        <p:nvSpPr>
          <p:cNvPr id="1627143" name="Text Box 7"/>
          <p:cNvSpPr txBox="1">
            <a:spLocks noChangeArrowheads="1"/>
          </p:cNvSpPr>
          <p:nvPr/>
        </p:nvSpPr>
        <p:spPr bwMode="auto">
          <a:xfrm>
            <a:off x="0" y="4267200"/>
            <a:ext cx="9144000" cy="1006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000" i="1">
                <a:solidFill>
                  <a:srgbClr val="FFFFFF"/>
                </a:solidFill>
                <a:effectLst>
                  <a:outerShdw blurRad="38100" dist="38100" dir="2700000" algn="tl">
                    <a:srgbClr val="000000"/>
                  </a:outerShdw>
                </a:effectLst>
              </a:rPr>
              <a:t>Make a joyful noise</a:t>
            </a:r>
            <a:endParaRPr lang="en-US" sz="7200" b="1">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637401417"/>
      </p:ext>
    </p:extLst>
  </p:cSld>
  <p:clrMapOvr>
    <a:masterClrMapping/>
  </p:clrMapOvr>
</p:sld>
</file>

<file path=ppt/slides/slide7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62" name="Text Box 2"/>
          <p:cNvSpPr txBox="1">
            <a:spLocks noChangeArrowheads="1"/>
          </p:cNvSpPr>
          <p:nvPr/>
        </p:nvSpPr>
        <p:spPr bwMode="auto">
          <a:xfrm>
            <a:off x="914400" y="914400"/>
            <a:ext cx="7010400" cy="448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9600" i="1">
                <a:solidFill>
                  <a:srgbClr val="FFFFFF"/>
                </a:solidFill>
                <a:effectLst>
                  <a:outerShdw blurRad="38100" dist="38100" dir="2700000" algn="tl">
                    <a:srgbClr val="000000"/>
                  </a:outerShdw>
                </a:effectLst>
              </a:rPr>
              <a:t>Let all the earth stand and Rejoice!</a:t>
            </a:r>
          </a:p>
        </p:txBody>
      </p:sp>
    </p:spTree>
    <p:extLst>
      <p:ext uri="{BB962C8B-B14F-4D97-AF65-F5344CB8AC3E}">
        <p14:creationId xmlns:p14="http://schemas.microsoft.com/office/powerpoint/2010/main" val="153826166"/>
      </p:ext>
    </p:extLst>
  </p:cSld>
  <p:clrMapOvr>
    <a:masterClrMapping/>
  </p:clrMapOvr>
</p:sld>
</file>

<file path=ppt/slides/slide7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9186" name="Text Box 2"/>
          <p:cNvSpPr txBox="1">
            <a:spLocks noChangeArrowheads="1"/>
          </p:cNvSpPr>
          <p:nvPr/>
        </p:nvSpPr>
        <p:spPr bwMode="auto">
          <a:xfrm>
            <a:off x="0" y="76200"/>
            <a:ext cx="9144000" cy="558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Thank You Lord for the Holy Ghost</a:t>
            </a:r>
          </a:p>
          <a:p>
            <a:pPr algn="ctr">
              <a:spcBef>
                <a:spcPct val="50000"/>
              </a:spcBef>
            </a:pPr>
            <a:r>
              <a:rPr lang="en-US" sz="3600">
                <a:solidFill>
                  <a:srgbClr val="FFFFFF"/>
                </a:solidFill>
              </a:rPr>
              <a:t>Thank you Lord for the Holy Ghost</a:t>
            </a:r>
          </a:p>
          <a:p>
            <a:pPr algn="ctr">
              <a:spcBef>
                <a:spcPct val="50000"/>
              </a:spcBef>
            </a:pPr>
            <a:r>
              <a:rPr lang="en-US" sz="3600">
                <a:solidFill>
                  <a:srgbClr val="FFFFFF"/>
                </a:solidFill>
              </a:rPr>
              <a:t>He’s my comforter, my helper</a:t>
            </a:r>
          </a:p>
          <a:p>
            <a:pPr algn="ctr">
              <a:spcBef>
                <a:spcPct val="50000"/>
              </a:spcBef>
            </a:pPr>
            <a:r>
              <a:rPr lang="en-US" sz="3600">
                <a:solidFill>
                  <a:srgbClr val="FFFFFF"/>
                </a:solidFill>
              </a:rPr>
              <a:t>On Him I can depend</a:t>
            </a:r>
          </a:p>
          <a:p>
            <a:pPr algn="ctr">
              <a:spcBef>
                <a:spcPct val="50000"/>
              </a:spcBef>
            </a:pPr>
            <a:r>
              <a:rPr lang="en-US" sz="3600">
                <a:solidFill>
                  <a:srgbClr val="FFFFFF"/>
                </a:solidFill>
              </a:rPr>
              <a:t>Thank You Lord</a:t>
            </a:r>
          </a:p>
          <a:p>
            <a:pPr algn="ctr">
              <a:spcBef>
                <a:spcPct val="50000"/>
              </a:spcBef>
            </a:pPr>
            <a:r>
              <a:rPr lang="en-US" sz="3600">
                <a:solidFill>
                  <a:srgbClr val="FFFFFF"/>
                </a:solidFill>
              </a:rPr>
              <a:t>Thank You Lord for the Holy Ghost</a:t>
            </a:r>
          </a:p>
          <a:p>
            <a:pPr algn="ctr">
              <a:spcBef>
                <a:spcPct val="50000"/>
              </a:spcBef>
            </a:pPr>
            <a:endParaRPr lang="en-US" sz="3600">
              <a:solidFill>
                <a:srgbClr val="FFFFFF"/>
              </a:solidFill>
            </a:endParaRPr>
          </a:p>
        </p:txBody>
      </p:sp>
    </p:spTree>
    <p:extLst>
      <p:ext uri="{BB962C8B-B14F-4D97-AF65-F5344CB8AC3E}">
        <p14:creationId xmlns:p14="http://schemas.microsoft.com/office/powerpoint/2010/main" val="1263775563"/>
      </p:ext>
    </p:extLst>
  </p:cSld>
  <p:clrMapOvr>
    <a:masterClrMapping/>
  </p:clrMapOvr>
</p:sld>
</file>

<file path=ppt/slides/slide7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0210" name="Text Box 2"/>
          <p:cNvSpPr txBox="1">
            <a:spLocks noChangeArrowheads="1"/>
          </p:cNvSpPr>
          <p:nvPr/>
        </p:nvSpPr>
        <p:spPr bwMode="auto">
          <a:xfrm>
            <a:off x="0" y="533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600" b="1">
              <a:solidFill>
                <a:srgbClr val="FF0000"/>
              </a:solidFill>
            </a:endParaRPr>
          </a:p>
        </p:txBody>
      </p:sp>
      <p:sp>
        <p:nvSpPr>
          <p:cNvPr id="1630211" name="Text Box 3"/>
          <p:cNvSpPr txBox="1">
            <a:spLocks noChangeArrowheads="1"/>
          </p:cNvSpPr>
          <p:nvPr/>
        </p:nvSpPr>
        <p:spPr bwMode="auto">
          <a:xfrm>
            <a:off x="228600" y="76200"/>
            <a:ext cx="8686800" cy="558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FFFF"/>
                </a:solidFill>
              </a:rPr>
              <a:t>No more bondage</a:t>
            </a:r>
          </a:p>
          <a:p>
            <a:pPr algn="ctr">
              <a:spcBef>
                <a:spcPct val="50000"/>
              </a:spcBef>
            </a:pPr>
            <a:r>
              <a:rPr lang="en-US" sz="3600">
                <a:solidFill>
                  <a:srgbClr val="FFFFFF"/>
                </a:solidFill>
              </a:rPr>
              <a:t>No more bondage</a:t>
            </a:r>
          </a:p>
          <a:p>
            <a:pPr algn="ctr">
              <a:spcBef>
                <a:spcPct val="50000"/>
              </a:spcBef>
            </a:pPr>
            <a:r>
              <a:rPr lang="en-US" sz="3600">
                <a:solidFill>
                  <a:srgbClr val="FFFFFF"/>
                </a:solidFill>
              </a:rPr>
              <a:t>Cause I am free from the enemy</a:t>
            </a:r>
          </a:p>
          <a:p>
            <a:pPr algn="ctr">
              <a:spcBef>
                <a:spcPct val="50000"/>
              </a:spcBef>
            </a:pPr>
            <a:r>
              <a:rPr lang="en-US" sz="3600">
                <a:solidFill>
                  <a:srgbClr val="FFFFFF"/>
                </a:solidFill>
              </a:rPr>
              <a:t>Who the Son sets free</a:t>
            </a:r>
          </a:p>
          <a:p>
            <a:pPr algn="ctr">
              <a:spcBef>
                <a:spcPct val="50000"/>
              </a:spcBef>
            </a:pPr>
            <a:r>
              <a:rPr lang="en-US" sz="3600">
                <a:solidFill>
                  <a:srgbClr val="FFFFFF"/>
                </a:solidFill>
              </a:rPr>
              <a:t>Is free indeed</a:t>
            </a:r>
          </a:p>
          <a:p>
            <a:pPr algn="ctr">
              <a:spcBef>
                <a:spcPct val="50000"/>
              </a:spcBef>
            </a:pPr>
            <a:r>
              <a:rPr lang="en-US" sz="3600">
                <a:solidFill>
                  <a:srgbClr val="FFFFFF"/>
                </a:solidFill>
              </a:rPr>
              <a:t>No more bondage </a:t>
            </a:r>
          </a:p>
          <a:p>
            <a:pPr algn="ctr">
              <a:spcBef>
                <a:spcPct val="50000"/>
              </a:spcBef>
            </a:pPr>
            <a:r>
              <a:rPr lang="en-US" sz="3600">
                <a:solidFill>
                  <a:srgbClr val="FFFFFF"/>
                </a:solidFill>
              </a:rPr>
              <a:t>Just glorious liberty</a:t>
            </a:r>
          </a:p>
        </p:txBody>
      </p:sp>
    </p:spTree>
    <p:extLst>
      <p:ext uri="{BB962C8B-B14F-4D97-AF65-F5344CB8AC3E}">
        <p14:creationId xmlns:p14="http://schemas.microsoft.com/office/powerpoint/2010/main" val="1899863993"/>
      </p:ext>
    </p:extLst>
  </p:cSld>
  <p:clrMapOvr>
    <a:masterClrMapping/>
  </p:clrMapOvr>
</p:sld>
</file>

<file path=ppt/slides/slide7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0703</a:t>
            </a:r>
          </a:p>
        </p:txBody>
      </p:sp>
    </p:spTree>
  </p:cSld>
  <p:clrMapOvr>
    <a:masterClrMapping/>
  </p:clrMapOvr>
  <p:timing>
    <p:tnLst>
      <p:par>
        <p:cTn id="1" dur="indefinite" restart="never" nodeType="tmRoot"/>
      </p:par>
    </p:tnLst>
  </p:timing>
</p:sld>
</file>

<file path=ppt/slides/slide7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0704</a:t>
            </a:r>
          </a:p>
        </p:txBody>
      </p:sp>
    </p:spTree>
  </p:cSld>
  <p:clrMapOvr>
    <a:masterClrMapping/>
  </p:clrMapOvr>
  <p:timing>
    <p:tnLst>
      <p:par>
        <p:cTn id="1" dur="indefinite" restart="never" nodeType="tmRoot"/>
      </p:par>
    </p:tnLst>
  </p:timing>
</p:sld>
</file>

<file path=ppt/slides/slide7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0705</a:t>
            </a:r>
          </a:p>
        </p:txBody>
      </p:sp>
    </p:spTree>
  </p:cSld>
  <p:clrMapOvr>
    <a:masterClrMapping/>
  </p:clrMapOvr>
  <p:timing>
    <p:tnLst>
      <p:par>
        <p:cTn id="1" dur="indefinite" restart="never" nodeType="tmRoot"/>
      </p:par>
    </p:tnLst>
  </p:timing>
</p:sld>
</file>

<file path=ppt/slides/slide7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0706</a:t>
            </a:r>
          </a:p>
        </p:txBody>
      </p:sp>
    </p:spTree>
  </p:cSld>
  <p:clrMapOvr>
    <a:masterClrMapping/>
  </p:clrMapOvr>
  <p:timing>
    <p:tnLst>
      <p:par>
        <p:cTn id="1" dur="indefinite" restart="never" nodeType="tmRoot"/>
      </p:par>
    </p:tnLst>
  </p:timing>
</p:sld>
</file>

<file path=ppt/slides/slide7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0707</a:t>
            </a:r>
          </a:p>
        </p:txBody>
      </p:sp>
    </p:spTree>
  </p:cSld>
  <p:clrMapOvr>
    <a:masterClrMapping/>
  </p:clrMapOvr>
  <p:timing>
    <p:tnLst>
      <p:par>
        <p:cTn id="1" dur="indefinite" restart="never" nodeType="tmRoot"/>
      </p:par>
    </p:tnLst>
  </p:timing>
</p:sld>
</file>

<file path=ppt/slides/slide7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0708</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8" name="Text Box 8"/>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In my heart, you are the power</a:t>
            </a:r>
          </a:p>
        </p:txBody>
      </p:sp>
      <p:sp>
        <p:nvSpPr>
          <p:cNvPr id="76809" name="Text Box 9"/>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In my night never failing light, every breath that I take</a:t>
            </a:r>
          </a:p>
        </p:txBody>
      </p:sp>
      <p:sp>
        <p:nvSpPr>
          <p:cNvPr id="76810" name="Text Box 10"/>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I’ll declare the things You’ve done, In my mind</a:t>
            </a:r>
          </a:p>
        </p:txBody>
      </p:sp>
      <p:sp>
        <p:nvSpPr>
          <p:cNvPr id="76811" name="Text Box 11"/>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Mighty overcomer, in my soul the reason why</a:t>
            </a:r>
          </a:p>
        </p:txBody>
      </p:sp>
      <p:sp>
        <p:nvSpPr>
          <p:cNvPr id="76812" name="Text Box 12"/>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In my life, you are the fire that calls me on</a:t>
            </a:r>
          </a:p>
        </p:txBody>
      </p:sp>
    </p:spTree>
    <p:extLst>
      <p:ext uri="{BB962C8B-B14F-4D97-AF65-F5344CB8AC3E}">
        <p14:creationId xmlns:p14="http://schemas.microsoft.com/office/powerpoint/2010/main" val="924688900"/>
      </p:ext>
    </p:extLst>
  </p:cSld>
  <p:clrMapOvr>
    <a:masterClrMapping/>
  </p:clrMapOvr>
  <p:timing>
    <p:tnLst>
      <p:par>
        <p:cTn id="1" dur="indefinite" restart="never" nodeType="tmRoot"/>
      </p:par>
    </p:tnLst>
  </p:timing>
</p:sld>
</file>

<file path=ppt/slides/slide7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0709</a:t>
            </a:r>
          </a:p>
        </p:txBody>
      </p:sp>
    </p:spTree>
  </p:cSld>
  <p:clrMapOvr>
    <a:masterClrMapping/>
  </p:clrMapOvr>
  <p:timing>
    <p:tnLst>
      <p:par>
        <p:cTn id="1" dur="indefinite" restart="never" nodeType="tmRoot"/>
      </p:par>
    </p:tnLst>
  </p:timing>
</p:sld>
</file>

<file path=ppt/slides/slide7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ext Box 3"/>
          <p:cNvSpPr txBox="1">
            <a:spLocks noChangeArrowheads="1"/>
          </p:cNvSpPr>
          <p:nvPr/>
        </p:nvSpPr>
        <p:spPr bwMode="auto">
          <a:xfrm>
            <a:off x="-20472" y="381000"/>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000" dirty="0">
                <a:solidFill>
                  <a:srgbClr val="FFFFFF"/>
                </a:solidFill>
                <a:effectLst>
                  <a:outerShdw blurRad="38100" dist="38100" dir="2700000" algn="tl">
                    <a:srgbClr val="000000"/>
                  </a:outerShdw>
                </a:effectLst>
              </a:rPr>
              <a:t>Mighty is our </a:t>
            </a:r>
            <a:r>
              <a:rPr lang="en-US" sz="6000" dirty="0" smtClean="0">
                <a:solidFill>
                  <a:srgbClr val="FFFFFF"/>
                </a:solidFill>
                <a:effectLst>
                  <a:outerShdw blurRad="38100" dist="38100" dir="2700000" algn="tl">
                    <a:srgbClr val="000000"/>
                  </a:outerShdw>
                </a:effectLst>
              </a:rPr>
              <a:t>God </a:t>
            </a:r>
            <a:endParaRPr lang="en-US" sz="6000" dirty="0">
              <a:solidFill>
                <a:srgbClr val="FFFFFF"/>
              </a:solidFill>
              <a:effectLst>
                <a:outerShdw blurRad="38100" dist="38100" dir="2700000" algn="tl">
                  <a:srgbClr val="000000"/>
                </a:outerShdw>
              </a:effectLst>
            </a:endParaRPr>
          </a:p>
        </p:txBody>
      </p:sp>
      <p:sp>
        <p:nvSpPr>
          <p:cNvPr id="67588" name="Text Box 4"/>
          <p:cNvSpPr txBox="1">
            <a:spLocks noChangeArrowheads="1"/>
          </p:cNvSpPr>
          <p:nvPr/>
        </p:nvSpPr>
        <p:spPr bwMode="auto">
          <a:xfrm>
            <a:off x="-20472" y="1981200"/>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000" dirty="0">
                <a:solidFill>
                  <a:srgbClr val="FFFFFF"/>
                </a:solidFill>
                <a:effectLst>
                  <a:outerShdw blurRad="38100" dist="38100" dir="2700000" algn="tl">
                    <a:srgbClr val="000000"/>
                  </a:outerShdw>
                </a:effectLst>
              </a:rPr>
              <a:t>Mighty is our </a:t>
            </a:r>
            <a:r>
              <a:rPr lang="en-US" sz="6000" dirty="0" smtClean="0">
                <a:solidFill>
                  <a:srgbClr val="FFFFFF"/>
                </a:solidFill>
                <a:effectLst>
                  <a:outerShdw blurRad="38100" dist="38100" dir="2700000" algn="tl">
                    <a:srgbClr val="000000"/>
                  </a:outerShdw>
                </a:effectLst>
              </a:rPr>
              <a:t>Lord</a:t>
            </a:r>
            <a:endParaRPr lang="en-US" sz="6000" dirty="0">
              <a:solidFill>
                <a:srgbClr val="FFFFFF"/>
              </a:solidFill>
              <a:effectLst>
                <a:outerShdw blurRad="38100" dist="38100" dir="2700000" algn="tl">
                  <a:srgbClr val="000000"/>
                </a:outerShdw>
              </a:effectLst>
            </a:endParaRPr>
          </a:p>
        </p:txBody>
      </p:sp>
      <p:sp>
        <p:nvSpPr>
          <p:cNvPr id="6" name="Text Box 3"/>
          <p:cNvSpPr txBox="1">
            <a:spLocks noChangeArrowheads="1"/>
          </p:cNvSpPr>
          <p:nvPr/>
        </p:nvSpPr>
        <p:spPr bwMode="auto">
          <a:xfrm>
            <a:off x="-10236" y="1117937"/>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000" dirty="0" smtClean="0">
                <a:solidFill>
                  <a:srgbClr val="FFFFFF"/>
                </a:solidFill>
                <a:effectLst>
                  <a:outerShdw blurRad="38100" dist="38100" dir="2700000" algn="tl">
                    <a:srgbClr val="000000"/>
                  </a:outerShdw>
                </a:effectLst>
              </a:rPr>
              <a:t>Mighty </a:t>
            </a:r>
            <a:r>
              <a:rPr lang="en-US" sz="6000" dirty="0">
                <a:solidFill>
                  <a:srgbClr val="FFFFFF"/>
                </a:solidFill>
                <a:effectLst>
                  <a:outerShdw blurRad="38100" dist="38100" dir="2700000" algn="tl">
                    <a:srgbClr val="000000"/>
                  </a:outerShdw>
                </a:effectLst>
              </a:rPr>
              <a:t>is our King</a:t>
            </a:r>
          </a:p>
        </p:txBody>
      </p:sp>
      <p:sp>
        <p:nvSpPr>
          <p:cNvPr id="7" name="Text Box 4"/>
          <p:cNvSpPr txBox="1">
            <a:spLocks noChangeArrowheads="1"/>
          </p:cNvSpPr>
          <p:nvPr/>
        </p:nvSpPr>
        <p:spPr bwMode="auto">
          <a:xfrm>
            <a:off x="-20472" y="2713038"/>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000" dirty="0" smtClean="0">
                <a:solidFill>
                  <a:srgbClr val="FFFFFF"/>
                </a:solidFill>
                <a:effectLst>
                  <a:outerShdw blurRad="38100" dist="38100" dir="2700000" algn="tl">
                    <a:srgbClr val="000000"/>
                  </a:outerShdw>
                </a:effectLst>
              </a:rPr>
              <a:t>Ruler </a:t>
            </a:r>
            <a:r>
              <a:rPr lang="en-US" sz="6000" dirty="0">
                <a:solidFill>
                  <a:srgbClr val="FFFFFF"/>
                </a:solidFill>
                <a:effectLst>
                  <a:outerShdw blurRad="38100" dist="38100" dir="2700000" algn="tl">
                    <a:srgbClr val="000000"/>
                  </a:outerShdw>
                </a:effectLst>
              </a:rPr>
              <a:t>of </a:t>
            </a:r>
            <a:r>
              <a:rPr lang="en-US" sz="6000" dirty="0" smtClean="0">
                <a:solidFill>
                  <a:srgbClr val="FFFFFF"/>
                </a:solidFill>
                <a:effectLst>
                  <a:outerShdw blurRad="38100" dist="38100" dir="2700000" algn="tl">
                    <a:srgbClr val="000000"/>
                  </a:outerShdw>
                </a:effectLst>
              </a:rPr>
              <a:t>everything!</a:t>
            </a:r>
            <a:endParaRPr lang="en-US" sz="6000" dirty="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146009726"/>
      </p:ext>
    </p:extLst>
  </p:cSld>
  <p:clrMapOvr>
    <a:masterClrMapping/>
  </p:clrMapOvr>
  <p:timing>
    <p:tnLst>
      <p:par>
        <p:cTn id="1" dur="indefinite" restart="never" nodeType="tmRoot"/>
      </p:par>
    </p:tnLst>
  </p:timing>
</p:sld>
</file>

<file path=ppt/slides/slide7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ext Box 3"/>
          <p:cNvSpPr txBox="1">
            <a:spLocks noChangeArrowheads="1"/>
          </p:cNvSpPr>
          <p:nvPr/>
        </p:nvSpPr>
        <p:spPr bwMode="auto">
          <a:xfrm>
            <a:off x="-20472" y="381000"/>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000" dirty="0" smtClean="0">
                <a:solidFill>
                  <a:srgbClr val="FFFFFF"/>
                </a:solidFill>
                <a:effectLst>
                  <a:outerShdw blurRad="38100" dist="38100" dir="2700000" algn="tl">
                    <a:srgbClr val="000000"/>
                  </a:outerShdw>
                </a:effectLst>
              </a:rPr>
              <a:t>His Name is Higher</a:t>
            </a:r>
            <a:endParaRPr lang="en-US" sz="6000" dirty="0">
              <a:solidFill>
                <a:srgbClr val="FFFFFF"/>
              </a:solidFill>
              <a:effectLst>
                <a:outerShdw blurRad="38100" dist="38100" dir="2700000" algn="tl">
                  <a:srgbClr val="000000"/>
                </a:outerShdw>
              </a:effectLst>
            </a:endParaRPr>
          </a:p>
        </p:txBody>
      </p:sp>
      <p:sp>
        <p:nvSpPr>
          <p:cNvPr id="67588" name="Text Box 4"/>
          <p:cNvSpPr txBox="1">
            <a:spLocks noChangeArrowheads="1"/>
          </p:cNvSpPr>
          <p:nvPr/>
        </p:nvSpPr>
        <p:spPr bwMode="auto">
          <a:xfrm>
            <a:off x="-20472" y="1981200"/>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000" dirty="0" smtClean="0">
                <a:solidFill>
                  <a:srgbClr val="FFFFFF"/>
                </a:solidFill>
                <a:effectLst>
                  <a:outerShdw blurRad="38100" dist="38100" dir="2700000" algn="tl">
                    <a:srgbClr val="000000"/>
                  </a:outerShdw>
                </a:effectLst>
              </a:rPr>
              <a:t>His Power is Greater</a:t>
            </a:r>
            <a:endParaRPr lang="en-US" sz="6000" dirty="0">
              <a:solidFill>
                <a:srgbClr val="FFFFFF"/>
              </a:solidFill>
              <a:effectLst>
                <a:outerShdw blurRad="38100" dist="38100" dir="2700000" algn="tl">
                  <a:srgbClr val="000000"/>
                </a:outerShdw>
              </a:effectLst>
            </a:endParaRPr>
          </a:p>
        </p:txBody>
      </p:sp>
      <p:sp>
        <p:nvSpPr>
          <p:cNvPr id="6" name="Text Box 3"/>
          <p:cNvSpPr txBox="1">
            <a:spLocks noChangeArrowheads="1"/>
          </p:cNvSpPr>
          <p:nvPr/>
        </p:nvSpPr>
        <p:spPr bwMode="auto">
          <a:xfrm>
            <a:off x="-10236" y="1117937"/>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000" dirty="0" smtClean="0">
                <a:solidFill>
                  <a:srgbClr val="FFFFFF"/>
                </a:solidFill>
                <a:effectLst>
                  <a:outerShdw blurRad="38100" dist="38100" dir="2700000" algn="tl">
                    <a:srgbClr val="000000"/>
                  </a:outerShdw>
                </a:effectLst>
              </a:rPr>
              <a:t>Higher than any other Name</a:t>
            </a:r>
            <a:endParaRPr lang="en-US" sz="6000" dirty="0">
              <a:solidFill>
                <a:srgbClr val="FFFFFF"/>
              </a:solidFill>
              <a:effectLst>
                <a:outerShdw blurRad="38100" dist="38100" dir="2700000" algn="tl">
                  <a:srgbClr val="000000"/>
                </a:outerShdw>
              </a:effectLst>
            </a:endParaRPr>
          </a:p>
        </p:txBody>
      </p:sp>
      <p:sp>
        <p:nvSpPr>
          <p:cNvPr id="7" name="Text Box 4"/>
          <p:cNvSpPr txBox="1">
            <a:spLocks noChangeArrowheads="1"/>
          </p:cNvSpPr>
          <p:nvPr/>
        </p:nvSpPr>
        <p:spPr bwMode="auto">
          <a:xfrm>
            <a:off x="-20472" y="2713038"/>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000" dirty="0" smtClean="0">
                <a:solidFill>
                  <a:srgbClr val="FFFFFF"/>
                </a:solidFill>
                <a:effectLst>
                  <a:outerShdw blurRad="38100" dist="38100" dir="2700000" algn="tl">
                    <a:srgbClr val="000000"/>
                  </a:outerShdw>
                </a:effectLst>
              </a:rPr>
              <a:t>He has created everything!</a:t>
            </a:r>
            <a:endParaRPr lang="en-US" sz="6000" dirty="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3701532980"/>
      </p:ext>
    </p:extLst>
  </p:cSld>
  <p:clrMapOvr>
    <a:masterClrMapping/>
  </p:clrMapOvr>
  <p:timing>
    <p:tnLst>
      <p:par>
        <p:cTn id="1" dur="indefinite" restart="never" nodeType="tmRoot"/>
      </p:par>
    </p:tnLst>
  </p:timing>
</p:sld>
</file>

<file path=ppt/slides/slide7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ext Box 3"/>
          <p:cNvSpPr txBox="1">
            <a:spLocks noChangeArrowheads="1"/>
          </p:cNvSpPr>
          <p:nvPr/>
        </p:nvSpPr>
        <p:spPr bwMode="auto">
          <a:xfrm>
            <a:off x="-20472" y="381000"/>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000" dirty="0" smtClean="0">
                <a:solidFill>
                  <a:srgbClr val="FFFFFF"/>
                </a:solidFill>
                <a:effectLst>
                  <a:outerShdw blurRad="38100" dist="38100" dir="2700000" algn="tl">
                    <a:srgbClr val="000000"/>
                  </a:outerShdw>
                </a:effectLst>
              </a:rPr>
              <a:t>Awesome </a:t>
            </a:r>
            <a:r>
              <a:rPr lang="en-US" sz="6000" dirty="0">
                <a:solidFill>
                  <a:srgbClr val="FFFFFF"/>
                </a:solidFill>
                <a:effectLst>
                  <a:outerShdw blurRad="38100" dist="38100" dir="2700000" algn="tl">
                    <a:srgbClr val="000000"/>
                  </a:outerShdw>
                </a:effectLst>
              </a:rPr>
              <a:t>is our </a:t>
            </a:r>
            <a:r>
              <a:rPr lang="en-US" sz="6000" dirty="0" smtClean="0">
                <a:solidFill>
                  <a:srgbClr val="FFFFFF"/>
                </a:solidFill>
                <a:effectLst>
                  <a:outerShdw blurRad="38100" dist="38100" dir="2700000" algn="tl">
                    <a:srgbClr val="000000"/>
                  </a:outerShdw>
                </a:effectLst>
              </a:rPr>
              <a:t>God </a:t>
            </a:r>
            <a:endParaRPr lang="en-US" sz="6000" dirty="0">
              <a:solidFill>
                <a:srgbClr val="FFFFFF"/>
              </a:solidFill>
              <a:effectLst>
                <a:outerShdw blurRad="38100" dist="38100" dir="2700000" algn="tl">
                  <a:srgbClr val="000000"/>
                </a:outerShdw>
              </a:effectLst>
            </a:endParaRPr>
          </a:p>
        </p:txBody>
      </p:sp>
      <p:sp>
        <p:nvSpPr>
          <p:cNvPr id="67588" name="Text Box 4"/>
          <p:cNvSpPr txBox="1">
            <a:spLocks noChangeArrowheads="1"/>
          </p:cNvSpPr>
          <p:nvPr/>
        </p:nvSpPr>
        <p:spPr bwMode="auto">
          <a:xfrm>
            <a:off x="-20472" y="1981200"/>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000" dirty="0" smtClean="0">
                <a:solidFill>
                  <a:srgbClr val="FFFFFF"/>
                </a:solidFill>
                <a:effectLst>
                  <a:outerShdw blurRad="38100" dist="38100" dir="2700000" algn="tl">
                    <a:srgbClr val="000000"/>
                  </a:outerShdw>
                </a:effectLst>
              </a:rPr>
              <a:t>Awesome </a:t>
            </a:r>
            <a:r>
              <a:rPr lang="en-US" sz="6000" dirty="0">
                <a:solidFill>
                  <a:srgbClr val="FFFFFF"/>
                </a:solidFill>
                <a:effectLst>
                  <a:outerShdw blurRad="38100" dist="38100" dir="2700000" algn="tl">
                    <a:srgbClr val="000000"/>
                  </a:outerShdw>
                </a:effectLst>
              </a:rPr>
              <a:t>is our </a:t>
            </a:r>
            <a:r>
              <a:rPr lang="en-US" sz="6000" dirty="0" smtClean="0">
                <a:solidFill>
                  <a:srgbClr val="FFFFFF"/>
                </a:solidFill>
                <a:effectLst>
                  <a:outerShdw blurRad="38100" dist="38100" dir="2700000" algn="tl">
                    <a:srgbClr val="000000"/>
                  </a:outerShdw>
                </a:effectLst>
              </a:rPr>
              <a:t>Lord</a:t>
            </a:r>
            <a:endParaRPr lang="en-US" sz="6000" dirty="0">
              <a:solidFill>
                <a:srgbClr val="FFFFFF"/>
              </a:solidFill>
              <a:effectLst>
                <a:outerShdw blurRad="38100" dist="38100" dir="2700000" algn="tl">
                  <a:srgbClr val="000000"/>
                </a:outerShdw>
              </a:effectLst>
            </a:endParaRPr>
          </a:p>
        </p:txBody>
      </p:sp>
      <p:sp>
        <p:nvSpPr>
          <p:cNvPr id="6" name="Text Box 3"/>
          <p:cNvSpPr txBox="1">
            <a:spLocks noChangeArrowheads="1"/>
          </p:cNvSpPr>
          <p:nvPr/>
        </p:nvSpPr>
        <p:spPr bwMode="auto">
          <a:xfrm>
            <a:off x="-10236" y="1117937"/>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000" dirty="0" smtClean="0">
                <a:solidFill>
                  <a:srgbClr val="FFFFFF"/>
                </a:solidFill>
                <a:effectLst>
                  <a:outerShdw blurRad="38100" dist="38100" dir="2700000" algn="tl">
                    <a:srgbClr val="000000"/>
                  </a:outerShdw>
                </a:effectLst>
              </a:rPr>
              <a:t>Awesome </a:t>
            </a:r>
            <a:r>
              <a:rPr lang="en-US" sz="6000" dirty="0">
                <a:solidFill>
                  <a:srgbClr val="FFFFFF"/>
                </a:solidFill>
                <a:effectLst>
                  <a:outerShdw blurRad="38100" dist="38100" dir="2700000" algn="tl">
                    <a:srgbClr val="000000"/>
                  </a:outerShdw>
                </a:effectLst>
              </a:rPr>
              <a:t>is our King</a:t>
            </a:r>
          </a:p>
        </p:txBody>
      </p:sp>
      <p:sp>
        <p:nvSpPr>
          <p:cNvPr id="7" name="Text Box 4"/>
          <p:cNvSpPr txBox="1">
            <a:spLocks noChangeArrowheads="1"/>
          </p:cNvSpPr>
          <p:nvPr/>
        </p:nvSpPr>
        <p:spPr bwMode="auto">
          <a:xfrm>
            <a:off x="-20472" y="2713038"/>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000" dirty="0" smtClean="0">
                <a:solidFill>
                  <a:srgbClr val="FFFFFF"/>
                </a:solidFill>
                <a:effectLst>
                  <a:outerShdw blurRad="38100" dist="38100" dir="2700000" algn="tl">
                    <a:srgbClr val="000000"/>
                  </a:outerShdw>
                </a:effectLst>
              </a:rPr>
              <a:t>Ruler </a:t>
            </a:r>
            <a:r>
              <a:rPr lang="en-US" sz="6000" dirty="0">
                <a:solidFill>
                  <a:srgbClr val="FFFFFF"/>
                </a:solidFill>
                <a:effectLst>
                  <a:outerShdw blurRad="38100" dist="38100" dir="2700000" algn="tl">
                    <a:srgbClr val="000000"/>
                  </a:outerShdw>
                </a:effectLst>
              </a:rPr>
              <a:t>of </a:t>
            </a:r>
            <a:r>
              <a:rPr lang="en-US" sz="6000" dirty="0" smtClean="0">
                <a:solidFill>
                  <a:srgbClr val="FFFFFF"/>
                </a:solidFill>
                <a:effectLst>
                  <a:outerShdw blurRad="38100" dist="38100" dir="2700000" algn="tl">
                    <a:srgbClr val="000000"/>
                  </a:outerShdw>
                </a:effectLst>
              </a:rPr>
              <a:t>everything!</a:t>
            </a:r>
            <a:endParaRPr lang="en-US" sz="6000" dirty="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408025989"/>
      </p:ext>
    </p:extLst>
  </p:cSld>
  <p:clrMapOvr>
    <a:masterClrMapping/>
  </p:clrMapOvr>
  <p:timing>
    <p:tnLst>
      <p:par>
        <p:cTn id="1" dur="indefinite" restart="never" nodeType="tmRoot"/>
      </p:par>
    </p:tnLst>
  </p:timing>
</p:sld>
</file>

<file path=ppt/slides/slide7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ext Box 3"/>
          <p:cNvSpPr txBox="1">
            <a:spLocks noChangeArrowheads="1"/>
          </p:cNvSpPr>
          <p:nvPr/>
        </p:nvSpPr>
        <p:spPr bwMode="auto">
          <a:xfrm>
            <a:off x="-20472" y="381000"/>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000" dirty="0" smtClean="0">
                <a:solidFill>
                  <a:srgbClr val="FFFFFF"/>
                </a:solidFill>
                <a:effectLst>
                  <a:outerShdw blurRad="38100" dist="38100" dir="2700000" algn="tl">
                    <a:srgbClr val="000000"/>
                  </a:outerShdw>
                </a:effectLst>
              </a:rPr>
              <a:t>Praises to our God </a:t>
            </a:r>
            <a:endParaRPr lang="en-US" sz="6000" dirty="0">
              <a:solidFill>
                <a:srgbClr val="FFFFFF"/>
              </a:solidFill>
              <a:effectLst>
                <a:outerShdw blurRad="38100" dist="38100" dir="2700000" algn="tl">
                  <a:srgbClr val="000000"/>
                </a:outerShdw>
              </a:effectLst>
            </a:endParaRPr>
          </a:p>
        </p:txBody>
      </p:sp>
      <p:sp>
        <p:nvSpPr>
          <p:cNvPr id="67588" name="Text Box 4"/>
          <p:cNvSpPr txBox="1">
            <a:spLocks noChangeArrowheads="1"/>
          </p:cNvSpPr>
          <p:nvPr/>
        </p:nvSpPr>
        <p:spPr bwMode="auto">
          <a:xfrm>
            <a:off x="-20472" y="1981200"/>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000" dirty="0" smtClean="0">
                <a:solidFill>
                  <a:srgbClr val="FFFFFF"/>
                </a:solidFill>
                <a:effectLst>
                  <a:outerShdw blurRad="38100" dist="38100" dir="2700000" algn="tl">
                    <a:srgbClr val="000000"/>
                  </a:outerShdw>
                </a:effectLst>
              </a:rPr>
              <a:t>Praises to our Lord</a:t>
            </a:r>
            <a:endParaRPr lang="en-US" sz="6000" dirty="0">
              <a:solidFill>
                <a:srgbClr val="FFFFFF"/>
              </a:solidFill>
              <a:effectLst>
                <a:outerShdw blurRad="38100" dist="38100" dir="2700000" algn="tl">
                  <a:srgbClr val="000000"/>
                </a:outerShdw>
              </a:effectLst>
            </a:endParaRPr>
          </a:p>
        </p:txBody>
      </p:sp>
      <p:sp>
        <p:nvSpPr>
          <p:cNvPr id="6" name="Text Box 3"/>
          <p:cNvSpPr txBox="1">
            <a:spLocks noChangeArrowheads="1"/>
          </p:cNvSpPr>
          <p:nvPr/>
        </p:nvSpPr>
        <p:spPr bwMode="auto">
          <a:xfrm>
            <a:off x="-10236" y="1117937"/>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000" dirty="0" smtClean="0">
                <a:solidFill>
                  <a:srgbClr val="FFFFFF"/>
                </a:solidFill>
                <a:effectLst>
                  <a:outerShdw blurRad="38100" dist="38100" dir="2700000" algn="tl">
                    <a:srgbClr val="000000"/>
                  </a:outerShdw>
                </a:effectLst>
              </a:rPr>
              <a:t>Praises to our </a:t>
            </a:r>
            <a:r>
              <a:rPr lang="en-US" sz="6000" dirty="0">
                <a:solidFill>
                  <a:srgbClr val="FFFFFF"/>
                </a:solidFill>
                <a:effectLst>
                  <a:outerShdw blurRad="38100" dist="38100" dir="2700000" algn="tl">
                    <a:srgbClr val="000000"/>
                  </a:outerShdw>
                </a:effectLst>
              </a:rPr>
              <a:t>King</a:t>
            </a:r>
          </a:p>
        </p:txBody>
      </p:sp>
      <p:sp>
        <p:nvSpPr>
          <p:cNvPr id="7" name="Text Box 4"/>
          <p:cNvSpPr txBox="1">
            <a:spLocks noChangeArrowheads="1"/>
          </p:cNvSpPr>
          <p:nvPr/>
        </p:nvSpPr>
        <p:spPr bwMode="auto">
          <a:xfrm>
            <a:off x="-20472" y="2713038"/>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000" dirty="0" smtClean="0">
                <a:solidFill>
                  <a:srgbClr val="FFFFFF"/>
                </a:solidFill>
                <a:effectLst>
                  <a:outerShdw blurRad="38100" dist="38100" dir="2700000" algn="tl">
                    <a:srgbClr val="000000"/>
                  </a:outerShdw>
                </a:effectLst>
              </a:rPr>
              <a:t>Ruler </a:t>
            </a:r>
            <a:r>
              <a:rPr lang="en-US" sz="6000" dirty="0">
                <a:solidFill>
                  <a:srgbClr val="FFFFFF"/>
                </a:solidFill>
                <a:effectLst>
                  <a:outerShdw blurRad="38100" dist="38100" dir="2700000" algn="tl">
                    <a:srgbClr val="000000"/>
                  </a:outerShdw>
                </a:effectLst>
              </a:rPr>
              <a:t>of </a:t>
            </a:r>
            <a:r>
              <a:rPr lang="en-US" sz="6000" dirty="0" smtClean="0">
                <a:solidFill>
                  <a:srgbClr val="FFFFFF"/>
                </a:solidFill>
                <a:effectLst>
                  <a:outerShdw blurRad="38100" dist="38100" dir="2700000" algn="tl">
                    <a:srgbClr val="000000"/>
                  </a:outerShdw>
                </a:effectLst>
              </a:rPr>
              <a:t>everything!</a:t>
            </a:r>
            <a:endParaRPr lang="en-US" sz="6000" dirty="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146009726"/>
      </p:ext>
    </p:extLst>
  </p:cSld>
  <p:clrMapOvr>
    <a:masterClrMapping/>
  </p:clrMapOvr>
  <p:timing>
    <p:tnLst>
      <p:par>
        <p:cTn id="1" dur="indefinite" restart="never" nodeType="tmRoot"/>
      </p:par>
    </p:tnLst>
  </p:timing>
</p:sld>
</file>

<file path=ppt/slides/slide7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0715</a:t>
            </a:r>
          </a:p>
        </p:txBody>
      </p:sp>
    </p:spTree>
  </p:cSld>
  <p:clrMapOvr>
    <a:masterClrMapping/>
  </p:clrMapOvr>
  <p:timing>
    <p:tnLst>
      <p:par>
        <p:cTn id="1" dur="indefinite" restart="never" nodeType="tmRoot"/>
      </p:par>
    </p:tnLst>
  </p:timing>
</p:sld>
</file>

<file path=ppt/slides/slide7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0716</a:t>
            </a:r>
          </a:p>
        </p:txBody>
      </p:sp>
    </p:spTree>
  </p:cSld>
  <p:clrMapOvr>
    <a:masterClrMapping/>
  </p:clrMapOvr>
  <p:timing>
    <p:tnLst>
      <p:par>
        <p:cTn id="1" dur="indefinite" restart="never" nodeType="tmRoot"/>
      </p:par>
    </p:tnLst>
  </p:timing>
</p:sld>
</file>

<file path=ppt/slides/slide7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0717</a:t>
            </a:r>
          </a:p>
        </p:txBody>
      </p:sp>
    </p:spTree>
  </p:cSld>
  <p:clrMapOvr>
    <a:masterClrMapping/>
  </p:clrMapOvr>
  <p:timing>
    <p:tnLst>
      <p:par>
        <p:cTn id="1" dur="indefinite" restart="never" nodeType="tmRoot"/>
      </p:par>
    </p:tnLst>
  </p:timing>
</p:sld>
</file>

<file path=ppt/slides/slide7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0718</a:t>
            </a:r>
          </a:p>
        </p:txBody>
      </p:sp>
    </p:spTree>
  </p:cSld>
  <p:clrMapOvr>
    <a:masterClrMapping/>
  </p:clrMapOvr>
  <p:timing>
    <p:tnLst>
      <p:par>
        <p:cTn id="1" dur="indefinite" restart="never" nodeType="tmRoot"/>
      </p:par>
    </p:tnLst>
  </p:timing>
</p:sld>
</file>

<file path=ppt/slides/slide7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0719</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3" name="Text Box 9"/>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We’re one voice and we make a choice</a:t>
            </a:r>
          </a:p>
        </p:txBody>
      </p:sp>
      <p:sp>
        <p:nvSpPr>
          <p:cNvPr id="77834" name="Text Box 10"/>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To give you glory, with a song</a:t>
            </a:r>
          </a:p>
        </p:txBody>
      </p:sp>
      <p:sp>
        <p:nvSpPr>
          <p:cNvPr id="77835" name="Text Box 11"/>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 will sing, unashamed </a:t>
            </a:r>
          </a:p>
        </p:txBody>
      </p:sp>
      <p:sp>
        <p:nvSpPr>
          <p:cNvPr id="77836" name="Text Box 12"/>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give you glory with a song</a:t>
            </a:r>
          </a:p>
        </p:txBody>
      </p:sp>
    </p:spTree>
    <p:extLst>
      <p:ext uri="{BB962C8B-B14F-4D97-AF65-F5344CB8AC3E}">
        <p14:creationId xmlns:p14="http://schemas.microsoft.com/office/powerpoint/2010/main" val="254650949"/>
      </p:ext>
    </p:extLst>
  </p:cSld>
  <p:clrMapOvr>
    <a:masterClrMapping/>
  </p:clrMapOvr>
  <p:timing>
    <p:tnLst>
      <p:par>
        <p:cTn id="1" dur="indefinite" restart="never" nodeType="tmRoot"/>
      </p:par>
    </p:tnLst>
  </p:timing>
</p:sld>
</file>

<file path=ppt/slides/slide7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0720</a:t>
            </a:r>
          </a:p>
        </p:txBody>
      </p:sp>
    </p:spTree>
  </p:cSld>
  <p:clrMapOvr>
    <a:masterClrMapping/>
  </p:clrMapOvr>
  <p:timing>
    <p:tnLst>
      <p:par>
        <p:cTn id="1" dur="indefinite" restart="never" nodeType="tmRoot"/>
      </p:par>
    </p:tnLst>
  </p:timing>
</p:sld>
</file>

<file path=ppt/slides/slide7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0721</a:t>
            </a:r>
          </a:p>
        </p:txBody>
      </p:sp>
    </p:spTree>
  </p:cSld>
  <p:clrMapOvr>
    <a:masterClrMapping/>
  </p:clrMapOvr>
  <p:timing>
    <p:tnLst>
      <p:par>
        <p:cTn id="1" dur="indefinite" restart="never" nodeType="tmRoot"/>
      </p:par>
    </p:tnLst>
  </p:timing>
</p:sld>
</file>

<file path=ppt/slides/slide7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0722</a:t>
            </a:r>
          </a:p>
        </p:txBody>
      </p:sp>
    </p:spTree>
  </p:cSld>
  <p:clrMapOvr>
    <a:masterClrMapping/>
  </p:clrMapOvr>
  <p:timing>
    <p:tnLst>
      <p:par>
        <p:cTn id="1" dur="indefinite" restart="never" nodeType="tmRoot"/>
      </p:par>
    </p:tnLst>
  </p:timing>
</p:sld>
</file>

<file path=ppt/slides/slide7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0723</a:t>
            </a:r>
          </a:p>
        </p:txBody>
      </p:sp>
    </p:spTree>
  </p:cSld>
  <p:clrMapOvr>
    <a:masterClrMapping/>
  </p:clrMapOvr>
  <p:timing>
    <p:tnLst>
      <p:par>
        <p:cTn id="1" dur="indefinite" restart="never" nodeType="tmRoot"/>
      </p:par>
    </p:tnLst>
  </p:timing>
</p:sld>
</file>

<file path=ppt/slides/slide7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0724</a:t>
            </a:r>
          </a:p>
        </p:txBody>
      </p:sp>
    </p:spTree>
  </p:cSld>
  <p:clrMapOvr>
    <a:masterClrMapping/>
  </p:clrMapOvr>
  <p:timing>
    <p:tnLst>
      <p:par>
        <p:cTn id="1" dur="indefinite" restart="never" nodeType="tmRoot"/>
      </p:par>
    </p:tnLst>
  </p:timing>
</p:sld>
</file>

<file path=ppt/slides/slide7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0725</a:t>
            </a:r>
          </a:p>
        </p:txBody>
      </p:sp>
    </p:spTree>
  </p:cSld>
  <p:clrMapOvr>
    <a:masterClrMapping/>
  </p:clrMapOvr>
  <p:timing>
    <p:tnLst>
      <p:par>
        <p:cTn id="1" dur="indefinite" restart="never" nodeType="tmRoot"/>
      </p:par>
    </p:tnLst>
  </p:timing>
</p:sld>
</file>

<file path=ppt/slides/slide7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0726</a:t>
            </a:r>
          </a:p>
        </p:txBody>
      </p:sp>
    </p:spTree>
  </p:cSld>
  <p:clrMapOvr>
    <a:masterClrMapping/>
  </p:clrMapOvr>
  <p:timing>
    <p:tnLst>
      <p:par>
        <p:cTn id="1" dur="indefinite" restart="never" nodeType="tmRoot"/>
      </p:par>
    </p:tnLst>
  </p:timing>
</p:sld>
</file>

<file path=ppt/slides/slide7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0727</a:t>
            </a:r>
          </a:p>
        </p:txBody>
      </p:sp>
    </p:spTree>
  </p:cSld>
  <p:clrMapOvr>
    <a:masterClrMapping/>
  </p:clrMapOvr>
  <p:timing>
    <p:tnLst>
      <p:par>
        <p:cTn id="1" dur="indefinite" restart="never" nodeType="tmRoot"/>
      </p:par>
    </p:tnLst>
  </p:timing>
</p:sld>
</file>

<file path=ppt/slides/slide7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0728</a:t>
            </a:r>
          </a:p>
        </p:txBody>
      </p:sp>
    </p:spTree>
  </p:cSld>
  <p:clrMapOvr>
    <a:masterClrMapping/>
  </p:clrMapOvr>
  <p:timing>
    <p:tnLst>
      <p:par>
        <p:cTn id="1" dur="indefinite" restart="never" nodeType="tmRoot"/>
      </p:par>
    </p:tnLst>
  </p:timing>
</p:sld>
</file>

<file path=ppt/slides/slide7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0729</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4" name="Text Box 6"/>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 will praise</a:t>
            </a:r>
          </a:p>
        </p:txBody>
      </p:sp>
      <p:sp>
        <p:nvSpPr>
          <p:cNvPr id="78855" name="Text Box 7"/>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Praise His holy name</a:t>
            </a:r>
          </a:p>
        </p:txBody>
      </p:sp>
      <p:sp>
        <p:nvSpPr>
          <p:cNvPr id="78856" name="Text Box 8"/>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 will praise</a:t>
            </a:r>
          </a:p>
        </p:txBody>
      </p:sp>
      <p:sp>
        <p:nvSpPr>
          <p:cNvPr id="78857" name="Text Box 9"/>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Together we will say</a:t>
            </a:r>
          </a:p>
        </p:txBody>
      </p:sp>
    </p:spTree>
    <p:extLst>
      <p:ext uri="{BB962C8B-B14F-4D97-AF65-F5344CB8AC3E}">
        <p14:creationId xmlns:p14="http://schemas.microsoft.com/office/powerpoint/2010/main" val="2938619330"/>
      </p:ext>
    </p:extLst>
  </p:cSld>
  <p:clrMapOvr>
    <a:masterClrMapping/>
  </p:clrMapOvr>
</p:sld>
</file>

<file path=ppt/slides/slide7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0730</a:t>
            </a:r>
          </a:p>
        </p:txBody>
      </p:sp>
    </p:spTree>
  </p:cSld>
  <p:clrMapOvr>
    <a:masterClrMapping/>
  </p:clrMapOvr>
  <p:timing>
    <p:tnLst>
      <p:par>
        <p:cTn id="1" dur="indefinite" restart="never" nodeType="tmRoot"/>
      </p:par>
    </p:tnLst>
  </p:timing>
</p:sld>
</file>

<file path=ppt/slides/slide7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0731</a:t>
            </a:r>
          </a:p>
        </p:txBody>
      </p:sp>
    </p:spTree>
  </p:cSld>
  <p:clrMapOvr>
    <a:masterClrMapping/>
  </p:clrMapOvr>
  <p:timing>
    <p:tnLst>
      <p:par>
        <p:cTn id="1" dur="indefinite" restart="never" nodeType="tmRoot"/>
      </p:par>
    </p:tnLst>
  </p:timing>
</p:sld>
</file>

<file path=ppt/slides/slide7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0732</a:t>
            </a:r>
          </a:p>
        </p:txBody>
      </p:sp>
    </p:spTree>
  </p:cSld>
  <p:clrMapOvr>
    <a:masterClrMapping/>
  </p:clrMapOvr>
  <p:timing>
    <p:tnLst>
      <p:par>
        <p:cTn id="1" dur="indefinite" restart="never" nodeType="tmRoot"/>
      </p:par>
    </p:tnLst>
  </p:timing>
</p:sld>
</file>

<file path=ppt/slides/slide7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0733</a:t>
            </a:r>
          </a:p>
        </p:txBody>
      </p:sp>
    </p:spTree>
  </p:cSld>
  <p:clrMapOvr>
    <a:masterClrMapping/>
  </p:clrMapOvr>
  <p:timing>
    <p:tnLst>
      <p:par>
        <p:cTn id="1" dur="indefinite" restart="never" nodeType="tmRoot"/>
      </p:par>
    </p:tnLst>
  </p:timing>
</p:sld>
</file>

<file path=ppt/slides/slide7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0734</a:t>
            </a:r>
          </a:p>
        </p:txBody>
      </p:sp>
    </p:spTree>
  </p:cSld>
  <p:clrMapOvr>
    <a:masterClrMapping/>
  </p:clrMapOvr>
  <p:timing>
    <p:tnLst>
      <p:par>
        <p:cTn id="1" dur="indefinite" restart="never" nodeType="tmRoot"/>
      </p:par>
    </p:tnLst>
  </p:timing>
</p:sld>
</file>

<file path=ppt/slides/slide7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0735</a:t>
            </a:r>
          </a:p>
        </p:txBody>
      </p:sp>
    </p:spTree>
  </p:cSld>
  <p:clrMapOvr>
    <a:masterClrMapping/>
  </p:clrMapOvr>
  <p:timing>
    <p:tnLst>
      <p:par>
        <p:cTn id="1" dur="indefinite" restart="never" nodeType="tmRoot"/>
      </p:par>
    </p:tnLst>
  </p:timing>
</p:sld>
</file>

<file path=ppt/slides/slide7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0736</a:t>
            </a:r>
          </a:p>
        </p:txBody>
      </p:sp>
    </p:spTree>
  </p:cSld>
  <p:clrMapOvr>
    <a:masterClrMapping/>
  </p:clrMapOvr>
  <p:timing>
    <p:tnLst>
      <p:par>
        <p:cTn id="1" dur="indefinite" restart="never" nodeType="tmRoot"/>
      </p:par>
    </p:tnLst>
  </p:timing>
</p:sld>
</file>

<file path=ppt/slides/slide7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0737</a:t>
            </a:r>
          </a:p>
        </p:txBody>
      </p:sp>
    </p:spTree>
  </p:cSld>
  <p:clrMapOvr>
    <a:masterClrMapping/>
  </p:clrMapOvr>
  <p:timing>
    <p:tnLst>
      <p:par>
        <p:cTn id="1" dur="indefinite" restart="never" nodeType="tmRoot"/>
      </p:par>
    </p:tnLst>
  </p:timing>
</p:sld>
</file>

<file path=ppt/slides/slide7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0738</a:t>
            </a:r>
          </a:p>
        </p:txBody>
      </p:sp>
    </p:spTree>
  </p:cSld>
  <p:clrMapOvr>
    <a:masterClrMapping/>
  </p:clrMapOvr>
  <p:timing>
    <p:tnLst>
      <p:par>
        <p:cTn id="1" dur="indefinite" restart="never" nodeType="tmRoot"/>
      </p:par>
    </p:tnLst>
  </p:timing>
</p:sld>
</file>

<file path=ppt/slides/slide7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0739</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81" name="Text Box 9"/>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How I long to be, in Your presence</a:t>
            </a:r>
          </a:p>
        </p:txBody>
      </p:sp>
      <p:sp>
        <p:nvSpPr>
          <p:cNvPr id="79882" name="Text Box 10"/>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It is the secret place, we offer up our praise</a:t>
            </a:r>
          </a:p>
        </p:txBody>
      </p:sp>
      <p:sp>
        <p:nvSpPr>
          <p:cNvPr id="79883" name="Text Box 11"/>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As we come boldly with honor and reverence</a:t>
            </a:r>
          </a:p>
        </p:txBody>
      </p:sp>
      <p:sp>
        <p:nvSpPr>
          <p:cNvPr id="79884" name="Text Box 12"/>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 worship Christ our King, here in His presence</a:t>
            </a:r>
          </a:p>
        </p:txBody>
      </p:sp>
    </p:spTree>
    <p:extLst>
      <p:ext uri="{BB962C8B-B14F-4D97-AF65-F5344CB8AC3E}">
        <p14:creationId xmlns:p14="http://schemas.microsoft.com/office/powerpoint/2010/main" val="4100860928"/>
      </p:ext>
    </p:extLst>
  </p:cSld>
  <p:clrMapOvr>
    <a:masterClrMapping/>
  </p:clrMapOvr>
  <p:timing>
    <p:tnLst>
      <p:par>
        <p:cTn id="1" dur="indefinite" restart="never" nodeType="tmRoot"/>
      </p:par>
    </p:tnLst>
  </p:timing>
</p:sld>
</file>

<file path=ppt/slides/slide7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0740</a:t>
            </a:r>
          </a:p>
        </p:txBody>
      </p:sp>
    </p:spTree>
  </p:cSld>
  <p:clrMapOvr>
    <a:masterClrMapping/>
  </p:clrMapOvr>
  <p:timing>
    <p:tnLst>
      <p:par>
        <p:cTn id="1" dur="indefinite" restart="never" nodeType="tmRoot"/>
      </p:par>
    </p:tnLst>
  </p:timing>
</p:sld>
</file>

<file path=ppt/slides/slide7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0741</a:t>
            </a:r>
          </a:p>
        </p:txBody>
      </p:sp>
    </p:spTree>
  </p:cSld>
  <p:clrMapOvr>
    <a:masterClrMapping/>
  </p:clrMapOvr>
  <p:timing>
    <p:tnLst>
      <p:par>
        <p:cTn id="1" dur="indefinite" restart="never" nodeType="tmRoot"/>
      </p:par>
    </p:tnLst>
  </p:timing>
</p:sld>
</file>

<file path=ppt/slides/slide7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0742</a:t>
            </a:r>
          </a:p>
        </p:txBody>
      </p:sp>
    </p:spTree>
  </p:cSld>
  <p:clrMapOvr>
    <a:masterClrMapping/>
  </p:clrMapOvr>
  <p:timing>
    <p:tnLst>
      <p:par>
        <p:cTn id="1" dur="indefinite" restart="never" nodeType="tmRoot"/>
      </p:par>
    </p:tnLst>
  </p:timing>
</p:sld>
</file>

<file path=ppt/slides/slide7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0743</a:t>
            </a:r>
          </a:p>
        </p:txBody>
      </p:sp>
    </p:spTree>
  </p:cSld>
  <p:clrMapOvr>
    <a:masterClrMapping/>
  </p:clrMapOvr>
  <p:timing>
    <p:tnLst>
      <p:par>
        <p:cTn id="1" dur="indefinite" restart="never" nodeType="tmRoot"/>
      </p:par>
    </p:tnLst>
  </p:timing>
</p:sld>
</file>

<file path=ppt/slides/slide7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0744</a:t>
            </a:r>
          </a:p>
        </p:txBody>
      </p:sp>
    </p:spTree>
  </p:cSld>
  <p:clrMapOvr>
    <a:masterClrMapping/>
  </p:clrMapOvr>
  <p:timing>
    <p:tnLst>
      <p:par>
        <p:cTn id="1" dur="indefinite" restart="never" nodeType="tmRoot"/>
      </p:par>
    </p:tnLst>
  </p:timing>
</p:sld>
</file>

<file path=ppt/slides/slide7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0745</a:t>
            </a:r>
          </a:p>
        </p:txBody>
      </p:sp>
    </p:spTree>
  </p:cSld>
  <p:clrMapOvr>
    <a:masterClrMapping/>
  </p:clrMapOvr>
  <p:timing>
    <p:tnLst>
      <p:par>
        <p:cTn id="1" dur="indefinite" restart="never" nodeType="tmRoot"/>
      </p:par>
    </p:tnLst>
  </p:timing>
</p:sld>
</file>

<file path=ppt/slides/slide7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0746</a:t>
            </a:r>
          </a:p>
        </p:txBody>
      </p:sp>
    </p:spTree>
  </p:cSld>
  <p:clrMapOvr>
    <a:masterClrMapping/>
  </p:clrMapOvr>
  <p:timing>
    <p:tnLst>
      <p:par>
        <p:cTn id="1" dur="indefinite" restart="never" nodeType="tmRoot"/>
      </p:par>
    </p:tnLst>
  </p:timing>
</p:sld>
</file>

<file path=ppt/slides/slide7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0747</a:t>
            </a:r>
          </a:p>
        </p:txBody>
      </p:sp>
    </p:spTree>
  </p:cSld>
  <p:clrMapOvr>
    <a:masterClrMapping/>
  </p:clrMapOvr>
  <p:timing>
    <p:tnLst>
      <p:par>
        <p:cTn id="1" dur="indefinite" restart="never" nodeType="tmRoot"/>
      </p:par>
    </p:tnLst>
  </p:timing>
</p:sld>
</file>

<file path=ppt/slides/slide7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0748</a:t>
            </a:r>
          </a:p>
        </p:txBody>
      </p:sp>
    </p:spTree>
  </p:cSld>
  <p:clrMapOvr>
    <a:masterClrMapping/>
  </p:clrMapOvr>
  <p:timing>
    <p:tnLst>
      <p:par>
        <p:cTn id="1" dur="indefinite" restart="never" nodeType="tmRoot"/>
      </p:par>
    </p:tnLst>
  </p:timing>
</p:sld>
</file>

<file path=ppt/slides/slide7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0749</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My Jesus, my Savior Lord there is none like You</a:t>
            </a:r>
          </a:p>
        </p:txBody>
      </p:sp>
      <p:sp>
        <p:nvSpPr>
          <p:cNvPr id="80900"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All of my days, I want to praise </a:t>
            </a:r>
          </a:p>
        </p:txBody>
      </p:sp>
      <p:sp>
        <p:nvSpPr>
          <p:cNvPr id="80901"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wonders of Your mighty love</a:t>
            </a:r>
          </a:p>
        </p:txBody>
      </p:sp>
      <p:sp>
        <p:nvSpPr>
          <p:cNvPr id="80902"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My comfort, my shelter tower of refuge and strength</a:t>
            </a:r>
          </a:p>
        </p:txBody>
      </p:sp>
      <p:sp>
        <p:nvSpPr>
          <p:cNvPr id="80903" name="Text Box 7"/>
          <p:cNvSpPr txBox="1">
            <a:spLocks noChangeArrowheads="1"/>
          </p:cNvSpPr>
          <p:nvPr/>
        </p:nvSpPr>
        <p:spPr bwMode="auto">
          <a:xfrm>
            <a:off x="0" y="2133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Let every breath, all that I am never cease to worship You</a:t>
            </a:r>
          </a:p>
        </p:txBody>
      </p:sp>
    </p:spTree>
    <p:extLst>
      <p:ext uri="{BB962C8B-B14F-4D97-AF65-F5344CB8AC3E}">
        <p14:creationId xmlns:p14="http://schemas.microsoft.com/office/powerpoint/2010/main" val="984714935"/>
      </p:ext>
    </p:extLst>
  </p:cSld>
  <p:clrMapOvr>
    <a:masterClrMapping/>
  </p:clrMapOvr>
  <p:timing>
    <p:tnLst>
      <p:par>
        <p:cTn id="1" dur="indefinite" restart="never" nodeType="tmRoot"/>
      </p:par>
    </p:tnLst>
  </p:timing>
</p:sld>
</file>

<file path=ppt/slides/slide7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0750</a:t>
            </a:r>
          </a:p>
        </p:txBody>
      </p:sp>
    </p:spTree>
  </p:cSld>
  <p:clrMapOvr>
    <a:masterClrMapping/>
  </p:clrMapOvr>
  <p:timing>
    <p:tnLst>
      <p:par>
        <p:cTn id="1" dur="indefinite" restart="never" nodeType="tmRoot"/>
      </p:par>
    </p:tnLst>
  </p:timing>
</p:sld>
</file>

<file path=ppt/slides/slide7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0751</a:t>
            </a:r>
          </a:p>
        </p:txBody>
      </p:sp>
    </p:spTree>
  </p:cSld>
  <p:clrMapOvr>
    <a:masterClrMapping/>
  </p:clrMapOvr>
  <p:timing>
    <p:tnLst>
      <p:par>
        <p:cTn id="1" dur="indefinite" restart="never" nodeType="tmRoot"/>
      </p:par>
    </p:tnLst>
  </p:timing>
</p:sld>
</file>

<file path=ppt/slides/slide7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0752</a:t>
            </a:r>
          </a:p>
        </p:txBody>
      </p:sp>
    </p:spTree>
  </p:cSld>
  <p:clrMapOvr>
    <a:masterClrMapping/>
  </p:clrMapOvr>
  <p:timing>
    <p:tnLst>
      <p:par>
        <p:cTn id="1" dur="indefinite" restart="never" nodeType="tmRoot"/>
      </p:par>
    </p:tnLst>
  </p:timing>
</p:sld>
</file>

<file path=ppt/slides/slide7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0753</a:t>
            </a:r>
          </a:p>
        </p:txBody>
      </p:sp>
    </p:spTree>
  </p:cSld>
  <p:clrMapOvr>
    <a:masterClrMapping/>
  </p:clrMapOvr>
  <p:timing>
    <p:tnLst>
      <p:par>
        <p:cTn id="1" dur="indefinite" restart="never" nodeType="tmRoot"/>
      </p:par>
    </p:tnLst>
  </p:timing>
</p:sld>
</file>

<file path=ppt/slides/slide7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0754</a:t>
            </a:r>
          </a:p>
        </p:txBody>
      </p:sp>
    </p:spTree>
  </p:cSld>
  <p:clrMapOvr>
    <a:masterClrMapping/>
  </p:clrMapOvr>
  <p:timing>
    <p:tnLst>
      <p:par>
        <p:cTn id="1" dur="indefinite" restart="never" nodeType="tmRoot"/>
      </p:par>
    </p:tnLst>
  </p:timing>
</p:sld>
</file>

<file path=ppt/slides/slide7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0755</a:t>
            </a:r>
          </a:p>
        </p:txBody>
      </p:sp>
    </p:spTree>
  </p:cSld>
  <p:clrMapOvr>
    <a:masterClrMapping/>
  </p:clrMapOvr>
  <p:timing>
    <p:tnLst>
      <p:par>
        <p:cTn id="1" dur="indefinite" restart="never" nodeType="tmRoot"/>
      </p:par>
    </p:tnLst>
  </p:timing>
</p:sld>
</file>

<file path=ppt/slides/slide7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0756</a:t>
            </a:r>
          </a:p>
        </p:txBody>
      </p:sp>
    </p:spTree>
  </p:cSld>
  <p:clrMapOvr>
    <a:masterClrMapping/>
  </p:clrMapOvr>
  <p:timing>
    <p:tnLst>
      <p:par>
        <p:cTn id="1" dur="indefinite" restart="never" nodeType="tmRoot"/>
      </p:par>
    </p:tnLst>
  </p:timing>
</p:sld>
</file>

<file path=ppt/slides/slide7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0757</a:t>
            </a:r>
          </a:p>
        </p:txBody>
      </p:sp>
    </p:spTree>
  </p:cSld>
  <p:clrMapOvr>
    <a:masterClrMapping/>
  </p:clrMapOvr>
  <p:timing>
    <p:tnLst>
      <p:par>
        <p:cTn id="1" dur="indefinite" restart="never" nodeType="tmRoot"/>
      </p:par>
    </p:tnLst>
  </p:timing>
</p:sld>
</file>

<file path=ppt/slides/slide7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0758</a:t>
            </a:r>
          </a:p>
        </p:txBody>
      </p:sp>
    </p:spTree>
  </p:cSld>
  <p:clrMapOvr>
    <a:masterClrMapping/>
  </p:clrMapOvr>
  <p:timing>
    <p:tnLst>
      <p:par>
        <p:cTn id="1" dur="indefinite" restart="never" nodeType="tmRoot"/>
      </p:par>
    </p:tnLst>
  </p:timing>
</p:sld>
</file>

<file path=ppt/slides/slide7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0759</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Shout to the Lord all the earth let us sing</a:t>
            </a:r>
          </a:p>
        </p:txBody>
      </p:sp>
      <p:sp>
        <p:nvSpPr>
          <p:cNvPr id="81924"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Power and majesty praise to the King</a:t>
            </a:r>
          </a:p>
        </p:txBody>
      </p:sp>
      <p:sp>
        <p:nvSpPr>
          <p:cNvPr id="81925"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Mountains bow down and the seas will roar</a:t>
            </a:r>
          </a:p>
        </p:txBody>
      </p:sp>
      <p:sp>
        <p:nvSpPr>
          <p:cNvPr id="81926"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At the sound of Your name</a:t>
            </a:r>
          </a:p>
        </p:txBody>
      </p:sp>
    </p:spTree>
    <p:extLst>
      <p:ext uri="{BB962C8B-B14F-4D97-AF65-F5344CB8AC3E}">
        <p14:creationId xmlns:p14="http://schemas.microsoft.com/office/powerpoint/2010/main" val="1508509490"/>
      </p:ext>
    </p:extLst>
  </p:cSld>
  <p:clrMapOvr>
    <a:masterClrMapping/>
  </p:clrMapOvr>
  <p:timing>
    <p:tnLst>
      <p:par>
        <p:cTn id="1" dur="indefinite" restart="never" nodeType="tmRoot"/>
      </p:par>
    </p:tnLst>
  </p:timing>
</p:sld>
</file>

<file path=ppt/slides/slide7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0760</a:t>
            </a:r>
          </a:p>
        </p:txBody>
      </p:sp>
    </p:spTree>
  </p:cSld>
  <p:clrMapOvr>
    <a:masterClrMapping/>
  </p:clrMapOvr>
  <p:timing>
    <p:tnLst>
      <p:par>
        <p:cTn id="1" dur="indefinite" restart="never" nodeType="tmRoot"/>
      </p:par>
    </p:tnLst>
  </p:timing>
</p:sld>
</file>

<file path=ppt/slides/slide7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0761</a:t>
            </a:r>
          </a:p>
        </p:txBody>
      </p:sp>
    </p:spTree>
  </p:cSld>
  <p:clrMapOvr>
    <a:masterClrMapping/>
  </p:clrMapOvr>
  <p:timing>
    <p:tnLst>
      <p:par>
        <p:cTn id="1" dur="indefinite" restart="never" nodeType="tmRoot"/>
      </p:par>
    </p:tnLst>
  </p:timing>
</p:sld>
</file>

<file path=ppt/slides/slide7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0762</a:t>
            </a:r>
          </a:p>
        </p:txBody>
      </p:sp>
    </p:spTree>
  </p:cSld>
  <p:clrMapOvr>
    <a:masterClrMapping/>
  </p:clrMapOvr>
  <p:timing>
    <p:tnLst>
      <p:par>
        <p:cTn id="1" dur="indefinite" restart="never" nodeType="tmRoot"/>
      </p:par>
    </p:tnLst>
  </p:timing>
</p:sld>
</file>

<file path=ppt/slides/slide7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0763</a:t>
            </a:r>
          </a:p>
        </p:txBody>
      </p:sp>
    </p:spTree>
  </p:cSld>
  <p:clrMapOvr>
    <a:masterClrMapping/>
  </p:clrMapOvr>
  <p:timing>
    <p:tnLst>
      <p:par>
        <p:cTn id="1" dur="indefinite" restart="never" nodeType="tmRoot"/>
      </p:par>
    </p:tnLst>
  </p:timing>
</p:sld>
</file>

<file path=ppt/slides/slide7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0764</a:t>
            </a:r>
          </a:p>
        </p:txBody>
      </p:sp>
    </p:spTree>
  </p:cSld>
  <p:clrMapOvr>
    <a:masterClrMapping/>
  </p:clrMapOvr>
  <p:timing>
    <p:tnLst>
      <p:par>
        <p:cTn id="1" dur="indefinite" restart="never" nodeType="tmRoot"/>
      </p:par>
    </p:tnLst>
  </p:timing>
</p:sld>
</file>

<file path=ppt/slides/slide7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0765</a:t>
            </a:r>
          </a:p>
        </p:txBody>
      </p:sp>
    </p:spTree>
  </p:cSld>
  <p:clrMapOvr>
    <a:masterClrMapping/>
  </p:clrMapOvr>
  <p:timing>
    <p:tnLst>
      <p:par>
        <p:cTn id="1" dur="indefinite" restart="never" nodeType="tmRoot"/>
      </p:par>
    </p:tnLst>
  </p:timing>
</p:sld>
</file>

<file path=ppt/slides/slide7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0766</a:t>
            </a:r>
          </a:p>
        </p:txBody>
      </p:sp>
    </p:spTree>
  </p:cSld>
  <p:clrMapOvr>
    <a:masterClrMapping/>
  </p:clrMapOvr>
  <p:timing>
    <p:tnLst>
      <p:par>
        <p:cTn id="1" dur="indefinite" restart="never" nodeType="tmRoot"/>
      </p:par>
    </p:tnLst>
  </p:timing>
</p:sld>
</file>

<file path=ppt/slides/slide7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0767</a:t>
            </a:r>
          </a:p>
        </p:txBody>
      </p:sp>
    </p:spTree>
  </p:cSld>
  <p:clrMapOvr>
    <a:masterClrMapping/>
  </p:clrMapOvr>
  <p:timing>
    <p:tnLst>
      <p:par>
        <p:cTn id="1" dur="indefinite" restart="never" nodeType="tmRoot"/>
      </p:par>
    </p:tnLst>
  </p:timing>
</p:sld>
</file>

<file path=ppt/slides/slide7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0768</a:t>
            </a:r>
          </a:p>
        </p:txBody>
      </p:sp>
    </p:spTree>
  </p:cSld>
  <p:clrMapOvr>
    <a:masterClrMapping/>
  </p:clrMapOvr>
  <p:timing>
    <p:tnLst>
      <p:par>
        <p:cTn id="1" dur="indefinite" restart="never" nodeType="tmRoot"/>
      </p:par>
    </p:tnLst>
  </p:timing>
</p:sld>
</file>

<file path=ppt/slides/slide7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0769</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sing for joy at the work of Your hands</a:t>
            </a:r>
          </a:p>
        </p:txBody>
      </p:sp>
      <p:sp>
        <p:nvSpPr>
          <p:cNvPr id="82948"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Forever I’ll love you, Forever I’ll stand</a:t>
            </a:r>
          </a:p>
        </p:txBody>
      </p:sp>
      <p:sp>
        <p:nvSpPr>
          <p:cNvPr id="82949"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Nothing compares to the promise I have in You</a:t>
            </a:r>
          </a:p>
        </p:txBody>
      </p:sp>
    </p:spTree>
    <p:extLst>
      <p:ext uri="{BB962C8B-B14F-4D97-AF65-F5344CB8AC3E}">
        <p14:creationId xmlns:p14="http://schemas.microsoft.com/office/powerpoint/2010/main" val="3707726332"/>
      </p:ext>
    </p:extLst>
  </p:cSld>
  <p:clrMapOvr>
    <a:masterClrMapping/>
  </p:clrMapOvr>
</p:sld>
</file>

<file path=ppt/slides/slide7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0770</a:t>
            </a:r>
          </a:p>
        </p:txBody>
      </p:sp>
    </p:spTree>
  </p:cSld>
  <p:clrMapOvr>
    <a:masterClrMapping/>
  </p:clrMapOvr>
  <p:timing>
    <p:tnLst>
      <p:par>
        <p:cTn id="1" dur="indefinite" restart="never" nodeType="tmRoot"/>
      </p:par>
    </p:tnLst>
  </p:timing>
</p:sld>
</file>

<file path=ppt/slides/slide7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0771</a:t>
            </a:r>
          </a:p>
        </p:txBody>
      </p:sp>
    </p:spTree>
  </p:cSld>
  <p:clrMapOvr>
    <a:masterClrMapping/>
  </p:clrMapOvr>
  <p:timing>
    <p:tnLst>
      <p:par>
        <p:cTn id="1" dur="indefinite" restart="never" nodeType="tmRoot"/>
      </p:par>
    </p:tnLst>
  </p:timing>
</p:sld>
</file>

<file path=ppt/slides/slide7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0772</a:t>
            </a:r>
          </a:p>
        </p:txBody>
      </p:sp>
    </p:spTree>
  </p:cSld>
  <p:clrMapOvr>
    <a:masterClrMapping/>
  </p:clrMapOvr>
  <p:timing>
    <p:tnLst>
      <p:par>
        <p:cTn id="1" dur="indefinite" restart="never" nodeType="tmRoot"/>
      </p:par>
    </p:tnLst>
  </p:timing>
</p:sld>
</file>

<file path=ppt/slides/slide7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0773</a:t>
            </a:r>
          </a:p>
        </p:txBody>
      </p:sp>
    </p:spTree>
  </p:cSld>
  <p:clrMapOvr>
    <a:masterClrMapping/>
  </p:clrMapOvr>
  <p:timing>
    <p:tnLst>
      <p:par>
        <p:cTn id="1" dur="indefinite" restart="never" nodeType="tmRoot"/>
      </p:par>
    </p:tnLst>
  </p:timing>
</p:sld>
</file>

<file path=ppt/slides/slide7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0774</a:t>
            </a:r>
          </a:p>
        </p:txBody>
      </p:sp>
    </p:spTree>
  </p:cSld>
  <p:clrMapOvr>
    <a:masterClrMapping/>
  </p:clrMapOvr>
  <p:timing>
    <p:tnLst>
      <p:par>
        <p:cTn id="1" dur="indefinite" restart="never" nodeType="tmRoot"/>
      </p:par>
    </p:tnLst>
  </p:timing>
</p:sld>
</file>

<file path=ppt/slides/slide7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0775</a:t>
            </a:r>
          </a:p>
        </p:txBody>
      </p:sp>
    </p:spTree>
  </p:cSld>
  <p:clrMapOvr>
    <a:masterClrMapping/>
  </p:clrMapOvr>
  <p:timing>
    <p:tnLst>
      <p:par>
        <p:cTn id="1" dur="indefinite" restart="never" nodeType="tmRoot"/>
      </p:par>
    </p:tnLst>
  </p:timing>
</p:sld>
</file>

<file path=ppt/slides/slide7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0776</a:t>
            </a:r>
          </a:p>
        </p:txBody>
      </p:sp>
    </p:spTree>
  </p:cSld>
  <p:clrMapOvr>
    <a:masterClrMapping/>
  </p:clrMapOvr>
  <p:timing>
    <p:tnLst>
      <p:par>
        <p:cTn id="1" dur="indefinite" restart="never" nodeType="tmRoot"/>
      </p:par>
    </p:tnLst>
  </p:timing>
</p:sld>
</file>

<file path=ppt/slides/slide7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0777</a:t>
            </a:r>
          </a:p>
        </p:txBody>
      </p:sp>
    </p:spTree>
  </p:cSld>
  <p:clrMapOvr>
    <a:masterClrMapping/>
  </p:clrMapOvr>
  <p:timing>
    <p:tnLst>
      <p:par>
        <p:cTn id="1" dur="indefinite" restart="never" nodeType="tmRoot"/>
      </p:par>
    </p:tnLst>
  </p:timing>
</p:sld>
</file>

<file path=ppt/slides/slide7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0778</a:t>
            </a:r>
          </a:p>
        </p:txBody>
      </p:sp>
    </p:spTree>
  </p:cSld>
  <p:clrMapOvr>
    <a:masterClrMapping/>
  </p:clrMapOvr>
  <p:timing>
    <p:tnLst>
      <p:par>
        <p:cTn id="1" dur="indefinite" restart="never" nodeType="tmRoot"/>
      </p:par>
    </p:tnLst>
  </p:timing>
</p:sld>
</file>

<file path=ppt/slides/slide7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0779</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4" name="Text Box 6"/>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There is a place in Your heart I am longing to find</a:t>
            </a:r>
          </a:p>
        </p:txBody>
      </p:sp>
      <p:sp>
        <p:nvSpPr>
          <p:cNvPr id="83975" name="Text Box 7"/>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Won’t You show me</a:t>
            </a:r>
          </a:p>
        </p:txBody>
      </p:sp>
      <p:sp>
        <p:nvSpPr>
          <p:cNvPr id="83976" name="Text Box 8"/>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There is a place I know I can run to and hide</a:t>
            </a:r>
          </a:p>
        </p:txBody>
      </p:sp>
      <p:sp>
        <p:nvSpPr>
          <p:cNvPr id="83977" name="Text Box 9"/>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Won’t you show me</a:t>
            </a:r>
          </a:p>
        </p:txBody>
      </p:sp>
    </p:spTree>
    <p:extLst>
      <p:ext uri="{BB962C8B-B14F-4D97-AF65-F5344CB8AC3E}">
        <p14:creationId xmlns:p14="http://schemas.microsoft.com/office/powerpoint/2010/main" val="3151414351"/>
      </p:ext>
    </p:extLst>
  </p:cSld>
  <p:clrMapOvr>
    <a:masterClrMapping/>
  </p:clrMapOvr>
  <p:timing>
    <p:tnLst>
      <p:par>
        <p:cTn id="1" dur="indefinite" restart="never" nodeType="tmRoot"/>
      </p:par>
    </p:tnLst>
  </p:timing>
</p:sld>
</file>

<file path=ppt/slides/slide7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0780</a:t>
            </a:r>
          </a:p>
        </p:txBody>
      </p:sp>
    </p:spTree>
  </p:cSld>
  <p:clrMapOvr>
    <a:masterClrMapping/>
  </p:clrMapOvr>
  <p:timing>
    <p:tnLst>
      <p:par>
        <p:cTn id="1" dur="indefinite" restart="never" nodeType="tmRoot"/>
      </p:par>
    </p:tnLst>
  </p:timing>
</p:sld>
</file>

<file path=ppt/slides/slide7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0781</a:t>
            </a:r>
          </a:p>
        </p:txBody>
      </p:sp>
    </p:spTree>
  </p:cSld>
  <p:clrMapOvr>
    <a:masterClrMapping/>
  </p:clrMapOvr>
  <p:timing>
    <p:tnLst>
      <p:par>
        <p:cTn id="1" dur="indefinite" restart="never" nodeType="tmRoot"/>
      </p:par>
    </p:tnLst>
  </p:timing>
</p:sld>
</file>

<file path=ppt/slides/slide7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0782</a:t>
            </a:r>
          </a:p>
        </p:txBody>
      </p:sp>
    </p:spTree>
  </p:cSld>
  <p:clrMapOvr>
    <a:masterClrMapping/>
  </p:clrMapOvr>
  <p:timing>
    <p:tnLst>
      <p:par>
        <p:cTn id="1" dur="indefinite" restart="never" nodeType="tmRoot"/>
      </p:par>
    </p:tnLst>
  </p:timing>
</p:sld>
</file>

<file path=ppt/slides/slide7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0783</a:t>
            </a:r>
          </a:p>
        </p:txBody>
      </p:sp>
    </p:spTree>
  </p:cSld>
  <p:clrMapOvr>
    <a:masterClrMapping/>
  </p:clrMapOvr>
  <p:timing>
    <p:tnLst>
      <p:par>
        <p:cTn id="1" dur="indefinite" restart="never" nodeType="tmRoot"/>
      </p:par>
    </p:tnLst>
  </p:timing>
</p:sld>
</file>

<file path=ppt/slides/slide7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0784</a:t>
            </a:r>
          </a:p>
        </p:txBody>
      </p:sp>
    </p:spTree>
  </p:cSld>
  <p:clrMapOvr>
    <a:masterClrMapping/>
  </p:clrMapOvr>
  <p:timing>
    <p:tnLst>
      <p:par>
        <p:cTn id="1" dur="indefinite" restart="never" nodeType="tmRoot"/>
      </p:par>
    </p:tnLst>
  </p:timing>
</p:sld>
</file>

<file path=ppt/slides/slide7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0785</a:t>
            </a:r>
          </a:p>
        </p:txBody>
      </p:sp>
    </p:spTree>
  </p:cSld>
  <p:clrMapOvr>
    <a:masterClrMapping/>
  </p:clrMapOvr>
  <p:timing>
    <p:tnLst>
      <p:par>
        <p:cTn id="1" dur="indefinite" restart="never" nodeType="tmRoot"/>
      </p:par>
    </p:tnLst>
  </p:timing>
</p:sld>
</file>

<file path=ppt/slides/slide7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0786</a:t>
            </a:r>
          </a:p>
        </p:txBody>
      </p:sp>
    </p:spTree>
  </p:cSld>
  <p:clrMapOvr>
    <a:masterClrMapping/>
  </p:clrMapOvr>
  <p:timing>
    <p:tnLst>
      <p:par>
        <p:cTn id="1" dur="indefinite" restart="never" nodeType="tmRoot"/>
      </p:par>
    </p:tnLst>
  </p:timing>
</p:sld>
</file>

<file path=ppt/slides/slide7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0787</a:t>
            </a:r>
          </a:p>
        </p:txBody>
      </p:sp>
    </p:spTree>
  </p:cSld>
  <p:clrMapOvr>
    <a:masterClrMapping/>
  </p:clrMapOvr>
  <p:timing>
    <p:tnLst>
      <p:par>
        <p:cTn id="1" dur="indefinite" restart="never" nodeType="tmRoot"/>
      </p:par>
    </p:tnLst>
  </p:timing>
</p:sld>
</file>

<file path=ppt/slides/slide7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0788</a:t>
            </a:r>
          </a:p>
        </p:txBody>
      </p:sp>
    </p:spTree>
  </p:cSld>
  <p:clrMapOvr>
    <a:masterClrMapping/>
  </p:clrMapOvr>
  <p:timing>
    <p:tnLst>
      <p:par>
        <p:cTn id="1" dur="indefinite" restart="never" nodeType="tmRoot"/>
      </p:par>
    </p:tnLst>
  </p:timing>
</p:sld>
</file>

<file path=ppt/slides/slide7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0789</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7" name="Text Box 5"/>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Show me, show me</a:t>
            </a:r>
          </a:p>
        </p:txBody>
      </p:sp>
      <p:sp>
        <p:nvSpPr>
          <p:cNvPr id="84998" name="Text Box 6"/>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Show me Your heart</a:t>
            </a:r>
          </a:p>
        </p:txBody>
      </p:sp>
    </p:spTree>
    <p:extLst>
      <p:ext uri="{BB962C8B-B14F-4D97-AF65-F5344CB8AC3E}">
        <p14:creationId xmlns:p14="http://schemas.microsoft.com/office/powerpoint/2010/main" val="4287668782"/>
      </p:ext>
    </p:extLst>
  </p:cSld>
  <p:clrMapOvr>
    <a:masterClrMapping/>
  </p:clrMapOvr>
  <p:timing>
    <p:tnLst>
      <p:par>
        <p:cTn id="1" dur="indefinite" restart="never" nodeType="tmRoot"/>
      </p:par>
    </p:tnLst>
  </p:timing>
</p:sld>
</file>

<file path=ppt/slides/slide7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0790</a:t>
            </a:r>
          </a:p>
        </p:txBody>
      </p:sp>
    </p:spTree>
  </p:cSld>
  <p:clrMapOvr>
    <a:masterClrMapping/>
  </p:clrMapOvr>
  <p:timing>
    <p:tnLst>
      <p:par>
        <p:cTn id="1" dur="indefinite" restart="never" nodeType="tmRoot"/>
      </p:par>
    </p:tnLst>
  </p:timing>
</p:sld>
</file>

<file path=ppt/slides/slide7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0791</a:t>
            </a:r>
          </a:p>
        </p:txBody>
      </p:sp>
    </p:spTree>
  </p:cSld>
  <p:clrMapOvr>
    <a:masterClrMapping/>
  </p:clrMapOvr>
  <p:timing>
    <p:tnLst>
      <p:par>
        <p:cTn id="1" dur="indefinite" restart="never" nodeType="tmRoot"/>
      </p:par>
    </p:tnLst>
  </p:timing>
</p:sld>
</file>

<file path=ppt/slides/slide7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0792</a:t>
            </a:r>
          </a:p>
        </p:txBody>
      </p:sp>
    </p:spTree>
  </p:cSld>
  <p:clrMapOvr>
    <a:masterClrMapping/>
  </p:clrMapOvr>
  <p:timing>
    <p:tnLst>
      <p:par>
        <p:cTn id="1" dur="indefinite" restart="never" nodeType="tmRoot"/>
      </p:par>
    </p:tnLst>
  </p:timing>
</p:sld>
</file>

<file path=ppt/slides/slide7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0793</a:t>
            </a:r>
          </a:p>
        </p:txBody>
      </p:sp>
    </p:spTree>
  </p:cSld>
  <p:clrMapOvr>
    <a:masterClrMapping/>
  </p:clrMapOvr>
  <p:timing>
    <p:tnLst>
      <p:par>
        <p:cTn id="1" dur="indefinite" restart="never" nodeType="tmRoot"/>
      </p:par>
    </p:tnLst>
  </p:timing>
</p:sld>
</file>

<file path=ppt/slides/slide7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0794</a:t>
            </a:r>
          </a:p>
        </p:txBody>
      </p:sp>
    </p:spTree>
  </p:cSld>
  <p:clrMapOvr>
    <a:masterClrMapping/>
  </p:clrMapOvr>
  <p:timing>
    <p:tnLst>
      <p:par>
        <p:cTn id="1" dur="indefinite" restart="never" nodeType="tmRoot"/>
      </p:par>
    </p:tnLst>
  </p:timing>
</p:sld>
</file>

<file path=ppt/slides/slide7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0795</a:t>
            </a:r>
          </a:p>
        </p:txBody>
      </p:sp>
    </p:spTree>
  </p:cSld>
  <p:clrMapOvr>
    <a:masterClrMapping/>
  </p:clrMapOvr>
  <p:timing>
    <p:tnLst>
      <p:par>
        <p:cTn id="1" dur="indefinite" restart="never" nodeType="tmRoot"/>
      </p:par>
    </p:tnLst>
  </p:timing>
</p:sld>
</file>

<file path=ppt/slides/slide7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0796</a:t>
            </a:r>
          </a:p>
        </p:txBody>
      </p:sp>
    </p:spTree>
  </p:cSld>
  <p:clrMapOvr>
    <a:masterClrMapping/>
  </p:clrMapOvr>
  <p:timing>
    <p:tnLst>
      <p:par>
        <p:cTn id="1" dur="indefinite" restart="never" nodeType="tmRoot"/>
      </p:par>
    </p:tnLst>
  </p:timing>
</p:sld>
</file>

<file path=ppt/slides/slide7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0797</a:t>
            </a:r>
          </a:p>
        </p:txBody>
      </p:sp>
    </p:spTree>
  </p:cSld>
  <p:clrMapOvr>
    <a:masterClrMapping/>
  </p:clrMapOvr>
  <p:timing>
    <p:tnLst>
      <p:par>
        <p:cTn id="1" dur="indefinite" restart="never" nodeType="tmRoot"/>
      </p:par>
    </p:tnLst>
  </p:timing>
</p:sld>
</file>

<file path=ppt/slides/slide7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0798</a:t>
            </a:r>
          </a:p>
        </p:txBody>
      </p:sp>
    </p:spTree>
  </p:cSld>
  <p:clrMapOvr>
    <a:masterClrMapping/>
  </p:clrMapOvr>
  <p:timing>
    <p:tnLst>
      <p:par>
        <p:cTn id="1" dur="indefinite" restart="never" nodeType="tmRoot"/>
      </p:par>
    </p:tnLst>
  </p:timing>
</p:sld>
</file>

<file path=ppt/slides/slide7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0799</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6" name="Text Box 18"/>
          <p:cNvSpPr txBox="1">
            <a:spLocks noChangeArrowheads="1"/>
          </p:cNvSpPr>
          <p:nvPr/>
        </p:nvSpPr>
        <p:spPr bwMode="auto">
          <a:xfrm>
            <a:off x="76200" y="990600"/>
            <a:ext cx="91440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600" dirty="0" smtClean="0">
                <a:solidFill>
                  <a:srgbClr val="FFFFFF"/>
                </a:solidFill>
                <a:effectLst>
                  <a:outerShdw blurRad="38100" dist="38100" dir="2700000" algn="tl">
                    <a:srgbClr val="000000"/>
                  </a:outerShdw>
                </a:effectLst>
              </a:rPr>
              <a:t>We’ve come to</a:t>
            </a:r>
            <a:endParaRPr lang="en-US" sz="6600" dirty="0">
              <a:solidFill>
                <a:srgbClr val="FFFFFF"/>
              </a:solidFill>
              <a:effectLst>
                <a:outerShdw blurRad="38100" dist="38100" dir="2700000" algn="tl">
                  <a:srgbClr val="000000"/>
                </a:outerShdw>
              </a:effectLst>
            </a:endParaRPr>
          </a:p>
        </p:txBody>
      </p:sp>
      <p:sp>
        <p:nvSpPr>
          <p:cNvPr id="6" name="Text Box 18"/>
          <p:cNvSpPr txBox="1">
            <a:spLocks noChangeArrowheads="1"/>
          </p:cNvSpPr>
          <p:nvPr/>
        </p:nvSpPr>
        <p:spPr bwMode="auto">
          <a:xfrm>
            <a:off x="0" y="1885666"/>
            <a:ext cx="91440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600" dirty="0" smtClean="0">
                <a:solidFill>
                  <a:srgbClr val="FFFFFF"/>
                </a:solidFill>
                <a:effectLst>
                  <a:outerShdw blurRad="38100" dist="38100" dir="2700000" algn="tl">
                    <a:srgbClr val="000000"/>
                  </a:outerShdw>
                </a:effectLst>
              </a:rPr>
              <a:t>   Praise Him!</a:t>
            </a:r>
            <a:endParaRPr lang="en-US" sz="6600" dirty="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128281434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Lord we need your grace and mercy</a:t>
            </a:r>
          </a:p>
        </p:txBody>
      </p:sp>
      <p:sp>
        <p:nvSpPr>
          <p:cNvPr id="86020"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 need to pray like never before</a:t>
            </a:r>
          </a:p>
        </p:txBody>
      </p:sp>
      <p:sp>
        <p:nvSpPr>
          <p:cNvPr id="86021"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 need the power of the Holy Spirit</a:t>
            </a:r>
          </a:p>
        </p:txBody>
      </p:sp>
      <p:sp>
        <p:nvSpPr>
          <p:cNvPr id="86022"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To open heaven’s door</a:t>
            </a:r>
          </a:p>
        </p:txBody>
      </p:sp>
    </p:spTree>
    <p:extLst>
      <p:ext uri="{BB962C8B-B14F-4D97-AF65-F5344CB8AC3E}">
        <p14:creationId xmlns:p14="http://schemas.microsoft.com/office/powerpoint/2010/main" val="3742763841"/>
      </p:ext>
    </p:extLst>
  </p:cSld>
  <p:clrMapOvr>
    <a:masterClrMapping/>
  </p:clrMapOvr>
</p:sld>
</file>

<file path=ppt/slides/slide8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0800</a:t>
            </a:r>
          </a:p>
        </p:txBody>
      </p:sp>
    </p:spTree>
  </p:cSld>
  <p:clrMapOvr>
    <a:masterClrMapping/>
  </p:clrMapOvr>
  <p:timing>
    <p:tnLst>
      <p:par>
        <p:cTn id="1" dur="indefinite" restart="never" nodeType="tmRoot"/>
      </p:par>
    </p:tnLst>
  </p:timing>
</p:sld>
</file>

<file path=ppt/slides/slide8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0801</a:t>
            </a:r>
          </a:p>
        </p:txBody>
      </p:sp>
    </p:spTree>
  </p:cSld>
  <p:clrMapOvr>
    <a:masterClrMapping/>
  </p:clrMapOvr>
  <p:timing>
    <p:tnLst>
      <p:par>
        <p:cTn id="1" dur="indefinite" restart="never" nodeType="tmRoot"/>
      </p:par>
    </p:tnLst>
  </p:timing>
</p:sld>
</file>

<file path=ppt/slides/slide8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0802</a:t>
            </a:r>
          </a:p>
        </p:txBody>
      </p:sp>
    </p:spTree>
  </p:cSld>
  <p:clrMapOvr>
    <a:masterClrMapping/>
  </p:clrMapOvr>
  <p:timing>
    <p:tnLst>
      <p:par>
        <p:cTn id="1" dur="indefinite" restart="never" nodeType="tmRoot"/>
      </p:par>
    </p:tnLst>
  </p:timing>
</p:sld>
</file>

<file path=ppt/slides/slide8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0803</a:t>
            </a:r>
          </a:p>
        </p:txBody>
      </p:sp>
    </p:spTree>
  </p:cSld>
  <p:clrMapOvr>
    <a:masterClrMapping/>
  </p:clrMapOvr>
  <p:timing>
    <p:tnLst>
      <p:par>
        <p:cTn id="1" dur="indefinite" restart="never" nodeType="tmRoot"/>
      </p:par>
    </p:tnLst>
  </p:timing>
</p:sld>
</file>

<file path=ppt/slides/slide8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0804</a:t>
            </a:r>
          </a:p>
        </p:txBody>
      </p:sp>
    </p:spTree>
  </p:cSld>
  <p:clrMapOvr>
    <a:masterClrMapping/>
  </p:clrMapOvr>
  <p:timing>
    <p:tnLst>
      <p:par>
        <p:cTn id="1" dur="indefinite" restart="never" nodeType="tmRoot"/>
      </p:par>
    </p:tnLst>
  </p:timing>
</p:sld>
</file>

<file path=ppt/slides/slide8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0805</a:t>
            </a:r>
          </a:p>
        </p:txBody>
      </p:sp>
    </p:spTree>
  </p:cSld>
  <p:clrMapOvr>
    <a:masterClrMapping/>
  </p:clrMapOvr>
  <p:timing>
    <p:tnLst>
      <p:par>
        <p:cTn id="1" dur="indefinite" restart="never" nodeType="tmRoot"/>
      </p:par>
    </p:tnLst>
  </p:timing>
</p:sld>
</file>

<file path=ppt/slides/slide8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0806</a:t>
            </a:r>
          </a:p>
        </p:txBody>
      </p:sp>
    </p:spTree>
  </p:cSld>
  <p:clrMapOvr>
    <a:masterClrMapping/>
  </p:clrMapOvr>
  <p:timing>
    <p:tnLst>
      <p:par>
        <p:cTn id="1" dur="indefinite" restart="never" nodeType="tmRoot"/>
      </p:par>
    </p:tnLst>
  </p:timing>
</p:sld>
</file>

<file path=ppt/slides/slide8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0807</a:t>
            </a:r>
          </a:p>
        </p:txBody>
      </p:sp>
    </p:spTree>
  </p:cSld>
  <p:clrMapOvr>
    <a:masterClrMapping/>
  </p:clrMapOvr>
  <p:timing>
    <p:tnLst>
      <p:par>
        <p:cTn id="1" dur="indefinite" restart="never" nodeType="tmRoot"/>
      </p:par>
    </p:tnLst>
  </p:timing>
</p:sld>
</file>

<file path=ppt/slides/slide8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0808</a:t>
            </a:r>
          </a:p>
        </p:txBody>
      </p:sp>
    </p:spTree>
  </p:cSld>
  <p:clrMapOvr>
    <a:masterClrMapping/>
  </p:clrMapOvr>
  <p:timing>
    <p:tnLst>
      <p:par>
        <p:cTn id="1" dur="indefinite" restart="never" nodeType="tmRoot"/>
      </p:par>
    </p:tnLst>
  </p:timing>
</p:sld>
</file>

<file path=ppt/slides/slide8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0809</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Spirit touch your church, stir the hearts of men</a:t>
            </a:r>
          </a:p>
        </p:txBody>
      </p:sp>
      <p:sp>
        <p:nvSpPr>
          <p:cNvPr id="87044"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Revive us Lord with Your presence once again</a:t>
            </a:r>
          </a:p>
        </p:txBody>
      </p:sp>
      <p:sp>
        <p:nvSpPr>
          <p:cNvPr id="87045"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want to care for others, like Jesus cares for me</a:t>
            </a:r>
          </a:p>
        </p:txBody>
      </p:sp>
      <p:sp>
        <p:nvSpPr>
          <p:cNvPr id="87046"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Let Your rain fall upon me</a:t>
            </a:r>
          </a:p>
        </p:txBody>
      </p:sp>
    </p:spTree>
    <p:extLst>
      <p:ext uri="{BB962C8B-B14F-4D97-AF65-F5344CB8AC3E}">
        <p14:creationId xmlns:p14="http://schemas.microsoft.com/office/powerpoint/2010/main" val="2886838534"/>
      </p:ext>
    </p:extLst>
  </p:cSld>
  <p:clrMapOvr>
    <a:masterClrMapping/>
  </p:clrMapOvr>
</p:sld>
</file>

<file path=ppt/slides/slide8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0810</a:t>
            </a:r>
          </a:p>
        </p:txBody>
      </p:sp>
    </p:spTree>
  </p:cSld>
  <p:clrMapOvr>
    <a:masterClrMapping/>
  </p:clrMapOvr>
  <p:timing>
    <p:tnLst>
      <p:par>
        <p:cTn id="1" dur="indefinite" restart="never" nodeType="tmRoot"/>
      </p:par>
    </p:tnLst>
  </p:timing>
</p:sld>
</file>

<file path=ppt/slides/slide8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0811</a:t>
            </a:r>
          </a:p>
        </p:txBody>
      </p:sp>
    </p:spTree>
  </p:cSld>
  <p:clrMapOvr>
    <a:masterClrMapping/>
  </p:clrMapOvr>
  <p:timing>
    <p:tnLst>
      <p:par>
        <p:cTn id="1" dur="indefinite" restart="never" nodeType="tmRoot"/>
      </p:par>
    </p:tnLst>
  </p:timing>
</p:sld>
</file>

<file path=ppt/slides/slide8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0812</a:t>
            </a:r>
          </a:p>
        </p:txBody>
      </p:sp>
    </p:spTree>
  </p:cSld>
  <p:clrMapOvr>
    <a:masterClrMapping/>
  </p:clrMapOvr>
  <p:timing>
    <p:tnLst>
      <p:par>
        <p:cTn id="1" dur="indefinite" restart="never" nodeType="tmRoot"/>
      </p:par>
    </p:tnLst>
  </p:timing>
</p:sld>
</file>

<file path=ppt/slides/slide8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0813</a:t>
            </a:r>
          </a:p>
        </p:txBody>
      </p:sp>
    </p:spTree>
  </p:cSld>
  <p:clrMapOvr>
    <a:masterClrMapping/>
  </p:clrMapOvr>
  <p:timing>
    <p:tnLst>
      <p:par>
        <p:cTn id="1" dur="indefinite" restart="never" nodeType="tmRoot"/>
      </p:par>
    </p:tnLst>
  </p:timing>
</p:sld>
</file>

<file path=ppt/slides/slide8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0814</a:t>
            </a:r>
          </a:p>
        </p:txBody>
      </p:sp>
    </p:spTree>
  </p:cSld>
  <p:clrMapOvr>
    <a:masterClrMapping/>
  </p:clrMapOvr>
  <p:timing>
    <p:tnLst>
      <p:par>
        <p:cTn id="1" dur="indefinite" restart="never" nodeType="tmRoot"/>
      </p:par>
    </p:tnLst>
  </p:timing>
</p:sld>
</file>

<file path=ppt/slides/slide8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0815</a:t>
            </a:r>
          </a:p>
        </p:txBody>
      </p:sp>
    </p:spTree>
  </p:cSld>
  <p:clrMapOvr>
    <a:masterClrMapping/>
  </p:clrMapOvr>
  <p:timing>
    <p:tnLst>
      <p:par>
        <p:cTn id="1" dur="indefinite" restart="never" nodeType="tmRoot"/>
      </p:par>
    </p:tnLst>
  </p:timing>
</p:sld>
</file>

<file path=ppt/slides/slide8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0816</a:t>
            </a:r>
          </a:p>
        </p:txBody>
      </p:sp>
    </p:spTree>
  </p:cSld>
  <p:clrMapOvr>
    <a:masterClrMapping/>
  </p:clrMapOvr>
  <p:timing>
    <p:tnLst>
      <p:par>
        <p:cTn id="1" dur="indefinite" restart="never" nodeType="tmRoot"/>
      </p:par>
    </p:tnLst>
  </p:timing>
</p:sld>
</file>

<file path=ppt/slides/slide8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0817</a:t>
            </a:r>
          </a:p>
        </p:txBody>
      </p:sp>
    </p:spTree>
  </p:cSld>
  <p:clrMapOvr>
    <a:masterClrMapping/>
  </p:clrMapOvr>
  <p:timing>
    <p:tnLst>
      <p:par>
        <p:cTn id="1" dur="indefinite" restart="never" nodeType="tmRoot"/>
      </p:par>
    </p:tnLst>
  </p:timing>
</p:sld>
</file>

<file path=ppt/slides/slide8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0818</a:t>
            </a:r>
          </a:p>
        </p:txBody>
      </p:sp>
    </p:spTree>
  </p:cSld>
  <p:clrMapOvr>
    <a:masterClrMapping/>
  </p:clrMapOvr>
  <p:timing>
    <p:tnLst>
      <p:par>
        <p:cTn id="1" dur="indefinite" restart="never" nodeType="tmRoot"/>
      </p:par>
    </p:tnLst>
  </p:timing>
</p:sld>
</file>

<file path=ppt/slides/slide8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0819</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Lord we humbly come before You</a:t>
            </a:r>
          </a:p>
        </p:txBody>
      </p:sp>
      <p:sp>
        <p:nvSpPr>
          <p:cNvPr id="88068"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We don’t deserve of you what we ask</a:t>
            </a:r>
          </a:p>
        </p:txBody>
      </p:sp>
      <p:sp>
        <p:nvSpPr>
          <p:cNvPr id="88069"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But we long to see Your glory</a:t>
            </a:r>
          </a:p>
        </p:txBody>
      </p:sp>
      <p:sp>
        <p:nvSpPr>
          <p:cNvPr id="88070"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Restore this dying land</a:t>
            </a:r>
          </a:p>
        </p:txBody>
      </p:sp>
    </p:spTree>
    <p:extLst>
      <p:ext uri="{BB962C8B-B14F-4D97-AF65-F5344CB8AC3E}">
        <p14:creationId xmlns:p14="http://schemas.microsoft.com/office/powerpoint/2010/main" val="2685353664"/>
      </p:ext>
    </p:extLst>
  </p:cSld>
  <p:clrMapOvr>
    <a:masterClrMapping/>
  </p:clrMapOvr>
</p:sld>
</file>

<file path=ppt/slides/slide8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0820</a:t>
            </a:r>
          </a:p>
        </p:txBody>
      </p:sp>
    </p:spTree>
  </p:cSld>
  <p:clrMapOvr>
    <a:masterClrMapping/>
  </p:clrMapOvr>
  <p:timing>
    <p:tnLst>
      <p:par>
        <p:cTn id="1" dur="indefinite" restart="never" nodeType="tmRoot"/>
      </p:par>
    </p:tnLst>
  </p:timing>
</p:sld>
</file>

<file path=ppt/slides/slide8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0821</a:t>
            </a:r>
          </a:p>
        </p:txBody>
      </p:sp>
    </p:spTree>
  </p:cSld>
  <p:clrMapOvr>
    <a:masterClrMapping/>
  </p:clrMapOvr>
  <p:timing>
    <p:tnLst>
      <p:par>
        <p:cTn id="1" dur="indefinite" restart="never" nodeType="tmRoot"/>
      </p:par>
    </p:tnLst>
  </p:timing>
</p:sld>
</file>

<file path=ppt/slides/slide8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0822</a:t>
            </a:r>
          </a:p>
        </p:txBody>
      </p:sp>
    </p:spTree>
  </p:cSld>
  <p:clrMapOvr>
    <a:masterClrMapping/>
  </p:clrMapOvr>
  <p:timing>
    <p:tnLst>
      <p:par>
        <p:cTn id="1" dur="indefinite" restart="never" nodeType="tmRoot"/>
      </p:par>
    </p:tnLst>
  </p:timing>
</p:sld>
</file>

<file path=ppt/slides/slide8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0823</a:t>
            </a:r>
          </a:p>
        </p:txBody>
      </p:sp>
    </p:spTree>
  </p:cSld>
  <p:clrMapOvr>
    <a:masterClrMapping/>
  </p:clrMapOvr>
  <p:timing>
    <p:tnLst>
      <p:par>
        <p:cTn id="1" dur="indefinite" restart="never" nodeType="tmRoot"/>
      </p:par>
    </p:tnLst>
  </p:timing>
</p:sld>
</file>

<file path=ppt/slides/slide8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0824</a:t>
            </a:r>
          </a:p>
        </p:txBody>
      </p:sp>
    </p:spTree>
  </p:cSld>
  <p:clrMapOvr>
    <a:masterClrMapping/>
  </p:clrMapOvr>
  <p:timing>
    <p:tnLst>
      <p:par>
        <p:cTn id="1" dur="indefinite" restart="never" nodeType="tmRoot"/>
      </p:par>
    </p:tnLst>
  </p:timing>
</p:sld>
</file>

<file path=ppt/slides/slide8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0825</a:t>
            </a:r>
          </a:p>
        </p:txBody>
      </p:sp>
    </p:spTree>
  </p:cSld>
  <p:clrMapOvr>
    <a:masterClrMapping/>
  </p:clrMapOvr>
  <p:timing>
    <p:tnLst>
      <p:par>
        <p:cTn id="1" dur="indefinite" restart="never" nodeType="tmRoot"/>
      </p:par>
    </p:tnLst>
  </p:timing>
</p:sld>
</file>

<file path=ppt/slides/slide8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0826</a:t>
            </a:r>
          </a:p>
        </p:txBody>
      </p:sp>
    </p:spTree>
  </p:cSld>
  <p:clrMapOvr>
    <a:masterClrMapping/>
  </p:clrMapOvr>
  <p:timing>
    <p:tnLst>
      <p:par>
        <p:cTn id="1" dur="indefinite" restart="never" nodeType="tmRoot"/>
      </p:par>
    </p:tnLst>
  </p:timing>
</p:sld>
</file>

<file path=ppt/slides/slide8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0827</a:t>
            </a:r>
          </a:p>
        </p:txBody>
      </p:sp>
    </p:spTree>
  </p:cSld>
  <p:clrMapOvr>
    <a:masterClrMapping/>
  </p:clrMapOvr>
  <p:timing>
    <p:tnLst>
      <p:par>
        <p:cTn id="1" dur="indefinite" restart="never" nodeType="tmRoot"/>
      </p:par>
    </p:tnLst>
  </p:timing>
</p:sld>
</file>

<file path=ppt/slides/slide8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0828</a:t>
            </a:r>
          </a:p>
        </p:txBody>
      </p:sp>
    </p:spTree>
  </p:cSld>
  <p:clrMapOvr>
    <a:masterClrMapping/>
  </p:clrMapOvr>
  <p:timing>
    <p:tnLst>
      <p:par>
        <p:cTn id="1" dur="indefinite" restart="never" nodeType="tmRoot"/>
      </p:par>
    </p:tnLst>
  </p:timing>
</p:sld>
</file>

<file path=ppt/slides/slide8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0829</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8" name="Text Box 10"/>
          <p:cNvSpPr txBox="1">
            <a:spLocks noChangeArrowheads="1"/>
          </p:cNvSpPr>
          <p:nvPr/>
        </p:nvSpPr>
        <p:spPr bwMode="auto">
          <a:xfrm>
            <a:off x="0" y="228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Trust not in princes or chariots, trust not in kings or men</a:t>
            </a:r>
          </a:p>
        </p:txBody>
      </p:sp>
      <p:sp>
        <p:nvSpPr>
          <p:cNvPr id="89099" name="Text Box 11"/>
          <p:cNvSpPr txBox="1">
            <a:spLocks noChangeArrowheads="1"/>
          </p:cNvSpPr>
          <p:nvPr/>
        </p:nvSpPr>
        <p:spPr bwMode="auto">
          <a:xfrm>
            <a:off x="0" y="685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Trust not in horses or things of great strength</a:t>
            </a:r>
          </a:p>
        </p:txBody>
      </p:sp>
      <p:sp>
        <p:nvSpPr>
          <p:cNvPr id="89100" name="Text Box 12"/>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Trust not in those who pretend</a:t>
            </a:r>
          </a:p>
        </p:txBody>
      </p:sp>
      <p:sp>
        <p:nvSpPr>
          <p:cNvPr id="89101" name="Text Box 13"/>
          <p:cNvSpPr txBox="1">
            <a:spLocks noChangeArrowheads="1"/>
          </p:cNvSpPr>
          <p:nvPr/>
        </p:nvSpPr>
        <p:spPr bwMode="auto">
          <a:xfrm>
            <a:off x="0" y="1600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Trust not in riches or poverty, trust not in arrows or sword</a:t>
            </a:r>
          </a:p>
        </p:txBody>
      </p:sp>
      <p:sp>
        <p:nvSpPr>
          <p:cNvPr id="89102" name="Text Box 14"/>
          <p:cNvSpPr txBox="1">
            <a:spLocks noChangeArrowheads="1"/>
          </p:cNvSpPr>
          <p:nvPr/>
        </p:nvSpPr>
        <p:spPr bwMode="auto">
          <a:xfrm>
            <a:off x="0" y="2133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Trust not in heroes or champions</a:t>
            </a:r>
          </a:p>
        </p:txBody>
      </p:sp>
      <p:sp>
        <p:nvSpPr>
          <p:cNvPr id="89103" name="Text Box 15"/>
          <p:cNvSpPr txBox="1">
            <a:spLocks noChangeArrowheads="1"/>
          </p:cNvSpPr>
          <p:nvPr/>
        </p:nvSpPr>
        <p:spPr bwMode="auto">
          <a:xfrm>
            <a:off x="0" y="2590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But trust only in the Lord</a:t>
            </a:r>
          </a:p>
        </p:txBody>
      </p:sp>
    </p:spTree>
    <p:extLst>
      <p:ext uri="{BB962C8B-B14F-4D97-AF65-F5344CB8AC3E}">
        <p14:creationId xmlns:p14="http://schemas.microsoft.com/office/powerpoint/2010/main" val="1913885220"/>
      </p:ext>
    </p:extLst>
  </p:cSld>
  <p:clrMapOvr>
    <a:masterClrMapping/>
  </p:clrMapOvr>
</p:sld>
</file>

<file path=ppt/slides/slide8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0830</a:t>
            </a:r>
          </a:p>
        </p:txBody>
      </p:sp>
    </p:spTree>
  </p:cSld>
  <p:clrMapOvr>
    <a:masterClrMapping/>
  </p:clrMapOvr>
  <p:timing>
    <p:tnLst>
      <p:par>
        <p:cTn id="1" dur="indefinite" restart="never" nodeType="tmRoot"/>
      </p:par>
    </p:tnLst>
  </p:timing>
</p:sld>
</file>

<file path=ppt/slides/slide8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0831</a:t>
            </a:r>
          </a:p>
        </p:txBody>
      </p:sp>
    </p:spTree>
  </p:cSld>
  <p:clrMapOvr>
    <a:masterClrMapping/>
  </p:clrMapOvr>
  <p:timing>
    <p:tnLst>
      <p:par>
        <p:cTn id="1" dur="indefinite" restart="never" nodeType="tmRoot"/>
      </p:par>
    </p:tnLst>
  </p:timing>
</p:sld>
</file>

<file path=ppt/slides/slide8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0832</a:t>
            </a:r>
          </a:p>
        </p:txBody>
      </p:sp>
    </p:spTree>
  </p:cSld>
  <p:clrMapOvr>
    <a:masterClrMapping/>
  </p:clrMapOvr>
  <p:timing>
    <p:tnLst>
      <p:par>
        <p:cTn id="1" dur="indefinite" restart="never" nodeType="tmRoot"/>
      </p:par>
    </p:tnLst>
  </p:timing>
</p:sld>
</file>

<file path=ppt/slides/slide8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0833</a:t>
            </a:r>
          </a:p>
        </p:txBody>
      </p:sp>
    </p:spTree>
  </p:cSld>
  <p:clrMapOvr>
    <a:masterClrMapping/>
  </p:clrMapOvr>
  <p:timing>
    <p:tnLst>
      <p:par>
        <p:cTn id="1" dur="indefinite" restart="never" nodeType="tmRoot"/>
      </p:par>
    </p:tnLst>
  </p:timing>
</p:sld>
</file>

<file path=ppt/slides/slide8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0834</a:t>
            </a:r>
          </a:p>
        </p:txBody>
      </p:sp>
    </p:spTree>
  </p:cSld>
  <p:clrMapOvr>
    <a:masterClrMapping/>
  </p:clrMapOvr>
  <p:timing>
    <p:tnLst>
      <p:par>
        <p:cTn id="1" dur="indefinite" restart="never" nodeType="tmRoot"/>
      </p:par>
    </p:tnLst>
  </p:timing>
</p:sld>
</file>

<file path=ppt/slides/slide8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0835</a:t>
            </a:r>
          </a:p>
        </p:txBody>
      </p:sp>
    </p:spTree>
  </p:cSld>
  <p:clrMapOvr>
    <a:masterClrMapping/>
  </p:clrMapOvr>
  <p:timing>
    <p:tnLst>
      <p:par>
        <p:cTn id="1" dur="indefinite" restart="never" nodeType="tmRoot"/>
      </p:par>
    </p:tnLst>
  </p:timing>
</p:sld>
</file>

<file path=ppt/slides/slide8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0836</a:t>
            </a:r>
          </a:p>
        </p:txBody>
      </p:sp>
    </p:spTree>
  </p:cSld>
  <p:clrMapOvr>
    <a:masterClrMapping/>
  </p:clrMapOvr>
  <p:timing>
    <p:tnLst>
      <p:par>
        <p:cTn id="1" dur="indefinite" restart="never" nodeType="tmRoot"/>
      </p:par>
    </p:tnLst>
  </p:timing>
</p:sld>
</file>

<file path=ppt/slides/slide8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0837</a:t>
            </a:r>
          </a:p>
        </p:txBody>
      </p:sp>
    </p:spTree>
  </p:cSld>
  <p:clrMapOvr>
    <a:masterClrMapping/>
  </p:clrMapOvr>
  <p:timing>
    <p:tnLst>
      <p:par>
        <p:cTn id="1" dur="indefinite" restart="never" nodeType="tmRoot"/>
      </p:par>
    </p:tnLst>
  </p:timing>
</p:sld>
</file>

<file path=ppt/slides/slide8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0838</a:t>
            </a:r>
          </a:p>
        </p:txBody>
      </p:sp>
    </p:spTree>
  </p:cSld>
  <p:clrMapOvr>
    <a:masterClrMapping/>
  </p:clrMapOvr>
  <p:timing>
    <p:tnLst>
      <p:par>
        <p:cTn id="1" dur="indefinite" restart="never" nodeType="tmRoot"/>
      </p:par>
    </p:tnLst>
  </p:timing>
</p:sld>
</file>

<file path=ppt/slides/slide8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0839</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21" name="Text Box 9"/>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Trust only in the Lord, trust only in Jesus</a:t>
            </a:r>
          </a:p>
        </p:txBody>
      </p:sp>
      <p:sp>
        <p:nvSpPr>
          <p:cNvPr id="90122" name="Text Box 10"/>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For He will never leave us, deceive us or grieve us</a:t>
            </a:r>
          </a:p>
        </p:txBody>
      </p:sp>
      <p:sp>
        <p:nvSpPr>
          <p:cNvPr id="90123" name="Text Box 11"/>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Trust only in the Lord, trust only in Jesus</a:t>
            </a:r>
          </a:p>
        </p:txBody>
      </p:sp>
      <p:sp>
        <p:nvSpPr>
          <p:cNvPr id="90124" name="Text Box 12"/>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For He will never let us go</a:t>
            </a:r>
          </a:p>
        </p:txBody>
      </p:sp>
    </p:spTree>
    <p:extLst>
      <p:ext uri="{BB962C8B-B14F-4D97-AF65-F5344CB8AC3E}">
        <p14:creationId xmlns:p14="http://schemas.microsoft.com/office/powerpoint/2010/main" val="3885406689"/>
      </p:ext>
    </p:extLst>
  </p:cSld>
  <p:clrMapOvr>
    <a:masterClrMapping/>
  </p:clrMapOvr>
</p:sld>
</file>

<file path=ppt/slides/slide8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0840</a:t>
            </a:r>
          </a:p>
        </p:txBody>
      </p:sp>
    </p:spTree>
  </p:cSld>
  <p:clrMapOvr>
    <a:masterClrMapping/>
  </p:clrMapOvr>
  <p:timing>
    <p:tnLst>
      <p:par>
        <p:cTn id="1" dur="indefinite" restart="never" nodeType="tmRoot"/>
      </p:par>
    </p:tnLst>
  </p:timing>
</p:sld>
</file>

<file path=ppt/slides/slide8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0841</a:t>
            </a:r>
          </a:p>
        </p:txBody>
      </p:sp>
    </p:spTree>
  </p:cSld>
  <p:clrMapOvr>
    <a:masterClrMapping/>
  </p:clrMapOvr>
  <p:timing>
    <p:tnLst>
      <p:par>
        <p:cTn id="1" dur="indefinite" restart="never" nodeType="tmRoot"/>
      </p:par>
    </p:tnLst>
  </p:timing>
</p:sld>
</file>

<file path=ppt/slides/slide8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0842</a:t>
            </a:r>
          </a:p>
        </p:txBody>
      </p:sp>
    </p:spTree>
  </p:cSld>
  <p:clrMapOvr>
    <a:masterClrMapping/>
  </p:clrMapOvr>
  <p:timing>
    <p:tnLst>
      <p:par>
        <p:cTn id="1" dur="indefinite" restart="never" nodeType="tmRoot"/>
      </p:par>
    </p:tnLst>
  </p:timing>
</p:sld>
</file>

<file path=ppt/slides/slide8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0843</a:t>
            </a:r>
          </a:p>
        </p:txBody>
      </p:sp>
    </p:spTree>
  </p:cSld>
  <p:clrMapOvr>
    <a:masterClrMapping/>
  </p:clrMapOvr>
  <p:timing>
    <p:tnLst>
      <p:par>
        <p:cTn id="1" dur="indefinite" restart="never" nodeType="tmRoot"/>
      </p:par>
    </p:tnLst>
  </p:timing>
</p:sld>
</file>

<file path=ppt/slides/slide8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0844</a:t>
            </a:r>
          </a:p>
        </p:txBody>
      </p:sp>
    </p:spTree>
  </p:cSld>
  <p:clrMapOvr>
    <a:masterClrMapping/>
  </p:clrMapOvr>
  <p:timing>
    <p:tnLst>
      <p:par>
        <p:cTn id="1" dur="indefinite" restart="never" nodeType="tmRoot"/>
      </p:par>
    </p:tnLst>
  </p:timing>
</p:sld>
</file>

<file path=ppt/slides/slide8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0845</a:t>
            </a:r>
          </a:p>
        </p:txBody>
      </p:sp>
    </p:spTree>
  </p:cSld>
  <p:clrMapOvr>
    <a:masterClrMapping/>
  </p:clrMapOvr>
  <p:timing>
    <p:tnLst>
      <p:par>
        <p:cTn id="1" dur="indefinite" restart="never" nodeType="tmRoot"/>
      </p:par>
    </p:tnLst>
  </p:timing>
</p:sld>
</file>

<file path=ppt/slides/slide8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0846</a:t>
            </a:r>
          </a:p>
        </p:txBody>
      </p:sp>
    </p:spTree>
  </p:cSld>
  <p:clrMapOvr>
    <a:masterClrMapping/>
  </p:clrMapOvr>
  <p:timing>
    <p:tnLst>
      <p:par>
        <p:cTn id="1" dur="indefinite" restart="never" nodeType="tmRoot"/>
      </p:par>
    </p:tnLst>
  </p:timing>
</p:sld>
</file>

<file path=ppt/slides/slide8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0847</a:t>
            </a:r>
          </a:p>
        </p:txBody>
      </p:sp>
    </p:spTree>
  </p:cSld>
  <p:clrMapOvr>
    <a:masterClrMapping/>
  </p:clrMapOvr>
  <p:timing>
    <p:tnLst>
      <p:par>
        <p:cTn id="1" dur="indefinite" restart="never" nodeType="tmRoot"/>
      </p:par>
    </p:tnLst>
  </p:timing>
</p:sld>
</file>

<file path=ppt/slides/slide8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0848</a:t>
            </a:r>
          </a:p>
        </p:txBody>
      </p:sp>
    </p:spTree>
  </p:cSld>
  <p:clrMapOvr>
    <a:masterClrMapping/>
  </p:clrMapOvr>
  <p:timing>
    <p:tnLst>
      <p:par>
        <p:cTn id="1" dur="indefinite" restart="never" nodeType="tmRoot"/>
      </p:par>
    </p:tnLst>
  </p:timing>
</p:sld>
</file>

<file path=ppt/slides/slide8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0849</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7" name="Text Box 11"/>
          <p:cNvSpPr txBox="1">
            <a:spLocks noChangeArrowheads="1"/>
          </p:cNvSpPr>
          <p:nvPr/>
        </p:nvSpPr>
        <p:spPr bwMode="auto">
          <a:xfrm>
            <a:off x="0" y="228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Trust not in idols or things carved with hands</a:t>
            </a:r>
          </a:p>
        </p:txBody>
      </p:sp>
      <p:sp>
        <p:nvSpPr>
          <p:cNvPr id="91148" name="Text Box 12"/>
          <p:cNvSpPr txBox="1">
            <a:spLocks noChangeArrowheads="1"/>
          </p:cNvSpPr>
          <p:nvPr/>
        </p:nvSpPr>
        <p:spPr bwMode="auto">
          <a:xfrm>
            <a:off x="0" y="685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Trust not in lying words</a:t>
            </a:r>
          </a:p>
        </p:txBody>
      </p:sp>
      <p:sp>
        <p:nvSpPr>
          <p:cNvPr id="91149" name="Text Box 13"/>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Trust not in beauty or vanity, nor in the fables you’ve heard</a:t>
            </a:r>
          </a:p>
        </p:txBody>
      </p:sp>
      <p:sp>
        <p:nvSpPr>
          <p:cNvPr id="91150" name="Text Box 14"/>
          <p:cNvSpPr txBox="1">
            <a:spLocks noChangeArrowheads="1"/>
          </p:cNvSpPr>
          <p:nvPr/>
        </p:nvSpPr>
        <p:spPr bwMode="auto">
          <a:xfrm>
            <a:off x="0" y="1600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Trust not in princes or chariots, trust not in kings or men</a:t>
            </a:r>
          </a:p>
        </p:txBody>
      </p:sp>
      <p:sp>
        <p:nvSpPr>
          <p:cNvPr id="91151" name="Text Box 15"/>
          <p:cNvSpPr txBox="1">
            <a:spLocks noChangeArrowheads="1"/>
          </p:cNvSpPr>
          <p:nvPr/>
        </p:nvSpPr>
        <p:spPr bwMode="auto">
          <a:xfrm>
            <a:off x="0" y="2057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Trust not in horses or things of great strength</a:t>
            </a:r>
          </a:p>
        </p:txBody>
      </p:sp>
      <p:sp>
        <p:nvSpPr>
          <p:cNvPr id="91152" name="Text Box 16"/>
          <p:cNvSpPr txBox="1">
            <a:spLocks noChangeArrowheads="1"/>
          </p:cNvSpPr>
          <p:nvPr/>
        </p:nvSpPr>
        <p:spPr bwMode="auto">
          <a:xfrm>
            <a:off x="0" y="2514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But trust in the God who defends</a:t>
            </a:r>
          </a:p>
        </p:txBody>
      </p:sp>
    </p:spTree>
    <p:extLst>
      <p:ext uri="{BB962C8B-B14F-4D97-AF65-F5344CB8AC3E}">
        <p14:creationId xmlns:p14="http://schemas.microsoft.com/office/powerpoint/2010/main" val="4016933482"/>
      </p:ext>
    </p:extLst>
  </p:cSld>
  <p:clrMapOvr>
    <a:masterClrMapping/>
  </p:clrMapOvr>
</p:sld>
</file>

<file path=ppt/slides/slide8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0850</a:t>
            </a:r>
          </a:p>
        </p:txBody>
      </p:sp>
    </p:spTree>
  </p:cSld>
  <p:clrMapOvr>
    <a:masterClrMapping/>
  </p:clrMapOvr>
  <p:timing>
    <p:tnLst>
      <p:par>
        <p:cTn id="1" dur="indefinite" restart="never" nodeType="tmRoot"/>
      </p:par>
    </p:tnLst>
  </p:timing>
</p:sld>
</file>

<file path=ppt/slides/slide8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0851</a:t>
            </a:r>
          </a:p>
        </p:txBody>
      </p:sp>
    </p:spTree>
  </p:cSld>
  <p:clrMapOvr>
    <a:masterClrMapping/>
  </p:clrMapOvr>
  <p:timing>
    <p:tnLst>
      <p:par>
        <p:cTn id="1" dur="indefinite" restart="never" nodeType="tmRoot"/>
      </p:par>
    </p:tnLst>
  </p:timing>
</p:sld>
</file>

<file path=ppt/slides/slide8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0852</a:t>
            </a:r>
          </a:p>
        </p:txBody>
      </p:sp>
    </p:spTree>
  </p:cSld>
  <p:clrMapOvr>
    <a:masterClrMapping/>
  </p:clrMapOvr>
  <p:timing>
    <p:tnLst>
      <p:par>
        <p:cTn id="1" dur="indefinite" restart="never" nodeType="tmRoot"/>
      </p:par>
    </p:tnLst>
  </p:timing>
</p:sld>
</file>

<file path=ppt/slides/slide8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0853</a:t>
            </a:r>
          </a:p>
        </p:txBody>
      </p:sp>
    </p:spTree>
  </p:cSld>
  <p:clrMapOvr>
    <a:masterClrMapping/>
  </p:clrMapOvr>
  <p:timing>
    <p:tnLst>
      <p:par>
        <p:cTn id="1" dur="indefinite" restart="never" nodeType="tmRoot"/>
      </p:par>
    </p:tnLst>
  </p:timing>
</p:sld>
</file>

<file path=ppt/slides/slide8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0854</a:t>
            </a:r>
          </a:p>
        </p:txBody>
      </p:sp>
    </p:spTree>
  </p:cSld>
  <p:clrMapOvr>
    <a:masterClrMapping/>
  </p:clrMapOvr>
  <p:timing>
    <p:tnLst>
      <p:par>
        <p:cTn id="1" dur="indefinite" restart="never" nodeType="tmRoot"/>
      </p:par>
    </p:tnLst>
  </p:timing>
</p:sld>
</file>

<file path=ppt/slides/slide8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0855</a:t>
            </a:r>
          </a:p>
        </p:txBody>
      </p:sp>
    </p:spTree>
  </p:cSld>
  <p:clrMapOvr>
    <a:masterClrMapping/>
  </p:clrMapOvr>
  <p:timing>
    <p:tnLst>
      <p:par>
        <p:cTn id="1" dur="indefinite" restart="never" nodeType="tmRoot"/>
      </p:par>
    </p:tnLst>
  </p:timing>
</p:sld>
</file>

<file path=ppt/slides/slide8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0856</a:t>
            </a:r>
          </a:p>
        </p:txBody>
      </p:sp>
    </p:spTree>
  </p:cSld>
  <p:clrMapOvr>
    <a:masterClrMapping/>
  </p:clrMapOvr>
  <p:timing>
    <p:tnLst>
      <p:par>
        <p:cTn id="1" dur="indefinite" restart="never" nodeType="tmRoot"/>
      </p:par>
    </p:tnLst>
  </p:timing>
</p:sld>
</file>

<file path=ppt/slides/slide8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0857</a:t>
            </a:r>
          </a:p>
        </p:txBody>
      </p:sp>
    </p:spTree>
  </p:cSld>
  <p:clrMapOvr>
    <a:masterClrMapping/>
  </p:clrMapOvr>
  <p:timing>
    <p:tnLst>
      <p:par>
        <p:cTn id="1" dur="indefinite" restart="never" nodeType="tmRoot"/>
      </p:par>
    </p:tnLst>
  </p:timing>
</p:sld>
</file>

<file path=ppt/slides/slide8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0858</a:t>
            </a:r>
          </a:p>
        </p:txBody>
      </p:sp>
    </p:spTree>
  </p:cSld>
  <p:clrMapOvr>
    <a:masterClrMapping/>
  </p:clrMapOvr>
  <p:timing>
    <p:tnLst>
      <p:par>
        <p:cTn id="1" dur="indefinite" restart="never" nodeType="tmRoot"/>
      </p:par>
    </p:tnLst>
  </p:timing>
</p:sld>
</file>

<file path=ppt/slides/slide8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0859</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6" name="Text Box 6"/>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I’ve come to praise You</a:t>
            </a:r>
          </a:p>
        </p:txBody>
      </p:sp>
      <p:sp>
        <p:nvSpPr>
          <p:cNvPr id="92167" name="Text Box 7"/>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I’ve come to lift You up</a:t>
            </a:r>
          </a:p>
        </p:txBody>
      </p:sp>
      <p:sp>
        <p:nvSpPr>
          <p:cNvPr id="92168" name="Text Box 8"/>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I’ve come to magnify</a:t>
            </a:r>
          </a:p>
        </p:txBody>
      </p:sp>
      <p:sp>
        <p:nvSpPr>
          <p:cNvPr id="92169" name="Text Box 9"/>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Bless Your holy name</a:t>
            </a:r>
          </a:p>
        </p:txBody>
      </p:sp>
    </p:spTree>
    <p:extLst>
      <p:ext uri="{BB962C8B-B14F-4D97-AF65-F5344CB8AC3E}">
        <p14:creationId xmlns:p14="http://schemas.microsoft.com/office/powerpoint/2010/main" val="1542397983"/>
      </p:ext>
    </p:extLst>
  </p:cSld>
  <p:clrMapOvr>
    <a:masterClrMapping/>
  </p:clrMapOvr>
</p:sld>
</file>

<file path=ppt/slides/slide8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0860</a:t>
            </a:r>
          </a:p>
        </p:txBody>
      </p:sp>
    </p:spTree>
  </p:cSld>
  <p:clrMapOvr>
    <a:masterClrMapping/>
  </p:clrMapOvr>
  <p:timing>
    <p:tnLst>
      <p:par>
        <p:cTn id="1" dur="indefinite" restart="never" nodeType="tmRoot"/>
      </p:par>
    </p:tnLst>
  </p:timing>
</p:sld>
</file>

<file path=ppt/slides/slide8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0861</a:t>
            </a:r>
          </a:p>
        </p:txBody>
      </p:sp>
    </p:spTree>
  </p:cSld>
  <p:clrMapOvr>
    <a:masterClrMapping/>
  </p:clrMapOvr>
  <p:timing>
    <p:tnLst>
      <p:par>
        <p:cTn id="1" dur="indefinite" restart="never" nodeType="tmRoot"/>
      </p:par>
    </p:tnLst>
  </p:timing>
</p:sld>
</file>

<file path=ppt/slides/slide8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0862</a:t>
            </a:r>
          </a:p>
        </p:txBody>
      </p:sp>
    </p:spTree>
  </p:cSld>
  <p:clrMapOvr>
    <a:masterClrMapping/>
  </p:clrMapOvr>
  <p:timing>
    <p:tnLst>
      <p:par>
        <p:cTn id="1" dur="indefinite" restart="never" nodeType="tmRoot"/>
      </p:par>
    </p:tnLst>
  </p:timing>
</p:sld>
</file>

<file path=ppt/slides/slide8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0863</a:t>
            </a:r>
          </a:p>
        </p:txBody>
      </p:sp>
    </p:spTree>
  </p:cSld>
  <p:clrMapOvr>
    <a:masterClrMapping/>
  </p:clrMapOvr>
  <p:timing>
    <p:tnLst>
      <p:par>
        <p:cTn id="1" dur="indefinite" restart="never" nodeType="tmRoot"/>
      </p:par>
    </p:tnLst>
  </p:timing>
</p:sld>
</file>

<file path=ppt/slides/slide8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0864</a:t>
            </a:r>
          </a:p>
        </p:txBody>
      </p:sp>
    </p:spTree>
  </p:cSld>
  <p:clrMapOvr>
    <a:masterClrMapping/>
  </p:clrMapOvr>
  <p:timing>
    <p:tnLst>
      <p:par>
        <p:cTn id="1" dur="indefinite" restart="never" nodeType="tmRoot"/>
      </p:par>
    </p:tnLst>
  </p:timing>
</p:sld>
</file>

<file path=ppt/slides/slide8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0865</a:t>
            </a:r>
          </a:p>
        </p:txBody>
      </p:sp>
    </p:spTree>
  </p:cSld>
  <p:clrMapOvr>
    <a:masterClrMapping/>
  </p:clrMapOvr>
  <p:timing>
    <p:tnLst>
      <p:par>
        <p:cTn id="1" dur="indefinite" restart="never" nodeType="tmRoot"/>
      </p:par>
    </p:tnLst>
  </p:timing>
</p:sld>
</file>

<file path=ppt/slides/slide8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0866</a:t>
            </a:r>
          </a:p>
        </p:txBody>
      </p:sp>
    </p:spTree>
  </p:cSld>
  <p:clrMapOvr>
    <a:masterClrMapping/>
  </p:clrMapOvr>
  <p:timing>
    <p:tnLst>
      <p:par>
        <p:cTn id="1" dur="indefinite" restart="never" nodeType="tmRoot"/>
      </p:par>
    </p:tnLst>
  </p:timing>
</p:sld>
</file>

<file path=ppt/slides/slide8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0867</a:t>
            </a:r>
          </a:p>
        </p:txBody>
      </p:sp>
    </p:spTree>
  </p:cSld>
  <p:clrMapOvr>
    <a:masterClrMapping/>
  </p:clrMapOvr>
  <p:timing>
    <p:tnLst>
      <p:par>
        <p:cTn id="1" dur="indefinite" restart="never" nodeType="tmRoot"/>
      </p:par>
    </p:tnLst>
  </p:timing>
</p:sld>
</file>

<file path=ppt/slides/slide8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0868</a:t>
            </a:r>
          </a:p>
        </p:txBody>
      </p:sp>
    </p:spTree>
  </p:cSld>
  <p:clrMapOvr>
    <a:masterClrMapping/>
  </p:clrMapOvr>
  <p:timing>
    <p:tnLst>
      <p:par>
        <p:cTn id="1" dur="indefinite" restart="never" nodeType="tmRoot"/>
      </p:par>
    </p:tnLst>
  </p:timing>
</p:sld>
</file>

<file path=ppt/slides/slide8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0869</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93" name="Text Box 9"/>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will praise you oh Lord with my whole heart</a:t>
            </a:r>
          </a:p>
        </p:txBody>
      </p:sp>
      <p:sp>
        <p:nvSpPr>
          <p:cNvPr id="93194" name="Text Box 10"/>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will show forth Thy works, my God</a:t>
            </a:r>
          </a:p>
        </p:txBody>
      </p:sp>
      <p:sp>
        <p:nvSpPr>
          <p:cNvPr id="93195" name="Text Box 11"/>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will be glad in rejoice in Thee Lord</a:t>
            </a:r>
          </a:p>
        </p:txBody>
      </p:sp>
      <p:sp>
        <p:nvSpPr>
          <p:cNvPr id="93196" name="Text Box 12"/>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I’ll sing praise to Your name</a:t>
            </a:r>
          </a:p>
        </p:txBody>
      </p:sp>
    </p:spTree>
    <p:extLst>
      <p:ext uri="{BB962C8B-B14F-4D97-AF65-F5344CB8AC3E}">
        <p14:creationId xmlns:p14="http://schemas.microsoft.com/office/powerpoint/2010/main" val="3115858819"/>
      </p:ext>
    </p:extLst>
  </p:cSld>
  <p:clrMapOvr>
    <a:masterClrMapping/>
  </p:clrMapOvr>
  <p:timing>
    <p:tnLst>
      <p:par>
        <p:cTn id="1" dur="indefinite" restart="never" nodeType="tmRoot"/>
      </p:par>
    </p:tnLst>
  </p:timing>
</p:sld>
</file>

<file path=ppt/slides/slide8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0870</a:t>
            </a:r>
          </a:p>
        </p:txBody>
      </p:sp>
    </p:spTree>
  </p:cSld>
  <p:clrMapOvr>
    <a:masterClrMapping/>
  </p:clrMapOvr>
  <p:timing>
    <p:tnLst>
      <p:par>
        <p:cTn id="1" dur="indefinite" restart="never" nodeType="tmRoot"/>
      </p:par>
    </p:tnLst>
  </p:timing>
</p:sld>
</file>

<file path=ppt/slides/slide8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0871</a:t>
            </a:r>
          </a:p>
        </p:txBody>
      </p:sp>
    </p:spTree>
  </p:cSld>
  <p:clrMapOvr>
    <a:masterClrMapping/>
  </p:clrMapOvr>
  <p:timing>
    <p:tnLst>
      <p:par>
        <p:cTn id="1" dur="indefinite" restart="never" nodeType="tmRoot"/>
      </p:par>
    </p:tnLst>
  </p:timing>
</p:sld>
</file>

<file path=ppt/slides/slide8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0872</a:t>
            </a:r>
          </a:p>
        </p:txBody>
      </p:sp>
    </p:spTree>
  </p:cSld>
  <p:clrMapOvr>
    <a:masterClrMapping/>
  </p:clrMapOvr>
  <p:timing>
    <p:tnLst>
      <p:par>
        <p:cTn id="1" dur="indefinite" restart="never" nodeType="tmRoot"/>
      </p:par>
    </p:tnLst>
  </p:timing>
</p:sld>
</file>

<file path=ppt/slides/slide8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0873</a:t>
            </a:r>
          </a:p>
        </p:txBody>
      </p:sp>
    </p:spTree>
  </p:cSld>
  <p:clrMapOvr>
    <a:masterClrMapping/>
  </p:clrMapOvr>
  <p:timing>
    <p:tnLst>
      <p:par>
        <p:cTn id="1" dur="indefinite" restart="never" nodeType="tmRoot"/>
      </p:par>
    </p:tnLst>
  </p:timing>
</p:sld>
</file>

<file path=ppt/slides/slide8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0874</a:t>
            </a:r>
          </a:p>
        </p:txBody>
      </p:sp>
    </p:spTree>
  </p:cSld>
  <p:clrMapOvr>
    <a:masterClrMapping/>
  </p:clrMapOvr>
  <p:timing>
    <p:tnLst>
      <p:par>
        <p:cTn id="1" dur="indefinite" restart="never" nodeType="tmRoot"/>
      </p:par>
    </p:tnLst>
  </p:timing>
</p:sld>
</file>

<file path=ppt/slides/slide8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0875</a:t>
            </a:r>
          </a:p>
        </p:txBody>
      </p:sp>
    </p:spTree>
  </p:cSld>
  <p:clrMapOvr>
    <a:masterClrMapping/>
  </p:clrMapOvr>
  <p:timing>
    <p:tnLst>
      <p:par>
        <p:cTn id="1" dur="indefinite" restart="never" nodeType="tmRoot"/>
      </p:par>
    </p:tnLst>
  </p:timing>
</p:sld>
</file>

<file path=ppt/slides/slide8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0876</a:t>
            </a:r>
          </a:p>
        </p:txBody>
      </p:sp>
    </p:spTree>
  </p:cSld>
  <p:clrMapOvr>
    <a:masterClrMapping/>
  </p:clrMapOvr>
  <p:timing>
    <p:tnLst>
      <p:par>
        <p:cTn id="1" dur="indefinite" restart="never" nodeType="tmRoot"/>
      </p:par>
    </p:tnLst>
  </p:timing>
</p:sld>
</file>

<file path=ppt/slides/slide8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0877</a:t>
            </a:r>
          </a:p>
        </p:txBody>
      </p:sp>
    </p:spTree>
  </p:cSld>
  <p:clrMapOvr>
    <a:masterClrMapping/>
  </p:clrMapOvr>
  <p:timing>
    <p:tnLst>
      <p:par>
        <p:cTn id="1" dur="indefinite" restart="never" nodeType="tmRoot"/>
      </p:par>
    </p:tnLst>
  </p:timing>
</p:sld>
</file>

<file path=ppt/slides/slide8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0878</a:t>
            </a:r>
          </a:p>
        </p:txBody>
      </p:sp>
    </p:spTree>
  </p:cSld>
  <p:clrMapOvr>
    <a:masterClrMapping/>
  </p:clrMapOvr>
  <p:timing>
    <p:tnLst>
      <p:par>
        <p:cTn id="1" dur="indefinite" restart="never" nodeType="tmRoot"/>
      </p:par>
    </p:tnLst>
  </p:timing>
</p:sld>
</file>

<file path=ppt/slides/slide8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0879</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3" name="Text Box 5"/>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I’ve come to lift You up</a:t>
            </a:r>
          </a:p>
        </p:txBody>
      </p:sp>
      <p:sp>
        <p:nvSpPr>
          <p:cNvPr id="94214" name="Text Box 6"/>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I’ve come to lift You up</a:t>
            </a:r>
          </a:p>
        </p:txBody>
      </p:sp>
      <p:sp>
        <p:nvSpPr>
          <p:cNvPr id="94215" name="Text Box 7"/>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I’ve come to lift You up</a:t>
            </a:r>
          </a:p>
        </p:txBody>
      </p:sp>
      <p:sp>
        <p:nvSpPr>
          <p:cNvPr id="94216" name="Text Box 8"/>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Oh my Lord say</a:t>
            </a:r>
          </a:p>
        </p:txBody>
      </p:sp>
    </p:spTree>
    <p:extLst>
      <p:ext uri="{BB962C8B-B14F-4D97-AF65-F5344CB8AC3E}">
        <p14:creationId xmlns:p14="http://schemas.microsoft.com/office/powerpoint/2010/main" val="235453698"/>
      </p:ext>
    </p:extLst>
  </p:cSld>
  <p:clrMapOvr>
    <a:masterClrMapping/>
  </p:clrMapOvr>
  <p:timing>
    <p:tnLst>
      <p:par>
        <p:cTn id="1" dur="indefinite" restart="never" nodeType="tmRoot"/>
      </p:par>
    </p:tnLst>
  </p:timing>
</p:sld>
</file>

<file path=ppt/slides/slide8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0880</a:t>
            </a:r>
          </a:p>
        </p:txBody>
      </p:sp>
    </p:spTree>
  </p:cSld>
  <p:clrMapOvr>
    <a:masterClrMapping/>
  </p:clrMapOvr>
  <p:timing>
    <p:tnLst>
      <p:par>
        <p:cTn id="1" dur="indefinite" restart="never" nodeType="tmRoot"/>
      </p:par>
    </p:tnLst>
  </p:timing>
</p:sld>
</file>

<file path=ppt/slides/slide8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0881</a:t>
            </a:r>
          </a:p>
        </p:txBody>
      </p:sp>
    </p:spTree>
  </p:cSld>
  <p:clrMapOvr>
    <a:masterClrMapping/>
  </p:clrMapOvr>
  <p:timing>
    <p:tnLst>
      <p:par>
        <p:cTn id="1" dur="indefinite" restart="never" nodeType="tmRoot"/>
      </p:par>
    </p:tnLst>
  </p:timing>
</p:sld>
</file>

<file path=ppt/slides/slide8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0882</a:t>
            </a:r>
          </a:p>
        </p:txBody>
      </p:sp>
    </p:spTree>
  </p:cSld>
  <p:clrMapOvr>
    <a:masterClrMapping/>
  </p:clrMapOvr>
  <p:timing>
    <p:tnLst>
      <p:par>
        <p:cTn id="1" dur="indefinite" restart="never" nodeType="tmRoot"/>
      </p:par>
    </p:tnLst>
  </p:timing>
</p:sld>
</file>

<file path=ppt/slides/slide8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0883</a:t>
            </a:r>
          </a:p>
        </p:txBody>
      </p:sp>
    </p:spTree>
  </p:cSld>
  <p:clrMapOvr>
    <a:masterClrMapping/>
  </p:clrMapOvr>
  <p:timing>
    <p:tnLst>
      <p:par>
        <p:cTn id="1" dur="indefinite" restart="never" nodeType="tmRoot"/>
      </p:par>
    </p:tnLst>
  </p:timing>
</p:sld>
</file>

<file path=ppt/slides/slide8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0884</a:t>
            </a:r>
          </a:p>
        </p:txBody>
      </p:sp>
    </p:spTree>
  </p:cSld>
  <p:clrMapOvr>
    <a:masterClrMapping/>
  </p:clrMapOvr>
  <p:timing>
    <p:tnLst>
      <p:par>
        <p:cTn id="1" dur="indefinite" restart="never" nodeType="tmRoot"/>
      </p:par>
    </p:tnLst>
  </p:timing>
</p:sld>
</file>

<file path=ppt/slides/slide8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0885</a:t>
            </a:r>
          </a:p>
        </p:txBody>
      </p:sp>
    </p:spTree>
  </p:cSld>
  <p:clrMapOvr>
    <a:masterClrMapping/>
  </p:clrMapOvr>
  <p:timing>
    <p:tnLst>
      <p:par>
        <p:cTn id="1" dur="indefinite" restart="never" nodeType="tmRoot"/>
      </p:par>
    </p:tnLst>
  </p:timing>
</p:sld>
</file>

<file path=ppt/slides/slide8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0886</a:t>
            </a:r>
          </a:p>
        </p:txBody>
      </p:sp>
    </p:spTree>
  </p:cSld>
  <p:clrMapOvr>
    <a:masterClrMapping/>
  </p:clrMapOvr>
  <p:timing>
    <p:tnLst>
      <p:par>
        <p:cTn id="1" dur="indefinite" restart="never" nodeType="tmRoot"/>
      </p:par>
    </p:tnLst>
  </p:timing>
</p:sld>
</file>

<file path=ppt/slides/slide8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0887</a:t>
            </a:r>
          </a:p>
        </p:txBody>
      </p:sp>
    </p:spTree>
  </p:cSld>
  <p:clrMapOvr>
    <a:masterClrMapping/>
  </p:clrMapOvr>
  <p:timing>
    <p:tnLst>
      <p:par>
        <p:cTn id="1" dur="indefinite" restart="never" nodeType="tmRoot"/>
      </p:par>
    </p:tnLst>
  </p:timing>
</p:sld>
</file>

<file path=ppt/slides/slide8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0888</a:t>
            </a:r>
          </a:p>
        </p:txBody>
      </p:sp>
    </p:spTree>
  </p:cSld>
  <p:clrMapOvr>
    <a:masterClrMapping/>
  </p:clrMapOvr>
  <p:timing>
    <p:tnLst>
      <p:par>
        <p:cTn id="1" dur="indefinite" restart="never" nodeType="tmRoot"/>
      </p:par>
    </p:tnLst>
  </p:timing>
</p:sld>
</file>

<file path=ppt/slides/slide8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0889</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7" name="Text Box 5"/>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The spirit of the sovereign Lord is upon You</a:t>
            </a:r>
          </a:p>
        </p:txBody>
      </p:sp>
      <p:sp>
        <p:nvSpPr>
          <p:cNvPr id="95238" name="Text Box 6"/>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Because He has anointed You</a:t>
            </a:r>
          </a:p>
        </p:txBody>
      </p:sp>
      <p:sp>
        <p:nvSpPr>
          <p:cNvPr id="95239" name="Text Box 7"/>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To preach good news</a:t>
            </a:r>
          </a:p>
        </p:txBody>
      </p:sp>
    </p:spTree>
    <p:extLst>
      <p:ext uri="{BB962C8B-B14F-4D97-AF65-F5344CB8AC3E}">
        <p14:creationId xmlns:p14="http://schemas.microsoft.com/office/powerpoint/2010/main" val="1969395700"/>
      </p:ext>
    </p:extLst>
  </p:cSld>
  <p:clrMapOvr>
    <a:masterClrMapping/>
  </p:clrMapOvr>
</p:sld>
</file>

<file path=ppt/slides/slide8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0890</a:t>
            </a:r>
          </a:p>
        </p:txBody>
      </p:sp>
    </p:spTree>
  </p:cSld>
  <p:clrMapOvr>
    <a:masterClrMapping/>
  </p:clrMapOvr>
  <p:timing>
    <p:tnLst>
      <p:par>
        <p:cTn id="1" dur="indefinite" restart="never" nodeType="tmRoot"/>
      </p:par>
    </p:tnLst>
  </p:timing>
</p:sld>
</file>

<file path=ppt/slides/slide8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0891</a:t>
            </a:r>
          </a:p>
        </p:txBody>
      </p:sp>
    </p:spTree>
  </p:cSld>
  <p:clrMapOvr>
    <a:masterClrMapping/>
  </p:clrMapOvr>
  <p:timing>
    <p:tnLst>
      <p:par>
        <p:cTn id="1" dur="indefinite" restart="never" nodeType="tmRoot"/>
      </p:par>
    </p:tnLst>
  </p:timing>
</p:sld>
</file>

<file path=ppt/slides/slide8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0892</a:t>
            </a:r>
          </a:p>
        </p:txBody>
      </p:sp>
    </p:spTree>
  </p:cSld>
  <p:clrMapOvr>
    <a:masterClrMapping/>
  </p:clrMapOvr>
  <p:timing>
    <p:tnLst>
      <p:par>
        <p:cTn id="1" dur="indefinite" restart="never" nodeType="tmRoot"/>
      </p:par>
    </p:tnLst>
  </p:timing>
</p:sld>
</file>

<file path=ppt/slides/slide8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0893</a:t>
            </a:r>
          </a:p>
        </p:txBody>
      </p:sp>
    </p:spTree>
  </p:cSld>
  <p:clrMapOvr>
    <a:masterClrMapping/>
  </p:clrMapOvr>
  <p:timing>
    <p:tnLst>
      <p:par>
        <p:cTn id="1" dur="indefinite" restart="never" nodeType="tmRoot"/>
      </p:par>
    </p:tnLst>
  </p:timing>
</p:sld>
</file>

<file path=ppt/slides/slide8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0894</a:t>
            </a:r>
          </a:p>
        </p:txBody>
      </p:sp>
    </p:spTree>
  </p:cSld>
  <p:clrMapOvr>
    <a:masterClrMapping/>
  </p:clrMapOvr>
  <p:timing>
    <p:tnLst>
      <p:par>
        <p:cTn id="1" dur="indefinite" restart="never" nodeType="tmRoot"/>
      </p:par>
    </p:tnLst>
  </p:timing>
</p:sld>
</file>

<file path=ppt/slides/slide8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0895</a:t>
            </a:r>
          </a:p>
        </p:txBody>
      </p:sp>
    </p:spTree>
  </p:cSld>
  <p:clrMapOvr>
    <a:masterClrMapping/>
  </p:clrMapOvr>
  <p:timing>
    <p:tnLst>
      <p:par>
        <p:cTn id="1" dur="indefinite" restart="never" nodeType="tmRoot"/>
      </p:par>
    </p:tnLst>
  </p:timing>
</p:sld>
</file>

<file path=ppt/slides/slide8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0896</a:t>
            </a:r>
          </a:p>
        </p:txBody>
      </p:sp>
    </p:spTree>
  </p:cSld>
  <p:clrMapOvr>
    <a:masterClrMapping/>
  </p:clrMapOvr>
  <p:timing>
    <p:tnLst>
      <p:par>
        <p:cTn id="1" dur="indefinite" restart="never" nodeType="tmRoot"/>
      </p:par>
    </p:tnLst>
  </p:timing>
</p:sld>
</file>

<file path=ppt/slides/slide8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0897</a:t>
            </a:r>
          </a:p>
        </p:txBody>
      </p:sp>
    </p:spTree>
  </p:cSld>
  <p:clrMapOvr>
    <a:masterClrMapping/>
  </p:clrMapOvr>
  <p:timing>
    <p:tnLst>
      <p:par>
        <p:cTn id="1" dur="indefinite" restart="never" nodeType="tmRoot"/>
      </p:par>
    </p:tnLst>
  </p:timing>
</p:sld>
</file>

<file path=ppt/slides/slide8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0898</a:t>
            </a:r>
          </a:p>
        </p:txBody>
      </p:sp>
    </p:spTree>
  </p:cSld>
  <p:clrMapOvr>
    <a:masterClrMapping/>
  </p:clrMapOvr>
  <p:timing>
    <p:tnLst>
      <p:par>
        <p:cTn id="1" dur="indefinite" restart="never" nodeType="tmRoot"/>
      </p:par>
    </p:tnLst>
  </p:timing>
</p:sld>
</file>

<file path=ppt/slides/slide8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0899</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6" name="Text Box 18"/>
          <p:cNvSpPr txBox="1">
            <a:spLocks noChangeArrowheads="1"/>
          </p:cNvSpPr>
          <p:nvPr/>
        </p:nvSpPr>
        <p:spPr bwMode="auto">
          <a:xfrm>
            <a:off x="76200" y="990600"/>
            <a:ext cx="91440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600" dirty="0">
                <a:solidFill>
                  <a:srgbClr val="FFFFFF"/>
                </a:solidFill>
                <a:effectLst>
                  <a:outerShdw blurRad="38100" dist="38100" dir="2700000" algn="tl">
                    <a:srgbClr val="000000"/>
                  </a:outerShdw>
                </a:effectLst>
              </a:rPr>
              <a:t>And </a:t>
            </a:r>
            <a:r>
              <a:rPr lang="en-US" sz="6600" dirty="0" smtClean="0">
                <a:solidFill>
                  <a:srgbClr val="FFFFFF"/>
                </a:solidFill>
                <a:effectLst>
                  <a:outerShdw blurRad="38100" dist="38100" dir="2700000" algn="tl">
                    <a:srgbClr val="000000"/>
                  </a:outerShdw>
                </a:effectLst>
              </a:rPr>
              <a:t>lift</a:t>
            </a:r>
            <a:endParaRPr lang="en-US" sz="6600" dirty="0">
              <a:solidFill>
                <a:srgbClr val="FFFFFF"/>
              </a:solidFill>
              <a:effectLst>
                <a:outerShdw blurRad="38100" dist="38100" dir="2700000" algn="tl">
                  <a:srgbClr val="000000"/>
                </a:outerShdw>
              </a:effectLst>
            </a:endParaRPr>
          </a:p>
        </p:txBody>
      </p:sp>
      <p:sp>
        <p:nvSpPr>
          <p:cNvPr id="6" name="Text Box 18"/>
          <p:cNvSpPr txBox="1">
            <a:spLocks noChangeArrowheads="1"/>
          </p:cNvSpPr>
          <p:nvPr/>
        </p:nvSpPr>
        <p:spPr bwMode="auto">
          <a:xfrm>
            <a:off x="-37531" y="1905000"/>
            <a:ext cx="91440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6600" dirty="0" smtClean="0">
                <a:solidFill>
                  <a:srgbClr val="FFFFFF"/>
                </a:solidFill>
                <a:effectLst>
                  <a:outerShdw blurRad="38100" dist="38100" dir="2700000" algn="tl">
                    <a:srgbClr val="000000"/>
                  </a:outerShdw>
                </a:effectLst>
              </a:rPr>
              <a:t>His </a:t>
            </a:r>
            <a:r>
              <a:rPr lang="en-US" sz="6600" dirty="0">
                <a:solidFill>
                  <a:srgbClr val="FFFFFF"/>
                </a:solidFill>
                <a:effectLst>
                  <a:outerShdw blurRad="38100" dist="38100" dir="2700000" algn="tl">
                    <a:srgbClr val="000000"/>
                  </a:outerShdw>
                </a:effectLst>
              </a:rPr>
              <a:t>Holy Name!</a:t>
            </a:r>
          </a:p>
        </p:txBody>
      </p:sp>
    </p:spTree>
    <p:extLst>
      <p:ext uri="{BB962C8B-B14F-4D97-AF65-F5344CB8AC3E}">
        <p14:creationId xmlns:p14="http://schemas.microsoft.com/office/powerpoint/2010/main" val="210037843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5" name="Text Box 9"/>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He has sent you to the poor (</a:t>
            </a:r>
            <a:r>
              <a:rPr lang="en-US" sz="3200" i="1">
                <a:solidFill>
                  <a:srgbClr val="FFFFFF"/>
                </a:solidFill>
                <a:effectLst>
                  <a:outerShdw blurRad="38100" dist="38100" dir="2700000" algn="tl">
                    <a:srgbClr val="000000"/>
                  </a:outerShdw>
                </a:effectLst>
              </a:rPr>
              <a:t>this is the year...)</a:t>
            </a:r>
            <a:endParaRPr lang="en-US" sz="3200">
              <a:solidFill>
                <a:srgbClr val="FFFFFF"/>
              </a:solidFill>
              <a:effectLst>
                <a:outerShdw blurRad="38100" dist="38100" dir="2700000" algn="tl">
                  <a:srgbClr val="000000"/>
                </a:outerShdw>
              </a:effectLst>
            </a:endParaRPr>
          </a:p>
        </p:txBody>
      </p:sp>
      <p:sp>
        <p:nvSpPr>
          <p:cNvPr id="96266" name="Text Box 10"/>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To bind the brokenhearted (</a:t>
            </a:r>
            <a:r>
              <a:rPr lang="en-US" sz="3200" i="1">
                <a:solidFill>
                  <a:srgbClr val="FFFFFF"/>
                </a:solidFill>
                <a:effectLst>
                  <a:outerShdw blurRad="38100" dist="38100" dir="2700000" algn="tl">
                    <a:srgbClr val="000000"/>
                  </a:outerShdw>
                </a:effectLst>
              </a:rPr>
              <a:t>this is the day…)</a:t>
            </a:r>
            <a:endParaRPr lang="en-US" sz="3200">
              <a:solidFill>
                <a:srgbClr val="FFFFFF"/>
              </a:solidFill>
              <a:effectLst>
                <a:outerShdw blurRad="38100" dist="38100" dir="2700000" algn="tl">
                  <a:srgbClr val="000000"/>
                </a:outerShdw>
              </a:effectLst>
            </a:endParaRPr>
          </a:p>
        </p:txBody>
      </p:sp>
      <p:sp>
        <p:nvSpPr>
          <p:cNvPr id="96267" name="Text Box 11"/>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To bring freedom to the captives (</a:t>
            </a:r>
            <a:r>
              <a:rPr lang="en-US" sz="3200" i="1">
                <a:solidFill>
                  <a:srgbClr val="FFFFFF"/>
                </a:solidFill>
                <a:effectLst>
                  <a:outerShdw blurRad="38100" dist="38100" dir="2700000" algn="tl">
                    <a:srgbClr val="000000"/>
                  </a:outerShdw>
                </a:effectLst>
              </a:rPr>
              <a:t>this is the year…)</a:t>
            </a:r>
            <a:endParaRPr lang="en-US" sz="3200">
              <a:solidFill>
                <a:srgbClr val="FFFFFF"/>
              </a:solidFill>
              <a:effectLst>
                <a:outerShdw blurRad="38100" dist="38100" dir="2700000" algn="tl">
                  <a:srgbClr val="000000"/>
                </a:outerShdw>
              </a:effectLst>
            </a:endParaRPr>
          </a:p>
        </p:txBody>
      </p:sp>
      <p:sp>
        <p:nvSpPr>
          <p:cNvPr id="96268" name="Text Box 12"/>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And release the ones in darkness</a:t>
            </a:r>
          </a:p>
        </p:txBody>
      </p:sp>
    </p:spTree>
    <p:extLst>
      <p:ext uri="{BB962C8B-B14F-4D97-AF65-F5344CB8AC3E}">
        <p14:creationId xmlns:p14="http://schemas.microsoft.com/office/powerpoint/2010/main" val="1785184245"/>
      </p:ext>
    </p:extLst>
  </p:cSld>
  <p:clrMapOvr>
    <a:masterClrMapping/>
  </p:clrMapOvr>
  <p:timing>
    <p:tnLst>
      <p:par>
        <p:cTn id="1" dur="indefinite" restart="never" nodeType="tmRoot"/>
      </p:par>
    </p:tnLst>
  </p:timing>
</p:sld>
</file>

<file path=ppt/slides/slide9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0900</a:t>
            </a:r>
          </a:p>
        </p:txBody>
      </p:sp>
    </p:spTree>
  </p:cSld>
  <p:clrMapOvr>
    <a:masterClrMapping/>
  </p:clrMapOvr>
  <p:timing>
    <p:tnLst>
      <p:par>
        <p:cTn id="1" dur="indefinite" restart="never" nodeType="tmRoot"/>
      </p:par>
    </p:tnLst>
  </p:timing>
</p:sld>
</file>

<file path=ppt/slides/slide9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0901</a:t>
            </a:r>
          </a:p>
        </p:txBody>
      </p:sp>
    </p:spTree>
  </p:cSld>
  <p:clrMapOvr>
    <a:masterClrMapping/>
  </p:clrMapOvr>
  <p:timing>
    <p:tnLst>
      <p:par>
        <p:cTn id="1" dur="indefinite" restart="never" nodeType="tmRoot"/>
      </p:par>
    </p:tnLst>
  </p:timing>
</p:sld>
</file>

<file path=ppt/slides/slide9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0902</a:t>
            </a:r>
          </a:p>
        </p:txBody>
      </p:sp>
    </p:spTree>
  </p:cSld>
  <p:clrMapOvr>
    <a:masterClrMapping/>
  </p:clrMapOvr>
  <p:timing>
    <p:tnLst>
      <p:par>
        <p:cTn id="1" dur="indefinite" restart="never" nodeType="tmRoot"/>
      </p:par>
    </p:tnLst>
  </p:timing>
</p:sld>
</file>

<file path=ppt/slides/slide9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0903</a:t>
            </a:r>
          </a:p>
        </p:txBody>
      </p:sp>
    </p:spTree>
  </p:cSld>
  <p:clrMapOvr>
    <a:masterClrMapping/>
  </p:clrMapOvr>
  <p:timing>
    <p:tnLst>
      <p:par>
        <p:cTn id="1" dur="indefinite" restart="never" nodeType="tmRoot"/>
      </p:par>
    </p:tnLst>
  </p:timing>
</p:sld>
</file>

<file path=ppt/slides/slide9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0904</a:t>
            </a:r>
          </a:p>
        </p:txBody>
      </p:sp>
    </p:spTree>
  </p:cSld>
  <p:clrMapOvr>
    <a:masterClrMapping/>
  </p:clrMapOvr>
  <p:timing>
    <p:tnLst>
      <p:par>
        <p:cTn id="1" dur="indefinite" restart="never" nodeType="tmRoot"/>
      </p:par>
    </p:tnLst>
  </p:timing>
</p:sld>
</file>

<file path=ppt/slides/slide9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0905</a:t>
            </a:r>
          </a:p>
        </p:txBody>
      </p:sp>
    </p:spTree>
  </p:cSld>
  <p:clrMapOvr>
    <a:masterClrMapping/>
  </p:clrMapOvr>
  <p:timing>
    <p:tnLst>
      <p:par>
        <p:cTn id="1" dur="indefinite" restart="never" nodeType="tmRoot"/>
      </p:par>
    </p:tnLst>
  </p:timing>
</p:sld>
</file>

<file path=ppt/slides/slide9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0906</a:t>
            </a:r>
          </a:p>
        </p:txBody>
      </p:sp>
    </p:spTree>
  </p:cSld>
  <p:clrMapOvr>
    <a:masterClrMapping/>
  </p:clrMapOvr>
  <p:timing>
    <p:tnLst>
      <p:par>
        <p:cTn id="1" dur="indefinite" restart="never" nodeType="tmRoot"/>
      </p:par>
    </p:tnLst>
  </p:timing>
</p:sld>
</file>

<file path=ppt/slides/slide9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0907</a:t>
            </a:r>
          </a:p>
        </p:txBody>
      </p:sp>
    </p:spTree>
  </p:cSld>
  <p:clrMapOvr>
    <a:masterClrMapping/>
  </p:clrMapOvr>
  <p:timing>
    <p:tnLst>
      <p:par>
        <p:cTn id="1" dur="indefinite" restart="never" nodeType="tmRoot"/>
      </p:par>
    </p:tnLst>
  </p:timing>
</p:sld>
</file>

<file path=ppt/slides/slide9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0908</a:t>
            </a:r>
          </a:p>
        </p:txBody>
      </p:sp>
    </p:spTree>
  </p:cSld>
  <p:clrMapOvr>
    <a:masterClrMapping/>
  </p:clrMapOvr>
  <p:timing>
    <p:tnLst>
      <p:par>
        <p:cTn id="1" dur="indefinite" restart="never" nodeType="tmRoot"/>
      </p:par>
    </p:tnLst>
  </p:timing>
</p:sld>
</file>

<file path=ppt/slides/slide9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0909</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6" name="Text Box 6"/>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This is the year</a:t>
            </a:r>
          </a:p>
        </p:txBody>
      </p:sp>
      <p:sp>
        <p:nvSpPr>
          <p:cNvPr id="97287" name="Text Box 7"/>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Of the favor of the Lord</a:t>
            </a:r>
          </a:p>
        </p:txBody>
      </p:sp>
      <p:sp>
        <p:nvSpPr>
          <p:cNvPr id="97288" name="Text Box 8"/>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This is the day</a:t>
            </a:r>
          </a:p>
        </p:txBody>
      </p:sp>
      <p:sp>
        <p:nvSpPr>
          <p:cNvPr id="97289" name="Text Box 9"/>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Of the vengeance of our God</a:t>
            </a:r>
          </a:p>
        </p:txBody>
      </p:sp>
    </p:spTree>
    <p:extLst>
      <p:ext uri="{BB962C8B-B14F-4D97-AF65-F5344CB8AC3E}">
        <p14:creationId xmlns:p14="http://schemas.microsoft.com/office/powerpoint/2010/main" val="2523460569"/>
      </p:ext>
    </p:extLst>
  </p:cSld>
  <p:clrMapOvr>
    <a:masterClrMapping/>
  </p:clrMapOvr>
  <p:timing>
    <p:tnLst>
      <p:par>
        <p:cTn id="1" dur="indefinite" restart="never" nodeType="tmRoot"/>
      </p:par>
    </p:tnLst>
  </p:timing>
</p:sld>
</file>

<file path=ppt/slides/slide9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0910</a:t>
            </a:r>
          </a:p>
        </p:txBody>
      </p:sp>
    </p:spTree>
  </p:cSld>
  <p:clrMapOvr>
    <a:masterClrMapping/>
  </p:clrMapOvr>
  <p:timing>
    <p:tnLst>
      <p:par>
        <p:cTn id="1" dur="indefinite" restart="never" nodeType="tmRoot"/>
      </p:par>
    </p:tnLst>
  </p:timing>
</p:sld>
</file>

<file path=ppt/slides/slide9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0911</a:t>
            </a:r>
          </a:p>
        </p:txBody>
      </p:sp>
    </p:spTree>
  </p:cSld>
  <p:clrMapOvr>
    <a:masterClrMapping/>
  </p:clrMapOvr>
  <p:timing>
    <p:tnLst>
      <p:par>
        <p:cTn id="1" dur="indefinite" restart="never" nodeType="tmRoot"/>
      </p:par>
    </p:tnLst>
  </p:timing>
</p:sld>
</file>

<file path=ppt/slides/slide9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0912</a:t>
            </a:r>
          </a:p>
        </p:txBody>
      </p:sp>
    </p:spTree>
  </p:cSld>
  <p:clrMapOvr>
    <a:masterClrMapping/>
  </p:clrMapOvr>
  <p:timing>
    <p:tnLst>
      <p:par>
        <p:cTn id="1" dur="indefinite" restart="never" nodeType="tmRoot"/>
      </p:par>
    </p:tnLst>
  </p:timing>
</p:sld>
</file>

<file path=ppt/slides/slide9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0913</a:t>
            </a:r>
          </a:p>
        </p:txBody>
      </p:sp>
    </p:spTree>
  </p:cSld>
  <p:clrMapOvr>
    <a:masterClrMapping/>
  </p:clrMapOvr>
  <p:timing>
    <p:tnLst>
      <p:par>
        <p:cTn id="1" dur="indefinite" restart="never" nodeType="tmRoot"/>
      </p:par>
    </p:tnLst>
  </p:timing>
</p:sld>
</file>

<file path=ppt/slides/slide9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0914</a:t>
            </a:r>
          </a:p>
        </p:txBody>
      </p:sp>
    </p:spTree>
  </p:cSld>
  <p:clrMapOvr>
    <a:masterClrMapping/>
  </p:clrMapOvr>
  <p:timing>
    <p:tnLst>
      <p:par>
        <p:cTn id="1" dur="indefinite" restart="never" nodeType="tmRoot"/>
      </p:par>
    </p:tnLst>
  </p:timing>
</p:sld>
</file>

<file path=ppt/slides/slide9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0915</a:t>
            </a:r>
          </a:p>
        </p:txBody>
      </p:sp>
    </p:spTree>
  </p:cSld>
  <p:clrMapOvr>
    <a:masterClrMapping/>
  </p:clrMapOvr>
  <p:timing>
    <p:tnLst>
      <p:par>
        <p:cTn id="1" dur="indefinite" restart="never" nodeType="tmRoot"/>
      </p:par>
    </p:tnLst>
  </p:timing>
</p:sld>
</file>

<file path=ppt/slides/slide9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0916</a:t>
            </a:r>
          </a:p>
        </p:txBody>
      </p:sp>
    </p:spTree>
  </p:cSld>
  <p:clrMapOvr>
    <a:masterClrMapping/>
  </p:clrMapOvr>
  <p:timing>
    <p:tnLst>
      <p:par>
        <p:cTn id="1" dur="indefinite" restart="never" nodeType="tmRoot"/>
      </p:par>
    </p:tnLst>
  </p:timing>
</p:sld>
</file>

<file path=ppt/slides/slide9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0917</a:t>
            </a:r>
          </a:p>
        </p:txBody>
      </p:sp>
    </p:spTree>
  </p:cSld>
  <p:clrMapOvr>
    <a:masterClrMapping/>
  </p:clrMapOvr>
  <p:timing>
    <p:tnLst>
      <p:par>
        <p:cTn id="1" dur="indefinite" restart="never" nodeType="tmRoot"/>
      </p:par>
    </p:tnLst>
  </p:timing>
</p:sld>
</file>

<file path=ppt/slides/slide9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0918</a:t>
            </a:r>
          </a:p>
        </p:txBody>
      </p:sp>
    </p:spTree>
  </p:cSld>
  <p:clrMapOvr>
    <a:masterClrMapping/>
  </p:clrMapOvr>
  <p:timing>
    <p:tnLst>
      <p:par>
        <p:cTn id="1" dur="indefinite" restart="never" nodeType="tmRoot"/>
      </p:par>
    </p:tnLst>
  </p:timing>
</p:sld>
</file>

<file path=ppt/slides/slide9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0919</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13" name="Text Box 9"/>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He will comfort all who mourn (</a:t>
            </a:r>
            <a:r>
              <a:rPr lang="en-US" sz="3200" i="1">
                <a:solidFill>
                  <a:srgbClr val="FFFFFF"/>
                </a:solidFill>
                <a:effectLst>
                  <a:outerShdw blurRad="38100" dist="38100" dir="2700000" algn="tl">
                    <a:srgbClr val="000000"/>
                  </a:outerShdw>
                </a:effectLst>
              </a:rPr>
              <a:t>this is the year…)</a:t>
            </a:r>
            <a:endParaRPr lang="en-US" sz="3200">
              <a:solidFill>
                <a:srgbClr val="FFFFFF"/>
              </a:solidFill>
              <a:effectLst>
                <a:outerShdw blurRad="38100" dist="38100" dir="2700000" algn="tl">
                  <a:srgbClr val="000000"/>
                </a:outerShdw>
              </a:effectLst>
            </a:endParaRPr>
          </a:p>
        </p:txBody>
      </p:sp>
      <p:sp>
        <p:nvSpPr>
          <p:cNvPr id="98314" name="Text Box 10"/>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He will provide for those who grieve in Zion </a:t>
            </a:r>
          </a:p>
        </p:txBody>
      </p:sp>
      <p:sp>
        <p:nvSpPr>
          <p:cNvPr id="98315" name="Text Box 11"/>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t>
            </a:r>
            <a:r>
              <a:rPr lang="en-US" sz="3200" i="1">
                <a:solidFill>
                  <a:srgbClr val="FFFFFF"/>
                </a:solidFill>
                <a:effectLst>
                  <a:outerShdw blurRad="38100" dist="38100" dir="2700000" algn="tl">
                    <a:srgbClr val="000000"/>
                  </a:outerShdw>
                </a:effectLst>
              </a:rPr>
              <a:t>this is the day…)</a:t>
            </a:r>
            <a:endParaRPr lang="en-US" sz="3200">
              <a:solidFill>
                <a:srgbClr val="FFFFFF"/>
              </a:solidFill>
              <a:effectLst>
                <a:outerShdw blurRad="38100" dist="38100" dir="2700000" algn="tl">
                  <a:srgbClr val="000000"/>
                </a:outerShdw>
              </a:effectLst>
            </a:endParaRPr>
          </a:p>
        </p:txBody>
      </p:sp>
      <p:sp>
        <p:nvSpPr>
          <p:cNvPr id="98316" name="Text Box 12"/>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He’s pouring out His oil of gladness (</a:t>
            </a:r>
            <a:r>
              <a:rPr lang="en-US" sz="3200" i="1">
                <a:solidFill>
                  <a:srgbClr val="FFFFFF"/>
                </a:solidFill>
                <a:effectLst>
                  <a:outerShdw blurRad="38100" dist="38100" dir="2700000" algn="tl">
                    <a:srgbClr val="000000"/>
                  </a:outerShdw>
                </a:effectLst>
              </a:rPr>
              <a:t>this is the year..)</a:t>
            </a:r>
            <a:endParaRPr lang="en-US" sz="3200">
              <a:solidFill>
                <a:srgbClr val="FFFFFF"/>
              </a:solidFill>
              <a:effectLst>
                <a:outerShdw blurRad="38100" dist="38100" dir="2700000" algn="tl">
                  <a:srgbClr val="000000"/>
                </a:outerShdw>
              </a:effectLst>
            </a:endParaRPr>
          </a:p>
        </p:txBody>
      </p:sp>
      <p:sp>
        <p:nvSpPr>
          <p:cNvPr id="98317" name="Text Box 13"/>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Instead of mourning we will praise</a:t>
            </a:r>
          </a:p>
        </p:txBody>
      </p:sp>
    </p:spTree>
    <p:extLst>
      <p:ext uri="{BB962C8B-B14F-4D97-AF65-F5344CB8AC3E}">
        <p14:creationId xmlns:p14="http://schemas.microsoft.com/office/powerpoint/2010/main" val="2715513273"/>
      </p:ext>
    </p:extLst>
  </p:cSld>
  <p:clrMapOvr>
    <a:masterClrMapping/>
  </p:clrMapOvr>
</p:sld>
</file>

<file path=ppt/slides/slide9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0920</a:t>
            </a:r>
          </a:p>
        </p:txBody>
      </p:sp>
    </p:spTree>
  </p:cSld>
  <p:clrMapOvr>
    <a:masterClrMapping/>
  </p:clrMapOvr>
  <p:timing>
    <p:tnLst>
      <p:par>
        <p:cTn id="1" dur="indefinite" restart="never" nodeType="tmRoot"/>
      </p:par>
    </p:tnLst>
  </p:timing>
</p:sld>
</file>

<file path=ppt/slides/slide9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0921</a:t>
            </a:r>
          </a:p>
        </p:txBody>
      </p:sp>
    </p:spTree>
  </p:cSld>
  <p:clrMapOvr>
    <a:masterClrMapping/>
  </p:clrMapOvr>
  <p:timing>
    <p:tnLst>
      <p:par>
        <p:cTn id="1" dur="indefinite" restart="never" nodeType="tmRoot"/>
      </p:par>
    </p:tnLst>
  </p:timing>
</p:sld>
</file>

<file path=ppt/slides/slide9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0922</a:t>
            </a:r>
          </a:p>
        </p:txBody>
      </p:sp>
    </p:spTree>
  </p:cSld>
  <p:clrMapOvr>
    <a:masterClrMapping/>
  </p:clrMapOvr>
  <p:timing>
    <p:tnLst>
      <p:par>
        <p:cTn id="1" dur="indefinite" restart="never" nodeType="tmRoot"/>
      </p:par>
    </p:tnLst>
  </p:timing>
</p:sld>
</file>

<file path=ppt/slides/slide9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0923</a:t>
            </a:r>
          </a:p>
        </p:txBody>
      </p:sp>
    </p:spTree>
  </p:cSld>
  <p:clrMapOvr>
    <a:masterClrMapping/>
  </p:clrMapOvr>
  <p:timing>
    <p:tnLst>
      <p:par>
        <p:cTn id="1" dur="indefinite" restart="never" nodeType="tmRoot"/>
      </p:par>
    </p:tnLst>
  </p:timing>
</p:sld>
</file>

<file path=ppt/slides/slide9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0924</a:t>
            </a:r>
          </a:p>
        </p:txBody>
      </p:sp>
    </p:spTree>
  </p:cSld>
  <p:clrMapOvr>
    <a:masterClrMapping/>
  </p:clrMapOvr>
  <p:timing>
    <p:tnLst>
      <p:par>
        <p:cTn id="1" dur="indefinite" restart="never" nodeType="tmRoot"/>
      </p:par>
    </p:tnLst>
  </p:timing>
</p:sld>
</file>

<file path=ppt/slides/slide9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0925</a:t>
            </a:r>
          </a:p>
        </p:txBody>
      </p:sp>
    </p:spTree>
  </p:cSld>
  <p:clrMapOvr>
    <a:masterClrMapping/>
  </p:clrMapOvr>
  <p:timing>
    <p:tnLst>
      <p:par>
        <p:cTn id="1" dur="indefinite" restart="never" nodeType="tmRoot"/>
      </p:par>
    </p:tnLst>
  </p:timing>
</p:sld>
</file>

<file path=ppt/slides/slide9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0926</a:t>
            </a:r>
          </a:p>
        </p:txBody>
      </p:sp>
    </p:spTree>
  </p:cSld>
  <p:clrMapOvr>
    <a:masterClrMapping/>
  </p:clrMapOvr>
  <p:timing>
    <p:tnLst>
      <p:par>
        <p:cTn id="1" dur="indefinite" restart="never" nodeType="tmRoot"/>
      </p:par>
    </p:tnLst>
  </p:timing>
</p:sld>
</file>

<file path=ppt/slides/slide9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0927</a:t>
            </a:r>
          </a:p>
        </p:txBody>
      </p:sp>
    </p:spTree>
  </p:cSld>
  <p:clrMapOvr>
    <a:masterClrMapping/>
  </p:clrMapOvr>
  <p:timing>
    <p:tnLst>
      <p:par>
        <p:cTn id="1" dur="indefinite" restart="never" nodeType="tmRoot"/>
      </p:par>
    </p:tnLst>
  </p:timing>
</p:sld>
</file>

<file path=ppt/slides/slide9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0928</a:t>
            </a:r>
          </a:p>
        </p:txBody>
      </p:sp>
    </p:spTree>
  </p:cSld>
  <p:clrMapOvr>
    <a:masterClrMapping/>
  </p:clrMapOvr>
  <p:timing>
    <p:tnLst>
      <p:par>
        <p:cTn id="1" dur="indefinite" restart="never" nodeType="tmRoot"/>
      </p:par>
    </p:tnLst>
  </p:timing>
</p:sld>
</file>

<file path=ppt/slides/slide9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0929</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6" name="Text Box 8"/>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Be bold, be strong for the Lord your God is with you</a:t>
            </a:r>
          </a:p>
        </p:txBody>
      </p:sp>
      <p:sp>
        <p:nvSpPr>
          <p:cNvPr id="99337" name="Text Box 9"/>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(repeat)</a:t>
            </a:r>
          </a:p>
        </p:txBody>
      </p:sp>
      <p:sp>
        <p:nvSpPr>
          <p:cNvPr id="99338" name="Text Box 10"/>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am not afraid, I am not dismayed</a:t>
            </a:r>
          </a:p>
        </p:txBody>
      </p:sp>
      <p:sp>
        <p:nvSpPr>
          <p:cNvPr id="99339" name="Text Box 11"/>
          <p:cNvSpPr txBox="1">
            <a:spLocks noChangeArrowheads="1"/>
          </p:cNvSpPr>
          <p:nvPr/>
        </p:nvSpPr>
        <p:spPr bwMode="auto">
          <a:xfrm>
            <a:off x="0" y="16002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I’m walking in faith and victory, walking in faith and victory</a:t>
            </a:r>
          </a:p>
        </p:txBody>
      </p:sp>
      <p:sp>
        <p:nvSpPr>
          <p:cNvPr id="99340" name="Text Box 12"/>
          <p:cNvSpPr txBox="1">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For the Lord your God is with You</a:t>
            </a:r>
          </a:p>
        </p:txBody>
      </p:sp>
    </p:spTree>
    <p:extLst>
      <p:ext uri="{BB962C8B-B14F-4D97-AF65-F5344CB8AC3E}">
        <p14:creationId xmlns:p14="http://schemas.microsoft.com/office/powerpoint/2010/main" val="2109949827"/>
      </p:ext>
    </p:extLst>
  </p:cSld>
  <p:clrMapOvr>
    <a:masterClrMapping/>
  </p:clrMapOvr>
</p:sld>
</file>

<file path=ppt/slides/slide9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0930</a:t>
            </a:r>
          </a:p>
        </p:txBody>
      </p:sp>
    </p:spTree>
  </p:cSld>
  <p:clrMapOvr>
    <a:masterClrMapping/>
  </p:clrMapOvr>
  <p:timing>
    <p:tnLst>
      <p:par>
        <p:cTn id="1" dur="indefinite" restart="never" nodeType="tmRoot"/>
      </p:par>
    </p:tnLst>
  </p:timing>
</p:sld>
</file>

<file path=ppt/slides/slide9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0931</a:t>
            </a:r>
          </a:p>
        </p:txBody>
      </p:sp>
    </p:spTree>
  </p:cSld>
  <p:clrMapOvr>
    <a:masterClrMapping/>
  </p:clrMapOvr>
  <p:timing>
    <p:tnLst>
      <p:par>
        <p:cTn id="1" dur="indefinite" restart="never" nodeType="tmRoot"/>
      </p:par>
    </p:tnLst>
  </p:timing>
</p:sld>
</file>

<file path=ppt/slides/slide9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0932</a:t>
            </a:r>
          </a:p>
        </p:txBody>
      </p:sp>
    </p:spTree>
  </p:cSld>
  <p:clrMapOvr>
    <a:masterClrMapping/>
  </p:clrMapOvr>
  <p:timing>
    <p:tnLst>
      <p:par>
        <p:cTn id="1" dur="indefinite" restart="never" nodeType="tmRoot"/>
      </p:par>
    </p:tnLst>
  </p:timing>
</p:sld>
</file>

<file path=ppt/slides/slide9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0933</a:t>
            </a:r>
          </a:p>
        </p:txBody>
      </p:sp>
    </p:spTree>
  </p:cSld>
  <p:clrMapOvr>
    <a:masterClrMapping/>
  </p:clrMapOvr>
  <p:timing>
    <p:tnLst>
      <p:par>
        <p:cTn id="1" dur="indefinite" restart="never" nodeType="tmRoot"/>
      </p:par>
    </p:tnLst>
  </p:timing>
</p:sld>
</file>

<file path=ppt/slides/slide9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0934</a:t>
            </a:r>
          </a:p>
        </p:txBody>
      </p:sp>
    </p:spTree>
  </p:cSld>
  <p:clrMapOvr>
    <a:masterClrMapping/>
  </p:clrMapOvr>
  <p:timing>
    <p:tnLst>
      <p:par>
        <p:cTn id="1" dur="indefinite" restart="never" nodeType="tmRoot"/>
      </p:par>
    </p:tnLst>
  </p:timing>
</p:sld>
</file>

<file path=ppt/slides/slide9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0935</a:t>
            </a:r>
          </a:p>
        </p:txBody>
      </p:sp>
    </p:spTree>
  </p:cSld>
  <p:clrMapOvr>
    <a:masterClrMapping/>
  </p:clrMapOvr>
  <p:timing>
    <p:tnLst>
      <p:par>
        <p:cTn id="1" dur="indefinite" restart="never" nodeType="tmRoot"/>
      </p:par>
    </p:tnLst>
  </p:timing>
</p:sld>
</file>

<file path=ppt/slides/slide9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0936</a:t>
            </a:r>
          </a:p>
        </p:txBody>
      </p:sp>
    </p:spTree>
  </p:cSld>
  <p:clrMapOvr>
    <a:masterClrMapping/>
  </p:clrMapOvr>
  <p:timing>
    <p:tnLst>
      <p:par>
        <p:cTn id="1" dur="indefinite" restart="never" nodeType="tmRoot"/>
      </p:par>
    </p:tnLst>
  </p:timing>
</p:sld>
</file>

<file path=ppt/slides/slide9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0937</a:t>
            </a:r>
          </a:p>
        </p:txBody>
      </p:sp>
    </p:spTree>
  </p:cSld>
  <p:clrMapOvr>
    <a:masterClrMapping/>
  </p:clrMapOvr>
  <p:timing>
    <p:tnLst>
      <p:par>
        <p:cTn id="1" dur="indefinite" restart="never" nodeType="tmRoot"/>
      </p:par>
    </p:tnLst>
  </p:timing>
</p:sld>
</file>

<file path=ppt/slides/slide9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0938</a:t>
            </a:r>
          </a:p>
        </p:txBody>
      </p:sp>
    </p:spTree>
  </p:cSld>
  <p:clrMapOvr>
    <a:masterClrMapping/>
  </p:clrMapOvr>
  <p:timing>
    <p:tnLst>
      <p:par>
        <p:cTn id="1" dur="indefinite" restart="never" nodeType="tmRoot"/>
      </p:par>
    </p:tnLst>
  </p:timing>
</p:sld>
</file>

<file path=ppt/slides/slide9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0939</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61" name="Text Box 9"/>
          <p:cNvSpPr txBox="1">
            <a:spLocks noChangeArrowheads="1"/>
          </p:cNvSpPr>
          <p:nvPr/>
        </p:nvSpPr>
        <p:spPr bwMode="auto">
          <a:xfrm>
            <a:off x="0" y="228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Deep within there is a hunger for a love beyond my own</a:t>
            </a:r>
          </a:p>
        </p:txBody>
      </p:sp>
      <p:sp>
        <p:nvSpPr>
          <p:cNvPr id="100362" name="Text Box 10"/>
          <p:cNvSpPr txBox="1">
            <a:spLocks noChangeArrowheads="1"/>
          </p:cNvSpPr>
          <p:nvPr/>
        </p:nvSpPr>
        <p:spPr bwMode="auto">
          <a:xfrm>
            <a:off x="0" y="6858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In my soul there is a thirsting for a refreshing from Your throne</a:t>
            </a:r>
          </a:p>
        </p:txBody>
      </p:sp>
      <p:sp>
        <p:nvSpPr>
          <p:cNvPr id="100363" name="Text Box 11"/>
          <p:cNvSpPr txBox="1">
            <a:spLocks noChangeArrowheads="1"/>
          </p:cNvSpPr>
          <p:nvPr/>
        </p:nvSpPr>
        <p:spPr bwMode="auto">
          <a:xfrm>
            <a:off x="0" y="1447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For in the time of dryness, I whisper out Your name</a:t>
            </a:r>
          </a:p>
        </p:txBody>
      </p:sp>
      <p:sp>
        <p:nvSpPr>
          <p:cNvPr id="100364" name="Text Box 12"/>
          <p:cNvSpPr txBox="1">
            <a:spLocks noChangeArrowheads="1"/>
          </p:cNvSpPr>
          <p:nvPr/>
        </p:nvSpPr>
        <p:spPr bwMode="auto">
          <a:xfrm>
            <a:off x="0" y="19050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solidFill>
                  <a:srgbClr val="FFFFFF"/>
                </a:solidFill>
                <a:effectLst>
                  <a:outerShdw blurRad="38100" dist="38100" dir="2700000" algn="tl">
                    <a:srgbClr val="000000"/>
                  </a:outerShdw>
                </a:effectLst>
              </a:rPr>
              <a:t>Asking You to take this hardness, shine Your light in the darkness</a:t>
            </a:r>
          </a:p>
        </p:txBody>
      </p:sp>
    </p:spTree>
    <p:extLst>
      <p:ext uri="{BB962C8B-B14F-4D97-AF65-F5344CB8AC3E}">
        <p14:creationId xmlns:p14="http://schemas.microsoft.com/office/powerpoint/2010/main" val="4201360734"/>
      </p:ext>
    </p:extLst>
  </p:cSld>
  <p:clrMapOvr>
    <a:masterClrMapping/>
  </p:clrMapOvr>
</p:sld>
</file>

<file path=ppt/slides/slide9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0940</a:t>
            </a:r>
          </a:p>
        </p:txBody>
      </p:sp>
    </p:spTree>
  </p:cSld>
  <p:clrMapOvr>
    <a:masterClrMapping/>
  </p:clrMapOvr>
  <p:timing>
    <p:tnLst>
      <p:par>
        <p:cTn id="1" dur="indefinite" restart="never" nodeType="tmRoot"/>
      </p:par>
    </p:tnLst>
  </p:timing>
</p:sld>
</file>

<file path=ppt/slides/slide9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0941</a:t>
            </a:r>
          </a:p>
        </p:txBody>
      </p:sp>
    </p:spTree>
  </p:cSld>
  <p:clrMapOvr>
    <a:masterClrMapping/>
  </p:clrMapOvr>
  <p:timing>
    <p:tnLst>
      <p:par>
        <p:cTn id="1" dur="indefinite" restart="never" nodeType="tmRoot"/>
      </p:par>
    </p:tnLst>
  </p:timing>
</p:sld>
</file>

<file path=ppt/slides/slide9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0942</a:t>
            </a:r>
          </a:p>
        </p:txBody>
      </p:sp>
    </p:spTree>
  </p:cSld>
  <p:clrMapOvr>
    <a:masterClrMapping/>
  </p:clrMapOvr>
  <p:timing>
    <p:tnLst>
      <p:par>
        <p:cTn id="1" dur="indefinite" restart="never" nodeType="tmRoot"/>
      </p:par>
    </p:tnLst>
  </p:timing>
</p:sld>
</file>

<file path=ppt/slides/slide9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0943</a:t>
            </a:r>
          </a:p>
        </p:txBody>
      </p:sp>
    </p:spTree>
  </p:cSld>
  <p:clrMapOvr>
    <a:masterClrMapping/>
  </p:clrMapOvr>
  <p:timing>
    <p:tnLst>
      <p:par>
        <p:cTn id="1" dur="indefinite" restart="never" nodeType="tmRoot"/>
      </p:par>
    </p:tnLst>
  </p:timing>
</p:sld>
</file>

<file path=ppt/slides/slide9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0944</a:t>
            </a:r>
          </a:p>
        </p:txBody>
      </p:sp>
    </p:spTree>
  </p:cSld>
  <p:clrMapOvr>
    <a:masterClrMapping/>
  </p:clrMapOvr>
  <p:timing>
    <p:tnLst>
      <p:par>
        <p:cTn id="1" dur="indefinite" restart="never" nodeType="tmRoot"/>
      </p:par>
    </p:tnLst>
  </p:timing>
</p:sld>
</file>

<file path=ppt/slides/slide9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0945</a:t>
            </a:r>
          </a:p>
        </p:txBody>
      </p:sp>
    </p:spTree>
  </p:cSld>
  <p:clrMapOvr>
    <a:masterClrMapping/>
  </p:clrMapOvr>
  <p:timing>
    <p:tnLst>
      <p:par>
        <p:cTn id="1" dur="indefinite" restart="never" nodeType="tmRoot"/>
      </p:par>
    </p:tnLst>
  </p:timing>
</p:sld>
</file>

<file path=ppt/slides/slide9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0946</a:t>
            </a:r>
          </a:p>
        </p:txBody>
      </p:sp>
    </p:spTree>
  </p:cSld>
  <p:clrMapOvr>
    <a:masterClrMapping/>
  </p:clrMapOvr>
  <p:timing>
    <p:tnLst>
      <p:par>
        <p:cTn id="1" dur="indefinite" restart="never" nodeType="tmRoot"/>
      </p:par>
    </p:tnLst>
  </p:timing>
</p:sld>
</file>

<file path=ppt/slides/slide9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0947</a:t>
            </a:r>
          </a:p>
        </p:txBody>
      </p:sp>
    </p:spTree>
  </p:cSld>
  <p:clrMapOvr>
    <a:masterClrMapping/>
  </p:clrMapOvr>
  <p:timing>
    <p:tnLst>
      <p:par>
        <p:cTn id="1" dur="indefinite" restart="never" nodeType="tmRoot"/>
      </p:par>
    </p:tnLst>
  </p:timing>
</p:sld>
</file>

<file path=ppt/slides/slide9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0948</a:t>
            </a:r>
          </a:p>
        </p:txBody>
      </p:sp>
    </p:spTree>
  </p:cSld>
  <p:clrMapOvr>
    <a:masterClrMapping/>
  </p:clrMapOvr>
  <p:timing>
    <p:tnLst>
      <p:par>
        <p:cTn id="1" dur="indefinite" restart="never" nodeType="tmRoot"/>
      </p:par>
    </p:tnLst>
  </p:timing>
</p:sld>
</file>

<file path=ppt/slides/slide9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0949</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6" name="Text Box 10"/>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All I want is, All of You and none of me</a:t>
            </a:r>
          </a:p>
        </p:txBody>
      </p:sp>
      <p:sp>
        <p:nvSpPr>
          <p:cNvPr id="101387" name="Text Box 11"/>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Lord break my heart</a:t>
            </a:r>
          </a:p>
        </p:txBody>
      </p:sp>
      <p:sp>
        <p:nvSpPr>
          <p:cNvPr id="101388" name="Text Box 12"/>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Split the rock and water me, Lord break my heart</a:t>
            </a:r>
          </a:p>
        </p:txBody>
      </p:sp>
      <p:sp>
        <p:nvSpPr>
          <p:cNvPr id="101389" name="Text Box 13"/>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want to be holy, Lord break my heart</a:t>
            </a:r>
          </a:p>
        </p:txBody>
      </p:sp>
      <p:sp>
        <p:nvSpPr>
          <p:cNvPr id="101390" name="Text Box 14"/>
          <p:cNvSpPr txBox="1">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Break the chains deliver me, Lord break my heart</a:t>
            </a:r>
          </a:p>
        </p:txBody>
      </p:sp>
    </p:spTree>
    <p:extLst>
      <p:ext uri="{BB962C8B-B14F-4D97-AF65-F5344CB8AC3E}">
        <p14:creationId xmlns:p14="http://schemas.microsoft.com/office/powerpoint/2010/main" val="1963858179"/>
      </p:ext>
    </p:extLst>
  </p:cSld>
  <p:clrMapOvr>
    <a:masterClrMapping/>
  </p:clrMapOvr>
</p:sld>
</file>

<file path=ppt/slides/slide9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0950</a:t>
            </a:r>
          </a:p>
        </p:txBody>
      </p:sp>
    </p:spTree>
  </p:cSld>
  <p:clrMapOvr>
    <a:masterClrMapping/>
  </p:clrMapOvr>
  <p:timing>
    <p:tnLst>
      <p:par>
        <p:cTn id="1" dur="indefinite" restart="never" nodeType="tmRoot"/>
      </p:par>
    </p:tnLst>
  </p:timing>
</p:sld>
</file>

<file path=ppt/slides/slide9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0951</a:t>
            </a:r>
          </a:p>
        </p:txBody>
      </p:sp>
    </p:spTree>
  </p:cSld>
  <p:clrMapOvr>
    <a:masterClrMapping/>
  </p:clrMapOvr>
  <p:timing>
    <p:tnLst>
      <p:par>
        <p:cTn id="1" dur="indefinite" restart="never" nodeType="tmRoot"/>
      </p:par>
    </p:tnLst>
  </p:timing>
</p:sld>
</file>

<file path=ppt/slides/slide9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0952</a:t>
            </a:r>
          </a:p>
        </p:txBody>
      </p:sp>
    </p:spTree>
  </p:cSld>
  <p:clrMapOvr>
    <a:masterClrMapping/>
  </p:clrMapOvr>
  <p:timing>
    <p:tnLst>
      <p:par>
        <p:cTn id="1" dur="indefinite" restart="never" nodeType="tmRoot"/>
      </p:par>
    </p:tnLst>
  </p:timing>
</p:sld>
</file>

<file path=ppt/slides/slide9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0953</a:t>
            </a:r>
          </a:p>
        </p:txBody>
      </p:sp>
    </p:spTree>
  </p:cSld>
  <p:clrMapOvr>
    <a:masterClrMapping/>
  </p:clrMapOvr>
  <p:timing>
    <p:tnLst>
      <p:par>
        <p:cTn id="1" dur="indefinite" restart="never" nodeType="tmRoot"/>
      </p:par>
    </p:tnLst>
  </p:timing>
</p:sld>
</file>

<file path=ppt/slides/slide9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0954</a:t>
            </a:r>
          </a:p>
        </p:txBody>
      </p:sp>
    </p:spTree>
  </p:cSld>
  <p:clrMapOvr>
    <a:masterClrMapping/>
  </p:clrMapOvr>
  <p:timing>
    <p:tnLst>
      <p:par>
        <p:cTn id="1" dur="indefinite" restart="never" nodeType="tmRoot"/>
      </p:par>
    </p:tnLst>
  </p:timing>
</p:sld>
</file>

<file path=ppt/slides/slide9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0955</a:t>
            </a:r>
          </a:p>
        </p:txBody>
      </p:sp>
    </p:spTree>
  </p:cSld>
  <p:clrMapOvr>
    <a:masterClrMapping/>
  </p:clrMapOvr>
  <p:timing>
    <p:tnLst>
      <p:par>
        <p:cTn id="1" dur="indefinite" restart="never" nodeType="tmRoot"/>
      </p:par>
    </p:tnLst>
  </p:timing>
</p:sld>
</file>

<file path=ppt/slides/slide9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0956</a:t>
            </a:r>
          </a:p>
        </p:txBody>
      </p:sp>
    </p:spTree>
  </p:cSld>
  <p:clrMapOvr>
    <a:masterClrMapping/>
  </p:clrMapOvr>
  <p:timing>
    <p:tnLst>
      <p:par>
        <p:cTn id="1" dur="indefinite" restart="never" nodeType="tmRoot"/>
      </p:par>
    </p:tnLst>
  </p:timing>
</p:sld>
</file>

<file path=ppt/slides/slide9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0957</a:t>
            </a:r>
          </a:p>
        </p:txBody>
      </p:sp>
    </p:spTree>
  </p:cSld>
  <p:clrMapOvr>
    <a:masterClrMapping/>
  </p:clrMapOvr>
  <p:timing>
    <p:tnLst>
      <p:par>
        <p:cTn id="1" dur="indefinite" restart="never" nodeType="tmRoot"/>
      </p:par>
    </p:tnLst>
  </p:timing>
</p:sld>
</file>

<file path=ppt/slides/slide9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0958</a:t>
            </a:r>
          </a:p>
        </p:txBody>
      </p:sp>
    </p:spTree>
  </p:cSld>
  <p:clrMapOvr>
    <a:masterClrMapping/>
  </p:clrMapOvr>
  <p:timing>
    <p:tnLst>
      <p:par>
        <p:cTn id="1" dur="indefinite" restart="never" nodeType="tmRoot"/>
      </p:par>
    </p:tnLst>
  </p:timing>
</p:sld>
</file>

<file path=ppt/slides/slide9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95600" y="1663700"/>
            <a:ext cx="4019550" cy="1570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0959</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0" name="Text Box 10"/>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Break my heart, let Your living waters flow</a:t>
            </a:r>
          </a:p>
        </p:txBody>
      </p:sp>
      <p:sp>
        <p:nvSpPr>
          <p:cNvPr id="102411" name="Text Box 11"/>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Break my heart, and make me whole</a:t>
            </a:r>
          </a:p>
        </p:txBody>
      </p:sp>
      <p:sp>
        <p:nvSpPr>
          <p:cNvPr id="102412" name="Text Box 12"/>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Break my heart, set a fire to my soul</a:t>
            </a:r>
          </a:p>
        </p:txBody>
      </p:sp>
      <p:sp>
        <p:nvSpPr>
          <p:cNvPr id="102413" name="Text Box 13"/>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All of you, none of me, Lord break my heart</a:t>
            </a:r>
          </a:p>
        </p:txBody>
      </p:sp>
    </p:spTree>
    <p:extLst>
      <p:ext uri="{BB962C8B-B14F-4D97-AF65-F5344CB8AC3E}">
        <p14:creationId xmlns:p14="http://schemas.microsoft.com/office/powerpoint/2010/main" val="2532019246"/>
      </p:ext>
    </p:extLst>
  </p:cSld>
  <p:clrMapOvr>
    <a:masterClrMapping/>
  </p:clrMapOvr>
</p:sld>
</file>

<file path=ppt/slides/slide9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0960</a:t>
            </a:r>
          </a:p>
        </p:txBody>
      </p:sp>
    </p:spTree>
  </p:cSld>
  <p:clrMapOvr>
    <a:masterClrMapping/>
  </p:clrMapOvr>
  <p:timing>
    <p:tnLst>
      <p:par>
        <p:cTn id="1" dur="indefinite" restart="never" nodeType="tmRoot"/>
      </p:par>
    </p:tnLst>
  </p:timing>
</p:sld>
</file>

<file path=ppt/slides/slide9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0961</a:t>
            </a:r>
          </a:p>
        </p:txBody>
      </p:sp>
    </p:spTree>
  </p:cSld>
  <p:clrMapOvr>
    <a:masterClrMapping/>
  </p:clrMapOvr>
  <p:timing>
    <p:tnLst>
      <p:par>
        <p:cTn id="1" dur="indefinite" restart="never" nodeType="tmRoot"/>
      </p:par>
    </p:tnLst>
  </p:timing>
</p:sld>
</file>

<file path=ppt/slides/slide9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0962</a:t>
            </a:r>
          </a:p>
        </p:txBody>
      </p:sp>
    </p:spTree>
  </p:cSld>
  <p:clrMapOvr>
    <a:masterClrMapping/>
  </p:clrMapOvr>
  <p:timing>
    <p:tnLst>
      <p:par>
        <p:cTn id="1" dur="indefinite" restart="never" nodeType="tmRoot"/>
      </p:par>
    </p:tnLst>
  </p:timing>
</p:sld>
</file>

<file path=ppt/slides/slide9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0963</a:t>
            </a:r>
          </a:p>
        </p:txBody>
      </p:sp>
    </p:spTree>
  </p:cSld>
  <p:clrMapOvr>
    <a:masterClrMapping/>
  </p:clrMapOvr>
  <p:timing>
    <p:tnLst>
      <p:par>
        <p:cTn id="1" dur="indefinite" restart="never" nodeType="tmRoot"/>
      </p:par>
    </p:tnLst>
  </p:timing>
</p:sld>
</file>

<file path=ppt/slides/slide9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0964</a:t>
            </a:r>
          </a:p>
        </p:txBody>
      </p:sp>
    </p:spTree>
  </p:cSld>
  <p:clrMapOvr>
    <a:masterClrMapping/>
  </p:clrMapOvr>
  <p:timing>
    <p:tnLst>
      <p:par>
        <p:cTn id="1" dur="indefinite" restart="never" nodeType="tmRoot"/>
      </p:par>
    </p:tnLst>
  </p:timing>
</p:sld>
</file>

<file path=ppt/slides/slide9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0965</a:t>
            </a:r>
          </a:p>
        </p:txBody>
      </p:sp>
    </p:spTree>
  </p:cSld>
  <p:clrMapOvr>
    <a:masterClrMapping/>
  </p:clrMapOvr>
  <p:timing>
    <p:tnLst>
      <p:par>
        <p:cTn id="1" dur="indefinite" restart="never" nodeType="tmRoot"/>
      </p:par>
    </p:tnLst>
  </p:timing>
</p:sld>
</file>

<file path=ppt/slides/slide9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0966</a:t>
            </a:r>
          </a:p>
        </p:txBody>
      </p:sp>
    </p:spTree>
  </p:cSld>
  <p:clrMapOvr>
    <a:masterClrMapping/>
  </p:clrMapOvr>
  <p:timing>
    <p:tnLst>
      <p:par>
        <p:cTn id="1" dur="indefinite" restart="never" nodeType="tmRoot"/>
      </p:par>
    </p:tnLst>
  </p:timing>
</p:sld>
</file>

<file path=ppt/slides/slide9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0967</a:t>
            </a:r>
          </a:p>
        </p:txBody>
      </p:sp>
    </p:spTree>
  </p:cSld>
  <p:clrMapOvr>
    <a:masterClrMapping/>
  </p:clrMapOvr>
  <p:timing>
    <p:tnLst>
      <p:par>
        <p:cTn id="1" dur="indefinite" restart="never" nodeType="tmRoot"/>
      </p:par>
    </p:tnLst>
  </p:timing>
</p:sld>
</file>

<file path=ppt/slides/slide9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0968</a:t>
            </a:r>
          </a:p>
        </p:txBody>
      </p:sp>
    </p:spTree>
  </p:cSld>
  <p:clrMapOvr>
    <a:masterClrMapping/>
  </p:clrMapOvr>
  <p:timing>
    <p:tnLst>
      <p:par>
        <p:cTn id="1" dur="indefinite" restart="never" nodeType="tmRoot"/>
      </p:par>
    </p:tnLst>
  </p:timing>
</p:sld>
</file>

<file path=ppt/slides/slide9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0969</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1981200" y="685800"/>
            <a:ext cx="3581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800" b="1" i="1">
                <a:solidFill>
                  <a:srgbClr val="FFFFFF"/>
                </a:solidFill>
                <a:effectLst>
                  <a:outerShdw blurRad="38100" dist="38100" dir="2700000" algn="tl">
                    <a:srgbClr val="000000"/>
                  </a:outerShdw>
                </a:effectLst>
              </a:rPr>
              <a:t>Break my heart</a:t>
            </a:r>
            <a:endParaRPr lang="en-US" sz="8000" b="1" i="1">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134982242"/>
      </p:ext>
    </p:extLst>
  </p:cSld>
  <p:clrMapOvr>
    <a:masterClrMapping/>
  </p:clrMapOvr>
</p:sld>
</file>

<file path=ppt/slides/slide9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0970</a:t>
            </a:r>
          </a:p>
        </p:txBody>
      </p:sp>
    </p:spTree>
  </p:cSld>
  <p:clrMapOvr>
    <a:masterClrMapping/>
  </p:clrMapOvr>
  <p:timing>
    <p:tnLst>
      <p:par>
        <p:cTn id="1" dur="indefinite" restart="never" nodeType="tmRoot"/>
      </p:par>
    </p:tnLst>
  </p:timing>
</p:sld>
</file>

<file path=ppt/slides/slide9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0971</a:t>
            </a:r>
          </a:p>
        </p:txBody>
      </p:sp>
    </p:spTree>
  </p:cSld>
  <p:clrMapOvr>
    <a:masterClrMapping/>
  </p:clrMapOvr>
  <p:timing>
    <p:tnLst>
      <p:par>
        <p:cTn id="1" dur="indefinite" restart="never" nodeType="tmRoot"/>
      </p:par>
    </p:tnLst>
  </p:timing>
</p:sld>
</file>

<file path=ppt/slides/slide9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0972</a:t>
            </a:r>
          </a:p>
        </p:txBody>
      </p:sp>
    </p:spTree>
  </p:cSld>
  <p:clrMapOvr>
    <a:masterClrMapping/>
  </p:clrMapOvr>
  <p:timing>
    <p:tnLst>
      <p:par>
        <p:cTn id="1" dur="indefinite" restart="never" nodeType="tmRoot"/>
      </p:par>
    </p:tnLst>
  </p:timing>
</p:sld>
</file>

<file path=ppt/slides/slide9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0973</a:t>
            </a:r>
          </a:p>
        </p:txBody>
      </p:sp>
    </p:spTree>
  </p:cSld>
  <p:clrMapOvr>
    <a:masterClrMapping/>
  </p:clrMapOvr>
  <p:timing>
    <p:tnLst>
      <p:par>
        <p:cTn id="1" dur="indefinite" restart="never" nodeType="tmRoot"/>
      </p:par>
    </p:tnLst>
  </p:timing>
</p:sld>
</file>

<file path=ppt/slides/slide9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0974</a:t>
            </a:r>
          </a:p>
        </p:txBody>
      </p:sp>
    </p:spTree>
  </p:cSld>
  <p:clrMapOvr>
    <a:masterClrMapping/>
  </p:clrMapOvr>
  <p:timing>
    <p:tnLst>
      <p:par>
        <p:cTn id="1" dur="indefinite" restart="never" nodeType="tmRoot"/>
      </p:par>
    </p:tnLst>
  </p:timing>
</p:sld>
</file>

<file path=ppt/slides/slide9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0975</a:t>
            </a:r>
          </a:p>
        </p:txBody>
      </p:sp>
    </p:spTree>
  </p:cSld>
  <p:clrMapOvr>
    <a:masterClrMapping/>
  </p:clrMapOvr>
  <p:timing>
    <p:tnLst>
      <p:par>
        <p:cTn id="1" dur="indefinite" restart="never" nodeType="tmRoot"/>
      </p:par>
    </p:tnLst>
  </p:timing>
</p:sld>
</file>

<file path=ppt/slides/slide9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0976</a:t>
            </a:r>
          </a:p>
        </p:txBody>
      </p:sp>
    </p:spTree>
  </p:cSld>
  <p:clrMapOvr>
    <a:masterClrMapping/>
  </p:clrMapOvr>
  <p:timing>
    <p:tnLst>
      <p:par>
        <p:cTn id="1" dur="indefinite" restart="never" nodeType="tmRoot"/>
      </p:par>
    </p:tnLst>
  </p:timing>
</p:sld>
</file>

<file path=ppt/slides/slide9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0977</a:t>
            </a:r>
          </a:p>
        </p:txBody>
      </p:sp>
    </p:spTree>
  </p:cSld>
  <p:clrMapOvr>
    <a:masterClrMapping/>
  </p:clrMapOvr>
  <p:timing>
    <p:tnLst>
      <p:par>
        <p:cTn id="1" dur="indefinite" restart="never" nodeType="tmRoot"/>
      </p:par>
    </p:tnLst>
  </p:timing>
</p:sld>
</file>

<file path=ppt/slides/slide9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0978</a:t>
            </a:r>
          </a:p>
        </p:txBody>
      </p:sp>
    </p:spTree>
  </p:cSld>
  <p:clrMapOvr>
    <a:masterClrMapping/>
  </p:clrMapOvr>
  <p:timing>
    <p:tnLst>
      <p:par>
        <p:cTn id="1" dur="indefinite" restart="never" nodeType="tmRoot"/>
      </p:par>
    </p:tnLst>
  </p:timing>
</p:sld>
</file>

<file path=ppt/slides/slide9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0979</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Text Box 4"/>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You’re my light, you bright me joy</a:t>
            </a:r>
          </a:p>
        </p:txBody>
      </p:sp>
      <p:sp>
        <p:nvSpPr>
          <p:cNvPr id="104453" name="Text Box 5"/>
          <p:cNvSpPr txBox="1">
            <a:spLocks noChangeArrowheads="1"/>
          </p:cNvSpPr>
          <p:nvPr/>
        </p:nvSpPr>
        <p:spPr bwMode="auto">
          <a:xfrm>
            <a:off x="0" y="609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You’re my shelter from the storm</a:t>
            </a:r>
          </a:p>
        </p:txBody>
      </p:sp>
      <p:sp>
        <p:nvSpPr>
          <p:cNvPr id="104454" name="Text Box 6"/>
          <p:cNvSpPr txBox="1">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You’re my guide, You will provide</a:t>
            </a:r>
          </a:p>
        </p:txBody>
      </p:sp>
      <p:sp>
        <p:nvSpPr>
          <p:cNvPr id="104455" name="Text Box 7"/>
          <p:cNvSpPr txBox="1">
            <a:spLocks noChangeArrowheads="1"/>
          </p:cNvSpPr>
          <p:nvPr/>
        </p:nvSpPr>
        <p:spPr bwMode="auto">
          <a:xfrm>
            <a:off x="0" y="1447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All my hope is in Your hands</a:t>
            </a:r>
          </a:p>
        </p:txBody>
      </p:sp>
      <p:sp>
        <p:nvSpPr>
          <p:cNvPr id="104456" name="Text Box 8"/>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You’re the love that won my heart</a:t>
            </a:r>
          </a:p>
        </p:txBody>
      </p:sp>
      <p:sp>
        <p:nvSpPr>
          <p:cNvPr id="104457" name="Text Box 9"/>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Nobody nothing can take your place</a:t>
            </a:r>
          </a:p>
        </p:txBody>
      </p:sp>
      <p:sp>
        <p:nvSpPr>
          <p:cNvPr id="104458" name="Text Box 10"/>
          <p:cNvSpPr txBox="1">
            <a:spLocks noChangeArrowheads="1"/>
          </p:cNvSpPr>
          <p:nvPr/>
        </p:nvSpPr>
        <p:spPr bwMode="auto">
          <a:xfrm>
            <a:off x="0" y="2590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want You more than riches and fame</a:t>
            </a:r>
          </a:p>
        </p:txBody>
      </p:sp>
      <p:sp>
        <p:nvSpPr>
          <p:cNvPr id="104459" name="Text Box 11"/>
          <p:cNvSpPr txBox="1">
            <a:spLocks noChangeArrowheads="1"/>
          </p:cNvSpPr>
          <p:nvPr/>
        </p:nvSpPr>
        <p:spPr bwMode="auto">
          <a:xfrm>
            <a:off x="0" y="2971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 lift my hands, I praise Your name</a:t>
            </a:r>
          </a:p>
        </p:txBody>
      </p:sp>
    </p:spTree>
    <p:extLst>
      <p:ext uri="{BB962C8B-B14F-4D97-AF65-F5344CB8AC3E}">
        <p14:creationId xmlns:p14="http://schemas.microsoft.com/office/powerpoint/2010/main" val="1840575107"/>
      </p:ext>
    </p:extLst>
  </p:cSld>
  <p:clrMapOvr>
    <a:masterClrMapping/>
  </p:clrMapOvr>
</p:sld>
</file>

<file path=ppt/slides/slide9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0980</a:t>
            </a:r>
          </a:p>
        </p:txBody>
      </p:sp>
    </p:spTree>
  </p:cSld>
  <p:clrMapOvr>
    <a:masterClrMapping/>
  </p:clrMapOvr>
  <p:timing>
    <p:tnLst>
      <p:par>
        <p:cTn id="1" dur="indefinite" restart="never" nodeType="tmRoot"/>
      </p:par>
    </p:tnLst>
  </p:timing>
</p:sld>
</file>

<file path=ppt/slides/slide9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0981</a:t>
            </a:r>
          </a:p>
        </p:txBody>
      </p:sp>
    </p:spTree>
  </p:cSld>
  <p:clrMapOvr>
    <a:masterClrMapping/>
  </p:clrMapOvr>
  <p:timing>
    <p:tnLst>
      <p:par>
        <p:cTn id="1" dur="indefinite" restart="never" nodeType="tmRoot"/>
      </p:par>
    </p:tnLst>
  </p:timing>
</p:sld>
</file>

<file path=ppt/slides/slide9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0982</a:t>
            </a:r>
          </a:p>
        </p:txBody>
      </p:sp>
    </p:spTree>
  </p:cSld>
  <p:clrMapOvr>
    <a:masterClrMapping/>
  </p:clrMapOvr>
  <p:timing>
    <p:tnLst>
      <p:par>
        <p:cTn id="1" dur="indefinite" restart="never" nodeType="tmRoot"/>
      </p:par>
    </p:tnLst>
  </p:timing>
</p:sld>
</file>

<file path=ppt/slides/slide9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0983</a:t>
            </a:r>
          </a:p>
        </p:txBody>
      </p:sp>
    </p:spTree>
  </p:cSld>
  <p:clrMapOvr>
    <a:masterClrMapping/>
  </p:clrMapOvr>
  <p:timing>
    <p:tnLst>
      <p:par>
        <p:cTn id="1" dur="indefinite" restart="never" nodeType="tmRoot"/>
      </p:par>
    </p:tnLst>
  </p:timing>
</p:sld>
</file>

<file path=ppt/slides/slide9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0984</a:t>
            </a:r>
          </a:p>
        </p:txBody>
      </p:sp>
    </p:spTree>
  </p:cSld>
  <p:clrMapOvr>
    <a:masterClrMapping/>
  </p:clrMapOvr>
  <p:timing>
    <p:tnLst>
      <p:par>
        <p:cTn id="1" dur="indefinite" restart="never" nodeType="tmRoot"/>
      </p:par>
    </p:tnLst>
  </p:timing>
</p:sld>
</file>

<file path=ppt/slides/slide9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0985</a:t>
            </a:r>
          </a:p>
        </p:txBody>
      </p:sp>
    </p:spTree>
  </p:cSld>
  <p:clrMapOvr>
    <a:masterClrMapping/>
  </p:clrMapOvr>
  <p:timing>
    <p:tnLst>
      <p:par>
        <p:cTn id="1" dur="indefinite" restart="never" nodeType="tmRoot"/>
      </p:par>
    </p:tnLst>
  </p:timing>
</p:sld>
</file>

<file path=ppt/slides/slide9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0986</a:t>
            </a:r>
          </a:p>
        </p:txBody>
      </p:sp>
    </p:spTree>
  </p:cSld>
  <p:clrMapOvr>
    <a:masterClrMapping/>
  </p:clrMapOvr>
  <p:timing>
    <p:tnLst>
      <p:par>
        <p:cTn id="1" dur="indefinite" restart="never" nodeType="tmRoot"/>
      </p:par>
    </p:tnLst>
  </p:timing>
</p:sld>
</file>

<file path=ppt/slides/slide9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0987</a:t>
            </a:r>
          </a:p>
        </p:txBody>
      </p:sp>
    </p:spTree>
  </p:cSld>
  <p:clrMapOvr>
    <a:masterClrMapping/>
  </p:clrMapOvr>
  <p:timing>
    <p:tnLst>
      <p:par>
        <p:cTn id="1" dur="indefinite" restart="never" nodeType="tmRoot"/>
      </p:par>
    </p:tnLst>
  </p:timing>
</p:sld>
</file>

<file path=ppt/slides/slide9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0988</a:t>
            </a:r>
          </a:p>
        </p:txBody>
      </p:sp>
    </p:spTree>
  </p:cSld>
  <p:clrMapOvr>
    <a:masterClrMapping/>
  </p:clrMapOvr>
  <p:timing>
    <p:tnLst>
      <p:par>
        <p:cTn id="1" dur="indefinite" restart="never" nodeType="tmRoot"/>
      </p:par>
    </p:tnLst>
  </p:timing>
</p:sld>
</file>

<file path=ppt/slides/slide9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0989</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You’re the living water, let Your glory fall</a:t>
            </a:r>
          </a:p>
        </p:txBody>
      </p:sp>
      <p:sp>
        <p:nvSpPr>
          <p:cNvPr id="105476"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You’re my hearts desire, You hear me when I call</a:t>
            </a:r>
          </a:p>
        </p:txBody>
      </p:sp>
      <p:sp>
        <p:nvSpPr>
          <p:cNvPr id="105477"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I’ve been waiting at the river</a:t>
            </a:r>
          </a:p>
        </p:txBody>
      </p:sp>
      <p:sp>
        <p:nvSpPr>
          <p:cNvPr id="105478"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a:solidFill>
                  <a:srgbClr val="FFFFFF"/>
                </a:solidFill>
                <a:effectLst>
                  <a:outerShdw blurRad="38100" dist="38100" dir="2700000" algn="tl">
                    <a:srgbClr val="000000"/>
                  </a:outerShdw>
                </a:effectLst>
              </a:rPr>
              <a:t>Come and touch us all</a:t>
            </a:r>
          </a:p>
        </p:txBody>
      </p:sp>
    </p:spTree>
    <p:extLst>
      <p:ext uri="{BB962C8B-B14F-4D97-AF65-F5344CB8AC3E}">
        <p14:creationId xmlns:p14="http://schemas.microsoft.com/office/powerpoint/2010/main" val="3781442796"/>
      </p:ext>
    </p:extLst>
  </p:cSld>
  <p:clrMapOvr>
    <a:masterClrMapping/>
  </p:clrMapOvr>
</p:sld>
</file>

<file path=ppt/slides/slide9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0990</a:t>
            </a:r>
          </a:p>
        </p:txBody>
      </p:sp>
    </p:spTree>
  </p:cSld>
  <p:clrMapOvr>
    <a:masterClrMapping/>
  </p:clrMapOvr>
  <p:timing>
    <p:tnLst>
      <p:par>
        <p:cTn id="1" dur="indefinite" restart="never" nodeType="tmRoot"/>
      </p:par>
    </p:tnLst>
  </p:timing>
</p:sld>
</file>

<file path=ppt/slides/slide9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0991</a:t>
            </a:r>
          </a:p>
        </p:txBody>
      </p:sp>
    </p:spTree>
  </p:cSld>
  <p:clrMapOvr>
    <a:masterClrMapping/>
  </p:clrMapOvr>
  <p:timing>
    <p:tnLst>
      <p:par>
        <p:cTn id="1" dur="indefinite" restart="never" nodeType="tmRoot"/>
      </p:par>
    </p:tnLst>
  </p:timing>
</p:sld>
</file>

<file path=ppt/slides/slide9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0992</a:t>
            </a:r>
          </a:p>
        </p:txBody>
      </p:sp>
    </p:spTree>
  </p:cSld>
  <p:clrMapOvr>
    <a:masterClrMapping/>
  </p:clrMapOvr>
  <p:timing>
    <p:tnLst>
      <p:par>
        <p:cTn id="1" dur="indefinite" restart="never" nodeType="tmRoot"/>
      </p:par>
    </p:tnLst>
  </p:timing>
</p:sld>
</file>

<file path=ppt/slides/slide9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0993</a:t>
            </a:r>
          </a:p>
        </p:txBody>
      </p:sp>
    </p:spTree>
  </p:cSld>
  <p:clrMapOvr>
    <a:masterClrMapping/>
  </p:clrMapOvr>
  <p:timing>
    <p:tnLst>
      <p:par>
        <p:cTn id="1" dur="indefinite" restart="never" nodeType="tmRoot"/>
      </p:par>
    </p:tnLst>
  </p:timing>
</p:sld>
</file>

<file path=ppt/slides/slide9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0994</a:t>
            </a:r>
          </a:p>
        </p:txBody>
      </p:sp>
    </p:spTree>
  </p:cSld>
  <p:clrMapOvr>
    <a:masterClrMapping/>
  </p:clrMapOvr>
  <p:timing>
    <p:tnLst>
      <p:par>
        <p:cTn id="1" dur="indefinite" restart="never" nodeType="tmRoot"/>
      </p:par>
    </p:tnLst>
  </p:timing>
</p:sld>
</file>

<file path=ppt/slides/slide9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0995</a:t>
            </a:r>
          </a:p>
        </p:txBody>
      </p:sp>
    </p:spTree>
  </p:cSld>
  <p:clrMapOvr>
    <a:masterClrMapping/>
  </p:clrMapOvr>
  <p:timing>
    <p:tnLst>
      <p:par>
        <p:cTn id="1" dur="indefinite" restart="never" nodeType="tmRoot"/>
      </p:par>
    </p:tnLst>
  </p:timing>
</p:sld>
</file>

<file path=ppt/slides/slide9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0996</a:t>
            </a:r>
          </a:p>
        </p:txBody>
      </p:sp>
    </p:spTree>
  </p:cSld>
  <p:clrMapOvr>
    <a:masterClrMapping/>
  </p:clrMapOvr>
  <p:timing>
    <p:tnLst>
      <p:par>
        <p:cTn id="1" dur="indefinite" restart="never" nodeType="tmRoot"/>
      </p:par>
    </p:tnLst>
  </p:timing>
</p:sld>
</file>

<file path=ppt/slides/slide9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0997</a:t>
            </a:r>
          </a:p>
        </p:txBody>
      </p:sp>
    </p:spTree>
  </p:cSld>
  <p:clrMapOvr>
    <a:masterClrMapping/>
  </p:clrMapOvr>
  <p:timing>
    <p:tnLst>
      <p:par>
        <p:cTn id="1" dur="indefinite" restart="never" nodeType="tmRoot"/>
      </p:par>
    </p:tnLst>
  </p:timing>
</p:sld>
</file>

<file path=ppt/slides/slide9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0998</a:t>
            </a:r>
          </a:p>
        </p:txBody>
      </p:sp>
    </p:spTree>
  </p:cSld>
  <p:clrMapOvr>
    <a:masterClrMapping/>
  </p:clrMapOvr>
  <p:timing>
    <p:tnLst>
      <p:par>
        <p:cTn id="1" dur="indefinite" restart="never" nodeType="tmRoot"/>
      </p:par>
    </p:tnLst>
  </p:timing>
</p:sld>
</file>

<file path=ppt/slides/slide9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2819400" y="1643063"/>
            <a:ext cx="4019550" cy="1570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9600" i="1" dirty="0">
                <a:effectLst>
                  <a:outerShdw blurRad="38100" dist="38100" dir="2700000" algn="tl">
                    <a:srgbClr val="C0C0C0"/>
                  </a:outerShdw>
                </a:effectLst>
              </a:rPr>
              <a:t>0999</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Monotype Corsiva"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Monotype Corsiva" pitchFamily="66"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Monotype Corsiva"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Monotype Corsiva" pitchFamily="66"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Monotype Corsiva"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Monotype Corsiva" pitchFamily="66"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Monotype Corsiva"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Monotype Corsiva" pitchFamily="66"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Monotype Corsiva"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Monotype Corsiva" pitchFamily="66"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Monotype Corsiva"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Monotype Corsiva" pitchFamily="66"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Monotype Corsiva"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Monotype Corsiva" pitchFamily="66"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Monotype Corsiva"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Monotype Corsiva" pitchFamily="66"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Monotype Corsiva"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Monotype Corsiva" pitchFamily="66"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Monotype Corsiva"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Monotype Corsiva" pitchFamily="66"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Monotype Corsiva"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Monotype Corsiva" pitchFamily="66"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C:\WINDOWS\Application Data\Microsoft\Templates\Blank Presentation.pot</Template>
  <TotalTime>38323</TotalTime>
  <Words>19873</Words>
  <Application>Microsoft Office PowerPoint</Application>
  <PresentationFormat>On-screen Show (4:3)</PresentationFormat>
  <Paragraphs>3207</Paragraphs>
  <Slides>1201</Slides>
  <Notes>1</Notes>
  <HiddenSlides>0</HiddenSlides>
  <MMClips>0</MMClips>
  <ScaleCrop>false</ScaleCrop>
  <HeadingPairs>
    <vt:vector size="4" baseType="variant">
      <vt:variant>
        <vt:lpstr>Theme</vt:lpstr>
      </vt:variant>
      <vt:variant>
        <vt:i4>12</vt:i4>
      </vt:variant>
      <vt:variant>
        <vt:lpstr>Slide Titles</vt:lpstr>
      </vt:variant>
      <vt:variant>
        <vt:i4>1201</vt:i4>
      </vt:variant>
    </vt:vector>
  </HeadingPairs>
  <TitlesOfParts>
    <vt:vector size="1213" baseType="lpstr">
      <vt:lpstr>Blank Presentation</vt:lpstr>
      <vt:lpstr>1_Blank Presentation</vt:lpstr>
      <vt:lpstr>2_Blank Presentation</vt:lpstr>
      <vt:lpstr>3_Blank Presentation</vt:lpstr>
      <vt:lpstr>4_Blank Presentation</vt:lpstr>
      <vt:lpstr>5_Blank Presentation</vt:lpstr>
      <vt:lpstr>6_Blank Presentation</vt:lpstr>
      <vt:lpstr>7_Blank Presentation</vt:lpstr>
      <vt:lpstr>8_Blank Presentation</vt:lpstr>
      <vt:lpstr>9_Blank Presentation</vt:lpstr>
      <vt:lpstr>10_Blank Presentation</vt:lpstr>
      <vt:lpstr>11_Blank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Nations Church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 Counsellor</dc:creator>
  <cp:lastModifiedBy>Rodney B. Counsellor</cp:lastModifiedBy>
  <cp:revision>566</cp:revision>
  <dcterms:created xsi:type="dcterms:W3CDTF">2000-04-06T22:37:36Z</dcterms:created>
  <dcterms:modified xsi:type="dcterms:W3CDTF">2011-03-09T22:21:35Z</dcterms:modified>
</cp:coreProperties>
</file>