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2"/>
  </p:notesMasterIdLst>
  <p:sldIdLst>
    <p:sldId id="399" r:id="rId2"/>
    <p:sldId id="2201" r:id="rId3"/>
    <p:sldId id="3317" r:id="rId4"/>
    <p:sldId id="2203" r:id="rId5"/>
    <p:sldId id="2204" r:id="rId6"/>
    <p:sldId id="3318" r:id="rId7"/>
    <p:sldId id="2206" r:id="rId8"/>
    <p:sldId id="2207" r:id="rId9"/>
    <p:sldId id="3319" r:id="rId10"/>
    <p:sldId id="2209" r:id="rId11"/>
    <p:sldId id="3320" r:id="rId12"/>
    <p:sldId id="1363" r:id="rId13"/>
    <p:sldId id="1364" r:id="rId14"/>
    <p:sldId id="1365" r:id="rId15"/>
    <p:sldId id="1366" r:id="rId16"/>
    <p:sldId id="1367" r:id="rId17"/>
    <p:sldId id="3321" r:id="rId18"/>
    <p:sldId id="1368" r:id="rId19"/>
    <p:sldId id="3322" r:id="rId20"/>
    <p:sldId id="1369" r:id="rId21"/>
    <p:sldId id="3323" r:id="rId22"/>
    <p:sldId id="1370" r:id="rId23"/>
    <p:sldId id="3365" r:id="rId24"/>
    <p:sldId id="3366" r:id="rId25"/>
    <p:sldId id="1373" r:id="rId26"/>
    <p:sldId id="3367" r:id="rId27"/>
    <p:sldId id="1375" r:id="rId28"/>
    <p:sldId id="3368" r:id="rId29"/>
    <p:sldId id="3369" r:id="rId30"/>
    <p:sldId id="1378" r:id="rId31"/>
    <p:sldId id="3370" r:id="rId32"/>
    <p:sldId id="3324" r:id="rId33"/>
    <p:sldId id="1380" r:id="rId34"/>
    <p:sldId id="3371" r:id="rId35"/>
    <p:sldId id="1382" r:id="rId36"/>
    <p:sldId id="3372" r:id="rId37"/>
    <p:sldId id="1384" r:id="rId38"/>
    <p:sldId id="1385" r:id="rId39"/>
    <p:sldId id="3373" r:id="rId40"/>
    <p:sldId id="3374" r:id="rId41"/>
    <p:sldId id="3375" r:id="rId42"/>
    <p:sldId id="3377" r:id="rId43"/>
    <p:sldId id="1390" r:id="rId44"/>
    <p:sldId id="3378" r:id="rId45"/>
    <p:sldId id="3379" r:id="rId46"/>
    <p:sldId id="3381" r:id="rId47"/>
    <p:sldId id="3380" r:id="rId48"/>
    <p:sldId id="1395" r:id="rId49"/>
    <p:sldId id="3382" r:id="rId50"/>
    <p:sldId id="1397" r:id="rId51"/>
    <p:sldId id="3383" r:id="rId52"/>
    <p:sldId id="3384" r:id="rId53"/>
    <p:sldId id="3385" r:id="rId54"/>
    <p:sldId id="1403" r:id="rId55"/>
    <p:sldId id="3325" r:id="rId56"/>
    <p:sldId id="3389" r:id="rId57"/>
    <p:sldId id="3386" r:id="rId58"/>
    <p:sldId id="1405" r:id="rId59"/>
    <p:sldId id="1406" r:id="rId60"/>
    <p:sldId id="3387" r:id="rId61"/>
    <p:sldId id="3388" r:id="rId62"/>
    <p:sldId id="975" r:id="rId63"/>
    <p:sldId id="3390" r:id="rId64"/>
    <p:sldId id="3392" r:id="rId65"/>
    <p:sldId id="977" r:id="rId66"/>
    <p:sldId id="978" r:id="rId67"/>
    <p:sldId id="979" r:id="rId68"/>
    <p:sldId id="981" r:id="rId69"/>
    <p:sldId id="982" r:id="rId70"/>
    <p:sldId id="983" r:id="rId71"/>
    <p:sldId id="984" r:id="rId72"/>
    <p:sldId id="985" r:id="rId73"/>
    <p:sldId id="986" r:id="rId74"/>
    <p:sldId id="987" r:id="rId75"/>
    <p:sldId id="988" r:id="rId76"/>
    <p:sldId id="989" r:id="rId77"/>
    <p:sldId id="990" r:id="rId78"/>
    <p:sldId id="991" r:id="rId79"/>
    <p:sldId id="992" r:id="rId80"/>
    <p:sldId id="993" r:id="rId81"/>
    <p:sldId id="994" r:id="rId82"/>
    <p:sldId id="995" r:id="rId83"/>
    <p:sldId id="996" r:id="rId84"/>
    <p:sldId id="997" r:id="rId85"/>
    <p:sldId id="998" r:id="rId86"/>
    <p:sldId id="999" r:id="rId87"/>
    <p:sldId id="1000" r:id="rId88"/>
    <p:sldId id="1001" r:id="rId89"/>
    <p:sldId id="1002" r:id="rId90"/>
    <p:sldId id="2190" r:id="rId91"/>
    <p:sldId id="2191" r:id="rId92"/>
    <p:sldId id="2192" r:id="rId93"/>
    <p:sldId id="3393" r:id="rId94"/>
    <p:sldId id="3403" r:id="rId95"/>
    <p:sldId id="2195" r:id="rId96"/>
    <p:sldId id="2196" r:id="rId97"/>
    <p:sldId id="2197" r:id="rId98"/>
    <p:sldId id="3415" r:id="rId99"/>
    <p:sldId id="2199" r:id="rId100"/>
    <p:sldId id="2314" r:id="rId101"/>
    <p:sldId id="2215" r:id="rId102"/>
    <p:sldId id="3432" r:id="rId103"/>
    <p:sldId id="2217" r:id="rId104"/>
    <p:sldId id="2218" r:id="rId105"/>
    <p:sldId id="2219" r:id="rId106"/>
    <p:sldId id="2220" r:id="rId107"/>
    <p:sldId id="2221" r:id="rId108"/>
    <p:sldId id="2222" r:id="rId109"/>
    <p:sldId id="2223" r:id="rId110"/>
    <p:sldId id="2224" r:id="rId111"/>
    <p:sldId id="2225" r:id="rId112"/>
    <p:sldId id="2226" r:id="rId113"/>
    <p:sldId id="2227" r:id="rId114"/>
    <p:sldId id="2228" r:id="rId115"/>
    <p:sldId id="2229" r:id="rId116"/>
    <p:sldId id="2230" r:id="rId117"/>
    <p:sldId id="2231" r:id="rId118"/>
    <p:sldId id="2232" r:id="rId119"/>
    <p:sldId id="2233" r:id="rId120"/>
    <p:sldId id="2234" r:id="rId121"/>
    <p:sldId id="2235" r:id="rId122"/>
    <p:sldId id="2236" r:id="rId123"/>
    <p:sldId id="2237" r:id="rId124"/>
    <p:sldId id="2238" r:id="rId125"/>
    <p:sldId id="2239" r:id="rId126"/>
    <p:sldId id="2240" r:id="rId127"/>
    <p:sldId id="2241" r:id="rId128"/>
    <p:sldId id="2242" r:id="rId129"/>
    <p:sldId id="2243" r:id="rId130"/>
    <p:sldId id="2244" r:id="rId131"/>
    <p:sldId id="2245" r:id="rId132"/>
    <p:sldId id="2246" r:id="rId133"/>
    <p:sldId id="2247" r:id="rId134"/>
    <p:sldId id="2248" r:id="rId135"/>
    <p:sldId id="2249" r:id="rId136"/>
    <p:sldId id="2250" r:id="rId137"/>
    <p:sldId id="2251" r:id="rId138"/>
    <p:sldId id="2252" r:id="rId139"/>
    <p:sldId id="2253" r:id="rId140"/>
    <p:sldId id="2254" r:id="rId141"/>
    <p:sldId id="3376" r:id="rId142"/>
    <p:sldId id="2256" r:id="rId143"/>
    <p:sldId id="2257" r:id="rId144"/>
    <p:sldId id="2258" r:id="rId145"/>
    <p:sldId id="2259" r:id="rId146"/>
    <p:sldId id="2260" r:id="rId147"/>
    <p:sldId id="2261" r:id="rId148"/>
    <p:sldId id="2262" r:id="rId149"/>
    <p:sldId id="2263" r:id="rId150"/>
    <p:sldId id="2264" r:id="rId151"/>
    <p:sldId id="2265" r:id="rId152"/>
    <p:sldId id="2266" r:id="rId153"/>
    <p:sldId id="2267" r:id="rId154"/>
    <p:sldId id="2268" r:id="rId155"/>
    <p:sldId id="2269" r:id="rId156"/>
    <p:sldId id="2270" r:id="rId157"/>
    <p:sldId id="2271" r:id="rId158"/>
    <p:sldId id="2272" r:id="rId159"/>
    <p:sldId id="2273" r:id="rId160"/>
    <p:sldId id="2274" r:id="rId161"/>
    <p:sldId id="2275" r:id="rId162"/>
    <p:sldId id="3399" r:id="rId163"/>
    <p:sldId id="2277" r:id="rId164"/>
    <p:sldId id="3391" r:id="rId165"/>
    <p:sldId id="2279" r:id="rId166"/>
    <p:sldId id="2280" r:id="rId167"/>
    <p:sldId id="3411" r:id="rId168"/>
    <p:sldId id="2282" r:id="rId169"/>
    <p:sldId id="2283" r:id="rId170"/>
    <p:sldId id="2284" r:id="rId171"/>
    <p:sldId id="2285" r:id="rId172"/>
    <p:sldId id="2286" r:id="rId173"/>
    <p:sldId id="2287" r:id="rId174"/>
    <p:sldId id="2288" r:id="rId175"/>
    <p:sldId id="2289" r:id="rId176"/>
    <p:sldId id="2290" r:id="rId177"/>
    <p:sldId id="2291" r:id="rId178"/>
    <p:sldId id="2292" r:id="rId179"/>
    <p:sldId id="2293" r:id="rId180"/>
    <p:sldId id="2294" r:id="rId181"/>
    <p:sldId id="2295" r:id="rId182"/>
    <p:sldId id="2296" r:id="rId183"/>
    <p:sldId id="2297" r:id="rId184"/>
    <p:sldId id="2298" r:id="rId185"/>
    <p:sldId id="2299" r:id="rId186"/>
    <p:sldId id="2300" r:id="rId187"/>
    <p:sldId id="3426" r:id="rId188"/>
    <p:sldId id="2302" r:id="rId189"/>
    <p:sldId id="2303" r:id="rId190"/>
    <p:sldId id="2304" r:id="rId191"/>
    <p:sldId id="2305" r:id="rId192"/>
    <p:sldId id="2306" r:id="rId193"/>
    <p:sldId id="2307" r:id="rId194"/>
    <p:sldId id="2308" r:id="rId195"/>
    <p:sldId id="2309" r:id="rId196"/>
    <p:sldId id="2310" r:id="rId197"/>
    <p:sldId id="2311" r:id="rId198"/>
    <p:sldId id="2312" r:id="rId199"/>
    <p:sldId id="2313" r:id="rId200"/>
    <p:sldId id="2415" r:id="rId201"/>
    <p:sldId id="2315" r:id="rId202"/>
    <p:sldId id="2316" r:id="rId203"/>
    <p:sldId id="2317" r:id="rId204"/>
    <p:sldId id="2318" r:id="rId205"/>
    <p:sldId id="2319" r:id="rId206"/>
    <p:sldId id="2320" r:id="rId207"/>
    <p:sldId id="2321" r:id="rId208"/>
    <p:sldId id="3424" r:id="rId209"/>
    <p:sldId id="2323" r:id="rId210"/>
    <p:sldId id="2324" r:id="rId211"/>
    <p:sldId id="2325" r:id="rId212"/>
    <p:sldId id="2326" r:id="rId213"/>
    <p:sldId id="2327" r:id="rId214"/>
    <p:sldId id="2328" r:id="rId215"/>
    <p:sldId id="2329" r:id="rId216"/>
    <p:sldId id="2330" r:id="rId217"/>
    <p:sldId id="2331" r:id="rId218"/>
    <p:sldId id="2332" r:id="rId219"/>
    <p:sldId id="2333" r:id="rId220"/>
    <p:sldId id="2334" r:id="rId221"/>
    <p:sldId id="2335" r:id="rId222"/>
    <p:sldId id="2336" r:id="rId223"/>
    <p:sldId id="2337" r:id="rId224"/>
    <p:sldId id="2338" r:id="rId225"/>
    <p:sldId id="2339" r:id="rId226"/>
    <p:sldId id="2340" r:id="rId227"/>
    <p:sldId id="2341" r:id="rId228"/>
    <p:sldId id="2342" r:id="rId229"/>
    <p:sldId id="2343" r:id="rId230"/>
    <p:sldId id="2344" r:id="rId231"/>
    <p:sldId id="2345" r:id="rId232"/>
    <p:sldId id="2346" r:id="rId233"/>
    <p:sldId id="2347" r:id="rId234"/>
    <p:sldId id="3436" r:id="rId235"/>
    <p:sldId id="3437" r:id="rId236"/>
    <p:sldId id="3438" r:id="rId237"/>
    <p:sldId id="2351" r:id="rId238"/>
    <p:sldId id="2352" r:id="rId239"/>
    <p:sldId id="2353" r:id="rId240"/>
    <p:sldId id="2354" r:id="rId241"/>
    <p:sldId id="2355" r:id="rId242"/>
    <p:sldId id="2356" r:id="rId243"/>
    <p:sldId id="2357" r:id="rId244"/>
    <p:sldId id="2358" r:id="rId245"/>
    <p:sldId id="2359" r:id="rId246"/>
    <p:sldId id="2360" r:id="rId247"/>
    <p:sldId id="2361" r:id="rId248"/>
    <p:sldId id="2362" r:id="rId249"/>
    <p:sldId id="2363" r:id="rId250"/>
    <p:sldId id="2364" r:id="rId251"/>
    <p:sldId id="2365" r:id="rId252"/>
    <p:sldId id="2366" r:id="rId253"/>
    <p:sldId id="2367" r:id="rId254"/>
    <p:sldId id="2368" r:id="rId255"/>
    <p:sldId id="2369" r:id="rId256"/>
    <p:sldId id="2370" r:id="rId257"/>
    <p:sldId id="2371" r:id="rId258"/>
    <p:sldId id="2372" r:id="rId259"/>
    <p:sldId id="2373" r:id="rId260"/>
    <p:sldId id="2374" r:id="rId261"/>
    <p:sldId id="2375" r:id="rId262"/>
    <p:sldId id="2376" r:id="rId263"/>
    <p:sldId id="2377" r:id="rId264"/>
    <p:sldId id="2378" r:id="rId265"/>
    <p:sldId id="2379" r:id="rId266"/>
    <p:sldId id="2380" r:id="rId267"/>
    <p:sldId id="2381" r:id="rId268"/>
    <p:sldId id="2382" r:id="rId269"/>
    <p:sldId id="2383" r:id="rId270"/>
    <p:sldId id="2384" r:id="rId271"/>
    <p:sldId id="2385" r:id="rId272"/>
    <p:sldId id="2386" r:id="rId273"/>
    <p:sldId id="2387" r:id="rId274"/>
    <p:sldId id="2388" r:id="rId275"/>
    <p:sldId id="2389" r:id="rId276"/>
    <p:sldId id="2390" r:id="rId277"/>
    <p:sldId id="2391" r:id="rId278"/>
    <p:sldId id="3408" r:id="rId279"/>
    <p:sldId id="3409" r:id="rId280"/>
    <p:sldId id="2394" r:id="rId281"/>
    <p:sldId id="2395" r:id="rId282"/>
    <p:sldId id="3404" r:id="rId283"/>
    <p:sldId id="3405" r:id="rId284"/>
    <p:sldId id="2398" r:id="rId285"/>
    <p:sldId id="2399" r:id="rId286"/>
    <p:sldId id="2400" r:id="rId287"/>
    <p:sldId id="2401" r:id="rId288"/>
    <p:sldId id="2402" r:id="rId289"/>
    <p:sldId id="2403" r:id="rId290"/>
    <p:sldId id="2404" r:id="rId291"/>
    <p:sldId id="2405" r:id="rId292"/>
    <p:sldId id="2406" r:id="rId293"/>
    <p:sldId id="2407" r:id="rId294"/>
    <p:sldId id="2408" r:id="rId295"/>
    <p:sldId id="2409" r:id="rId296"/>
    <p:sldId id="2410" r:id="rId297"/>
    <p:sldId id="3328" r:id="rId298"/>
    <p:sldId id="2412" r:id="rId299"/>
    <p:sldId id="2413" r:id="rId300"/>
    <p:sldId id="3417" r:id="rId301"/>
    <p:sldId id="2417" r:id="rId302"/>
    <p:sldId id="2418" r:id="rId303"/>
    <p:sldId id="2419" r:id="rId304"/>
    <p:sldId id="3423" r:id="rId305"/>
    <p:sldId id="2421" r:id="rId306"/>
    <p:sldId id="2422" r:id="rId307"/>
    <p:sldId id="2423" r:id="rId308"/>
    <p:sldId id="2424" r:id="rId309"/>
    <p:sldId id="2425" r:id="rId310"/>
    <p:sldId id="2426" r:id="rId311"/>
    <p:sldId id="2427" r:id="rId312"/>
    <p:sldId id="2428" r:id="rId313"/>
    <p:sldId id="2429" r:id="rId314"/>
    <p:sldId id="2430" r:id="rId315"/>
    <p:sldId id="2431" r:id="rId316"/>
    <p:sldId id="2432" r:id="rId317"/>
    <p:sldId id="2433" r:id="rId318"/>
    <p:sldId id="2434" r:id="rId319"/>
    <p:sldId id="2435" r:id="rId320"/>
    <p:sldId id="2436" r:id="rId321"/>
    <p:sldId id="2437" r:id="rId322"/>
    <p:sldId id="2438" r:id="rId323"/>
    <p:sldId id="2439" r:id="rId324"/>
    <p:sldId id="2440" r:id="rId325"/>
    <p:sldId id="2441" r:id="rId326"/>
    <p:sldId id="2442" r:id="rId327"/>
    <p:sldId id="3414" r:id="rId328"/>
    <p:sldId id="2444" r:id="rId329"/>
    <p:sldId id="2445" r:id="rId330"/>
    <p:sldId id="3422" r:id="rId331"/>
    <p:sldId id="2447" r:id="rId332"/>
    <p:sldId id="2448" r:id="rId333"/>
    <p:sldId id="2449" r:id="rId334"/>
    <p:sldId id="2450" r:id="rId335"/>
    <p:sldId id="2451" r:id="rId336"/>
    <p:sldId id="3329" r:id="rId337"/>
    <p:sldId id="3421" r:id="rId338"/>
    <p:sldId id="2454" r:id="rId339"/>
    <p:sldId id="2455" r:id="rId340"/>
    <p:sldId id="2456" r:id="rId341"/>
    <p:sldId id="2457" r:id="rId342"/>
    <p:sldId id="2458" r:id="rId343"/>
    <p:sldId id="2459" r:id="rId344"/>
    <p:sldId id="2460" r:id="rId345"/>
    <p:sldId id="2461" r:id="rId346"/>
    <p:sldId id="2462" r:id="rId347"/>
    <p:sldId id="2463" r:id="rId348"/>
    <p:sldId id="2464" r:id="rId349"/>
    <p:sldId id="2465" r:id="rId350"/>
    <p:sldId id="3412" r:id="rId351"/>
    <p:sldId id="2467" r:id="rId352"/>
    <p:sldId id="2468" r:id="rId353"/>
    <p:sldId id="2469" r:id="rId354"/>
    <p:sldId id="2470" r:id="rId355"/>
    <p:sldId id="2471" r:id="rId356"/>
    <p:sldId id="2472" r:id="rId357"/>
    <p:sldId id="2473" r:id="rId358"/>
    <p:sldId id="2474" r:id="rId359"/>
    <p:sldId id="2475" r:id="rId360"/>
    <p:sldId id="2476" r:id="rId361"/>
    <p:sldId id="2477" r:id="rId362"/>
    <p:sldId id="2478" r:id="rId363"/>
    <p:sldId id="2479" r:id="rId364"/>
    <p:sldId id="2480" r:id="rId365"/>
    <p:sldId id="2481" r:id="rId366"/>
    <p:sldId id="2482" r:id="rId367"/>
    <p:sldId id="2483" r:id="rId368"/>
    <p:sldId id="2484" r:id="rId369"/>
    <p:sldId id="2485" r:id="rId370"/>
    <p:sldId id="2486" r:id="rId371"/>
    <p:sldId id="2487" r:id="rId372"/>
    <p:sldId id="2488" r:id="rId373"/>
    <p:sldId id="2489" r:id="rId374"/>
    <p:sldId id="2490" r:id="rId375"/>
    <p:sldId id="2491" r:id="rId376"/>
    <p:sldId id="2492" r:id="rId377"/>
    <p:sldId id="2493" r:id="rId378"/>
    <p:sldId id="2494" r:id="rId379"/>
    <p:sldId id="2495" r:id="rId380"/>
    <p:sldId id="2496" r:id="rId381"/>
    <p:sldId id="2497" r:id="rId382"/>
    <p:sldId id="2498" r:id="rId383"/>
    <p:sldId id="2499" r:id="rId384"/>
    <p:sldId id="2500" r:id="rId385"/>
    <p:sldId id="2501" r:id="rId386"/>
    <p:sldId id="2502" r:id="rId387"/>
    <p:sldId id="2503" r:id="rId388"/>
    <p:sldId id="2504" r:id="rId389"/>
    <p:sldId id="2505" r:id="rId390"/>
    <p:sldId id="2506" r:id="rId391"/>
    <p:sldId id="2507" r:id="rId392"/>
    <p:sldId id="2508" r:id="rId393"/>
    <p:sldId id="2509" r:id="rId394"/>
    <p:sldId id="2510" r:id="rId395"/>
    <p:sldId id="2511" r:id="rId396"/>
    <p:sldId id="2512" r:id="rId397"/>
    <p:sldId id="2513" r:id="rId398"/>
    <p:sldId id="2514" r:id="rId399"/>
    <p:sldId id="2515" r:id="rId400"/>
    <p:sldId id="2516" r:id="rId401"/>
    <p:sldId id="2517" r:id="rId402"/>
    <p:sldId id="2518" r:id="rId403"/>
    <p:sldId id="2519" r:id="rId404"/>
    <p:sldId id="2520" r:id="rId405"/>
    <p:sldId id="3410" r:id="rId406"/>
    <p:sldId id="2522" r:id="rId407"/>
    <p:sldId id="2523" r:id="rId408"/>
    <p:sldId id="2524" r:id="rId409"/>
    <p:sldId id="2525" r:id="rId410"/>
    <p:sldId id="2526" r:id="rId411"/>
    <p:sldId id="2527" r:id="rId412"/>
    <p:sldId id="2528" r:id="rId413"/>
    <p:sldId id="2529" r:id="rId414"/>
    <p:sldId id="2530" r:id="rId415"/>
    <p:sldId id="2531" r:id="rId416"/>
    <p:sldId id="3330" r:id="rId417"/>
    <p:sldId id="2533" r:id="rId418"/>
    <p:sldId id="3400" r:id="rId419"/>
    <p:sldId id="2535" r:id="rId420"/>
    <p:sldId id="3416" r:id="rId421"/>
    <p:sldId id="2537" r:id="rId422"/>
    <p:sldId id="2538" r:id="rId423"/>
    <p:sldId id="2539" r:id="rId424"/>
    <p:sldId id="2540" r:id="rId425"/>
    <p:sldId id="2541" r:id="rId426"/>
    <p:sldId id="2542" r:id="rId427"/>
    <p:sldId id="2543" r:id="rId428"/>
    <p:sldId id="2544" r:id="rId429"/>
    <p:sldId id="2545" r:id="rId430"/>
    <p:sldId id="2546" r:id="rId431"/>
    <p:sldId id="2547" r:id="rId432"/>
    <p:sldId id="2548" r:id="rId433"/>
    <p:sldId id="2549" r:id="rId434"/>
    <p:sldId id="2550" r:id="rId435"/>
    <p:sldId id="2551" r:id="rId436"/>
    <p:sldId id="2552" r:id="rId437"/>
    <p:sldId id="2553" r:id="rId438"/>
    <p:sldId id="2554" r:id="rId439"/>
    <p:sldId id="2555" r:id="rId440"/>
    <p:sldId id="2556" r:id="rId441"/>
    <p:sldId id="2557" r:id="rId442"/>
    <p:sldId id="2558" r:id="rId443"/>
    <p:sldId id="3439" r:id="rId444"/>
    <p:sldId id="2560" r:id="rId445"/>
    <p:sldId id="3434" r:id="rId446"/>
    <p:sldId id="2562" r:id="rId447"/>
    <p:sldId id="2563" r:id="rId448"/>
    <p:sldId id="2564" r:id="rId449"/>
    <p:sldId id="2565" r:id="rId450"/>
    <p:sldId id="2566" r:id="rId451"/>
    <p:sldId id="2567" r:id="rId452"/>
    <p:sldId id="2568" r:id="rId453"/>
    <p:sldId id="2569" r:id="rId454"/>
    <p:sldId id="2570" r:id="rId455"/>
    <p:sldId id="2571" r:id="rId456"/>
    <p:sldId id="2572" r:id="rId457"/>
    <p:sldId id="2573" r:id="rId458"/>
    <p:sldId id="2574" r:id="rId459"/>
    <p:sldId id="2575" r:id="rId460"/>
    <p:sldId id="2576" r:id="rId461"/>
    <p:sldId id="2577" r:id="rId462"/>
    <p:sldId id="2578" r:id="rId463"/>
    <p:sldId id="2579" r:id="rId464"/>
    <p:sldId id="3331" r:id="rId465"/>
    <p:sldId id="2581" r:id="rId466"/>
    <p:sldId id="3395" r:id="rId467"/>
    <p:sldId id="2583" r:id="rId468"/>
    <p:sldId id="3394" r:id="rId469"/>
    <p:sldId id="2585" r:id="rId470"/>
    <p:sldId id="2586" r:id="rId471"/>
    <p:sldId id="2587" r:id="rId472"/>
    <p:sldId id="3419" r:id="rId473"/>
    <p:sldId id="3332" r:id="rId474"/>
    <p:sldId id="2590" r:id="rId475"/>
    <p:sldId id="2591" r:id="rId476"/>
    <p:sldId id="2592" r:id="rId477"/>
    <p:sldId id="2593" r:id="rId478"/>
    <p:sldId id="2594" r:id="rId479"/>
    <p:sldId id="2595" r:id="rId480"/>
    <p:sldId id="2596" r:id="rId481"/>
    <p:sldId id="2597" r:id="rId482"/>
    <p:sldId id="3427" r:id="rId483"/>
    <p:sldId id="3428" r:id="rId484"/>
    <p:sldId id="2600" r:id="rId485"/>
    <p:sldId id="2601" r:id="rId486"/>
    <p:sldId id="2602" r:id="rId487"/>
    <p:sldId id="2603" r:id="rId488"/>
    <p:sldId id="2604" r:id="rId489"/>
    <p:sldId id="2605" r:id="rId490"/>
    <p:sldId id="2606" r:id="rId491"/>
    <p:sldId id="3401" r:id="rId492"/>
    <p:sldId id="2608" r:id="rId493"/>
    <p:sldId id="2609" r:id="rId494"/>
    <p:sldId id="2610" r:id="rId495"/>
    <p:sldId id="2611" r:id="rId496"/>
    <p:sldId id="2612" r:id="rId497"/>
    <p:sldId id="2613" r:id="rId498"/>
    <p:sldId id="2614" r:id="rId499"/>
    <p:sldId id="2615" r:id="rId500"/>
    <p:sldId id="2616" r:id="rId501"/>
    <p:sldId id="3429" r:id="rId502"/>
    <p:sldId id="2618" r:id="rId503"/>
    <p:sldId id="2619" r:id="rId504"/>
    <p:sldId id="2620" r:id="rId505"/>
    <p:sldId id="2621" r:id="rId506"/>
    <p:sldId id="2622" r:id="rId507"/>
    <p:sldId id="2623" r:id="rId508"/>
    <p:sldId id="2624" r:id="rId509"/>
    <p:sldId id="3333" r:id="rId510"/>
    <p:sldId id="2626" r:id="rId511"/>
    <p:sldId id="3334" r:id="rId512"/>
    <p:sldId id="2628" r:id="rId513"/>
    <p:sldId id="2629" r:id="rId514"/>
    <p:sldId id="2630" r:id="rId515"/>
    <p:sldId id="2631" r:id="rId516"/>
    <p:sldId id="2632" r:id="rId517"/>
    <p:sldId id="2633" r:id="rId518"/>
    <p:sldId id="2634" r:id="rId519"/>
    <p:sldId id="2635" r:id="rId520"/>
    <p:sldId id="2636" r:id="rId521"/>
    <p:sldId id="2637" r:id="rId522"/>
    <p:sldId id="3359" r:id="rId523"/>
    <p:sldId id="3360" r:id="rId524"/>
    <p:sldId id="2640" r:id="rId525"/>
    <p:sldId id="2641" r:id="rId526"/>
    <p:sldId id="2642" r:id="rId527"/>
    <p:sldId id="2643" r:id="rId528"/>
    <p:sldId id="3406" r:id="rId529"/>
    <p:sldId id="2645" r:id="rId530"/>
    <p:sldId id="2646" r:id="rId531"/>
    <p:sldId id="2647" r:id="rId532"/>
    <p:sldId id="2648" r:id="rId533"/>
    <p:sldId id="2649" r:id="rId534"/>
    <p:sldId id="2650" r:id="rId535"/>
    <p:sldId id="2651" r:id="rId536"/>
    <p:sldId id="2652" r:id="rId537"/>
    <p:sldId id="2653" r:id="rId538"/>
    <p:sldId id="2654" r:id="rId539"/>
    <p:sldId id="2655" r:id="rId540"/>
    <p:sldId id="2656" r:id="rId541"/>
    <p:sldId id="2657" r:id="rId542"/>
    <p:sldId id="2658" r:id="rId543"/>
    <p:sldId id="2659" r:id="rId544"/>
    <p:sldId id="2660" r:id="rId545"/>
    <p:sldId id="2661" r:id="rId546"/>
    <p:sldId id="3425" r:id="rId547"/>
    <p:sldId id="2663" r:id="rId548"/>
    <p:sldId id="2664" r:id="rId549"/>
    <p:sldId id="2665" r:id="rId550"/>
    <p:sldId id="2666" r:id="rId551"/>
    <p:sldId id="2667" r:id="rId552"/>
    <p:sldId id="2668" r:id="rId553"/>
    <p:sldId id="2669" r:id="rId554"/>
    <p:sldId id="2670" r:id="rId555"/>
    <p:sldId id="2671" r:id="rId556"/>
    <p:sldId id="2672" r:id="rId557"/>
    <p:sldId id="2673" r:id="rId558"/>
    <p:sldId id="2674" r:id="rId559"/>
    <p:sldId id="2675" r:id="rId560"/>
    <p:sldId id="2676" r:id="rId561"/>
    <p:sldId id="2677" r:id="rId562"/>
    <p:sldId id="2678" r:id="rId563"/>
    <p:sldId id="2679" r:id="rId564"/>
    <p:sldId id="2680" r:id="rId565"/>
    <p:sldId id="2681" r:id="rId566"/>
    <p:sldId id="2682" r:id="rId567"/>
    <p:sldId id="3413" r:id="rId568"/>
    <p:sldId id="2684" r:id="rId569"/>
    <p:sldId id="2685" r:id="rId570"/>
    <p:sldId id="2686" r:id="rId571"/>
    <p:sldId id="2687" r:id="rId572"/>
    <p:sldId id="3435" r:id="rId573"/>
    <p:sldId id="2689" r:id="rId574"/>
    <p:sldId id="3407" r:id="rId575"/>
    <p:sldId id="2691" r:id="rId576"/>
    <p:sldId id="2692" r:id="rId577"/>
    <p:sldId id="2693" r:id="rId578"/>
    <p:sldId id="2694" r:id="rId579"/>
    <p:sldId id="2695" r:id="rId580"/>
    <p:sldId id="2696" r:id="rId581"/>
    <p:sldId id="2697" r:id="rId582"/>
    <p:sldId id="2698" r:id="rId583"/>
    <p:sldId id="2699" r:id="rId584"/>
    <p:sldId id="2700" r:id="rId585"/>
    <p:sldId id="2701" r:id="rId586"/>
    <p:sldId id="2702" r:id="rId587"/>
    <p:sldId id="2703" r:id="rId588"/>
    <p:sldId id="2704" r:id="rId589"/>
    <p:sldId id="2705" r:id="rId590"/>
    <p:sldId id="2706" r:id="rId591"/>
    <p:sldId id="2707" r:id="rId592"/>
    <p:sldId id="2708" r:id="rId593"/>
    <p:sldId id="2709" r:id="rId594"/>
    <p:sldId id="2710" r:id="rId595"/>
    <p:sldId id="2711" r:id="rId596"/>
    <p:sldId id="2712" r:id="rId597"/>
    <p:sldId id="2713" r:id="rId598"/>
    <p:sldId id="2714" r:id="rId599"/>
    <p:sldId id="2715" r:id="rId600"/>
    <p:sldId id="2716" r:id="rId601"/>
    <p:sldId id="2717" r:id="rId602"/>
    <p:sldId id="2718" r:id="rId603"/>
    <p:sldId id="2719" r:id="rId604"/>
    <p:sldId id="2720" r:id="rId605"/>
    <p:sldId id="2721" r:id="rId606"/>
    <p:sldId id="2722" r:id="rId607"/>
    <p:sldId id="2723" r:id="rId608"/>
    <p:sldId id="2724" r:id="rId609"/>
    <p:sldId id="2725" r:id="rId610"/>
    <p:sldId id="2726" r:id="rId611"/>
    <p:sldId id="2727" r:id="rId612"/>
    <p:sldId id="2728" r:id="rId613"/>
    <p:sldId id="2729" r:id="rId614"/>
    <p:sldId id="2730" r:id="rId615"/>
    <p:sldId id="2731" r:id="rId616"/>
    <p:sldId id="2732" r:id="rId617"/>
    <p:sldId id="2733" r:id="rId618"/>
    <p:sldId id="2734" r:id="rId619"/>
    <p:sldId id="2735" r:id="rId620"/>
    <p:sldId id="2736" r:id="rId621"/>
    <p:sldId id="2737" r:id="rId622"/>
    <p:sldId id="2738" r:id="rId623"/>
    <p:sldId id="2739" r:id="rId624"/>
    <p:sldId id="2740" r:id="rId625"/>
    <p:sldId id="2741" r:id="rId626"/>
    <p:sldId id="2742" r:id="rId627"/>
    <p:sldId id="2743" r:id="rId628"/>
    <p:sldId id="2744" r:id="rId629"/>
    <p:sldId id="2745" r:id="rId630"/>
    <p:sldId id="2746" r:id="rId631"/>
    <p:sldId id="2747" r:id="rId632"/>
    <p:sldId id="2748" r:id="rId633"/>
    <p:sldId id="2749" r:id="rId634"/>
    <p:sldId id="2750" r:id="rId635"/>
    <p:sldId id="2751" r:id="rId636"/>
    <p:sldId id="2752" r:id="rId637"/>
    <p:sldId id="2753" r:id="rId638"/>
    <p:sldId id="2754" r:id="rId639"/>
    <p:sldId id="2755" r:id="rId640"/>
    <p:sldId id="2756" r:id="rId641"/>
    <p:sldId id="2757" r:id="rId642"/>
    <p:sldId id="2758" r:id="rId643"/>
    <p:sldId id="2759" r:id="rId644"/>
    <p:sldId id="2760" r:id="rId645"/>
    <p:sldId id="2761" r:id="rId646"/>
    <p:sldId id="2762" r:id="rId647"/>
    <p:sldId id="2763" r:id="rId648"/>
    <p:sldId id="2764" r:id="rId649"/>
    <p:sldId id="2765" r:id="rId650"/>
    <p:sldId id="2766" r:id="rId651"/>
    <p:sldId id="2767" r:id="rId652"/>
    <p:sldId id="2768" r:id="rId653"/>
    <p:sldId id="3335" r:id="rId654"/>
    <p:sldId id="2770" r:id="rId655"/>
    <p:sldId id="2771" r:id="rId656"/>
    <p:sldId id="2772" r:id="rId657"/>
    <p:sldId id="2773" r:id="rId658"/>
    <p:sldId id="3397" r:id="rId659"/>
    <p:sldId id="2775" r:id="rId660"/>
    <p:sldId id="2776" r:id="rId661"/>
    <p:sldId id="2777" r:id="rId662"/>
    <p:sldId id="2778" r:id="rId663"/>
    <p:sldId id="2779" r:id="rId664"/>
    <p:sldId id="2780" r:id="rId665"/>
    <p:sldId id="2781" r:id="rId666"/>
    <p:sldId id="2782" r:id="rId667"/>
    <p:sldId id="2783" r:id="rId668"/>
    <p:sldId id="2784" r:id="rId669"/>
    <p:sldId id="2785" r:id="rId670"/>
    <p:sldId id="2786" r:id="rId671"/>
    <p:sldId id="2787" r:id="rId672"/>
    <p:sldId id="2788" r:id="rId673"/>
    <p:sldId id="3430" r:id="rId674"/>
    <p:sldId id="2789" r:id="rId675"/>
    <p:sldId id="3420" r:id="rId676"/>
    <p:sldId id="2792" r:id="rId677"/>
    <p:sldId id="2793" r:id="rId678"/>
    <p:sldId id="2794" r:id="rId679"/>
    <p:sldId id="2795" r:id="rId680"/>
    <p:sldId id="2796" r:id="rId681"/>
    <p:sldId id="2797" r:id="rId682"/>
    <p:sldId id="2798" r:id="rId683"/>
    <p:sldId id="2799" r:id="rId684"/>
    <p:sldId id="2800" r:id="rId685"/>
    <p:sldId id="2801" r:id="rId686"/>
    <p:sldId id="2802" r:id="rId687"/>
    <p:sldId id="2803" r:id="rId688"/>
    <p:sldId id="2804" r:id="rId689"/>
    <p:sldId id="2805" r:id="rId690"/>
    <p:sldId id="2806" r:id="rId691"/>
    <p:sldId id="2807" r:id="rId692"/>
    <p:sldId id="2808" r:id="rId693"/>
    <p:sldId id="2809" r:id="rId694"/>
    <p:sldId id="2810" r:id="rId695"/>
    <p:sldId id="2811" r:id="rId696"/>
    <p:sldId id="2812" r:id="rId697"/>
    <p:sldId id="2813" r:id="rId698"/>
    <p:sldId id="2814" r:id="rId699"/>
    <p:sldId id="2815" r:id="rId700"/>
    <p:sldId id="2816" r:id="rId701"/>
    <p:sldId id="2817" r:id="rId702"/>
    <p:sldId id="2818" r:id="rId703"/>
    <p:sldId id="2819" r:id="rId704"/>
    <p:sldId id="2820" r:id="rId705"/>
    <p:sldId id="2821" r:id="rId706"/>
    <p:sldId id="2822" r:id="rId707"/>
    <p:sldId id="2823" r:id="rId708"/>
    <p:sldId id="2824" r:id="rId709"/>
    <p:sldId id="2825" r:id="rId710"/>
    <p:sldId id="2826" r:id="rId711"/>
    <p:sldId id="2827" r:id="rId712"/>
    <p:sldId id="2828" r:id="rId713"/>
    <p:sldId id="2829" r:id="rId714"/>
    <p:sldId id="2830" r:id="rId715"/>
    <p:sldId id="2831" r:id="rId716"/>
    <p:sldId id="2832" r:id="rId717"/>
    <p:sldId id="2833" r:id="rId718"/>
    <p:sldId id="2834" r:id="rId719"/>
    <p:sldId id="2835" r:id="rId720"/>
    <p:sldId id="2836" r:id="rId721"/>
    <p:sldId id="2837" r:id="rId722"/>
    <p:sldId id="2838" r:id="rId723"/>
    <p:sldId id="2839" r:id="rId724"/>
    <p:sldId id="2840" r:id="rId725"/>
    <p:sldId id="2841" r:id="rId726"/>
    <p:sldId id="2842" r:id="rId727"/>
    <p:sldId id="2843" r:id="rId728"/>
    <p:sldId id="2844" r:id="rId729"/>
    <p:sldId id="2845" r:id="rId730"/>
    <p:sldId id="2846" r:id="rId731"/>
    <p:sldId id="2847" r:id="rId732"/>
    <p:sldId id="2848" r:id="rId733"/>
    <p:sldId id="2849" r:id="rId734"/>
    <p:sldId id="2850" r:id="rId735"/>
    <p:sldId id="2851" r:id="rId736"/>
    <p:sldId id="2852" r:id="rId737"/>
    <p:sldId id="2853" r:id="rId738"/>
    <p:sldId id="2854" r:id="rId739"/>
    <p:sldId id="2855" r:id="rId740"/>
    <p:sldId id="2856" r:id="rId741"/>
    <p:sldId id="2857" r:id="rId742"/>
    <p:sldId id="2858" r:id="rId743"/>
    <p:sldId id="2859" r:id="rId744"/>
    <p:sldId id="2860" r:id="rId745"/>
    <p:sldId id="2861" r:id="rId746"/>
    <p:sldId id="2862" r:id="rId747"/>
    <p:sldId id="2863" r:id="rId748"/>
    <p:sldId id="2864" r:id="rId749"/>
    <p:sldId id="2865" r:id="rId750"/>
    <p:sldId id="2866" r:id="rId751"/>
    <p:sldId id="2867" r:id="rId752"/>
    <p:sldId id="3402" r:id="rId753"/>
    <p:sldId id="2869" r:id="rId754"/>
    <p:sldId id="2870" r:id="rId755"/>
    <p:sldId id="2871" r:id="rId756"/>
    <p:sldId id="2872" r:id="rId757"/>
    <p:sldId id="2873" r:id="rId758"/>
    <p:sldId id="2874" r:id="rId759"/>
    <p:sldId id="3398" r:id="rId760"/>
    <p:sldId id="2876" r:id="rId761"/>
    <p:sldId id="2877" r:id="rId762"/>
    <p:sldId id="2878" r:id="rId763"/>
    <p:sldId id="2879" r:id="rId764"/>
    <p:sldId id="2880" r:id="rId765"/>
    <p:sldId id="2881" r:id="rId766"/>
    <p:sldId id="2882" r:id="rId767"/>
    <p:sldId id="2883" r:id="rId768"/>
    <p:sldId id="2884" r:id="rId769"/>
    <p:sldId id="2885" r:id="rId770"/>
    <p:sldId id="2886" r:id="rId771"/>
    <p:sldId id="2887" r:id="rId772"/>
    <p:sldId id="2888" r:id="rId773"/>
    <p:sldId id="2889" r:id="rId774"/>
    <p:sldId id="2890" r:id="rId775"/>
    <p:sldId id="2891" r:id="rId776"/>
    <p:sldId id="2892" r:id="rId777"/>
    <p:sldId id="2893" r:id="rId778"/>
    <p:sldId id="2894" r:id="rId779"/>
    <p:sldId id="2895" r:id="rId780"/>
    <p:sldId id="3433" r:id="rId781"/>
    <p:sldId id="2897" r:id="rId782"/>
    <p:sldId id="2898" r:id="rId783"/>
    <p:sldId id="2899" r:id="rId784"/>
    <p:sldId id="3336" r:id="rId785"/>
    <p:sldId id="2901" r:id="rId786"/>
    <p:sldId id="2902" r:id="rId787"/>
    <p:sldId id="2903" r:id="rId788"/>
    <p:sldId id="2904" r:id="rId789"/>
    <p:sldId id="2905" r:id="rId790"/>
    <p:sldId id="2906" r:id="rId791"/>
    <p:sldId id="2907" r:id="rId792"/>
    <p:sldId id="2908" r:id="rId793"/>
    <p:sldId id="2909" r:id="rId794"/>
    <p:sldId id="2910" r:id="rId795"/>
    <p:sldId id="2911" r:id="rId796"/>
    <p:sldId id="2912" r:id="rId797"/>
    <p:sldId id="2913" r:id="rId798"/>
    <p:sldId id="2914" r:id="rId799"/>
    <p:sldId id="2915" r:id="rId800"/>
    <p:sldId id="2916" r:id="rId801"/>
    <p:sldId id="2917" r:id="rId802"/>
    <p:sldId id="2918" r:id="rId803"/>
    <p:sldId id="2919" r:id="rId804"/>
    <p:sldId id="2920" r:id="rId805"/>
    <p:sldId id="2921" r:id="rId806"/>
    <p:sldId id="2922" r:id="rId807"/>
    <p:sldId id="2923" r:id="rId808"/>
    <p:sldId id="2924" r:id="rId809"/>
    <p:sldId id="2925" r:id="rId810"/>
    <p:sldId id="2926" r:id="rId811"/>
    <p:sldId id="2927" r:id="rId812"/>
    <p:sldId id="2928" r:id="rId813"/>
    <p:sldId id="2929" r:id="rId814"/>
    <p:sldId id="2930" r:id="rId815"/>
    <p:sldId id="2931" r:id="rId816"/>
    <p:sldId id="2932" r:id="rId817"/>
    <p:sldId id="2933" r:id="rId818"/>
    <p:sldId id="2934" r:id="rId819"/>
    <p:sldId id="2935" r:id="rId820"/>
    <p:sldId id="2936" r:id="rId821"/>
    <p:sldId id="3337" r:id="rId822"/>
    <p:sldId id="3338" r:id="rId823"/>
    <p:sldId id="2939" r:id="rId824"/>
    <p:sldId id="2940" r:id="rId825"/>
    <p:sldId id="2941" r:id="rId826"/>
    <p:sldId id="2942" r:id="rId827"/>
    <p:sldId id="2943" r:id="rId828"/>
    <p:sldId id="2944" r:id="rId829"/>
    <p:sldId id="2945" r:id="rId830"/>
    <p:sldId id="2946" r:id="rId831"/>
    <p:sldId id="2947" r:id="rId832"/>
    <p:sldId id="2948" r:id="rId833"/>
    <p:sldId id="2949" r:id="rId834"/>
    <p:sldId id="2950" r:id="rId835"/>
    <p:sldId id="2951" r:id="rId836"/>
    <p:sldId id="2952" r:id="rId837"/>
    <p:sldId id="2953" r:id="rId838"/>
    <p:sldId id="2954" r:id="rId839"/>
    <p:sldId id="2955" r:id="rId840"/>
    <p:sldId id="2956" r:id="rId841"/>
    <p:sldId id="2957" r:id="rId842"/>
    <p:sldId id="2958" r:id="rId843"/>
    <p:sldId id="2959" r:id="rId844"/>
    <p:sldId id="2960" r:id="rId845"/>
    <p:sldId id="2961" r:id="rId846"/>
    <p:sldId id="2962" r:id="rId847"/>
    <p:sldId id="2963" r:id="rId848"/>
    <p:sldId id="2964" r:id="rId849"/>
    <p:sldId id="2965" r:id="rId850"/>
    <p:sldId id="2966" r:id="rId851"/>
    <p:sldId id="2967" r:id="rId852"/>
    <p:sldId id="2968" r:id="rId853"/>
    <p:sldId id="2969" r:id="rId854"/>
    <p:sldId id="2970" r:id="rId855"/>
    <p:sldId id="2971" r:id="rId856"/>
    <p:sldId id="3396" r:id="rId857"/>
    <p:sldId id="2973" r:id="rId858"/>
    <p:sldId id="2974" r:id="rId859"/>
    <p:sldId id="2975" r:id="rId860"/>
    <p:sldId id="2976" r:id="rId861"/>
    <p:sldId id="2977" r:id="rId862"/>
    <p:sldId id="2978" r:id="rId863"/>
    <p:sldId id="2979" r:id="rId864"/>
    <p:sldId id="2980" r:id="rId865"/>
    <p:sldId id="2981" r:id="rId866"/>
    <p:sldId id="2982" r:id="rId867"/>
    <p:sldId id="2983" r:id="rId868"/>
    <p:sldId id="2984" r:id="rId869"/>
    <p:sldId id="2985" r:id="rId870"/>
    <p:sldId id="2986" r:id="rId871"/>
    <p:sldId id="2987" r:id="rId872"/>
    <p:sldId id="2988" r:id="rId873"/>
    <p:sldId id="2989" r:id="rId874"/>
    <p:sldId id="2990" r:id="rId875"/>
    <p:sldId id="2991" r:id="rId876"/>
    <p:sldId id="2992" r:id="rId877"/>
    <p:sldId id="2993" r:id="rId878"/>
    <p:sldId id="2994" r:id="rId879"/>
    <p:sldId id="2995" r:id="rId880"/>
    <p:sldId id="2996" r:id="rId881"/>
    <p:sldId id="2997" r:id="rId882"/>
    <p:sldId id="2998" r:id="rId883"/>
    <p:sldId id="2999" r:id="rId884"/>
    <p:sldId id="3000" r:id="rId885"/>
    <p:sldId id="3001" r:id="rId886"/>
    <p:sldId id="3002" r:id="rId887"/>
    <p:sldId id="3003" r:id="rId888"/>
    <p:sldId id="3004" r:id="rId889"/>
    <p:sldId id="3005" r:id="rId890"/>
    <p:sldId id="3006" r:id="rId891"/>
    <p:sldId id="3007" r:id="rId892"/>
    <p:sldId id="3008" r:id="rId893"/>
    <p:sldId id="3009" r:id="rId894"/>
    <p:sldId id="3010" r:id="rId895"/>
    <p:sldId id="3011" r:id="rId896"/>
    <p:sldId id="3012" r:id="rId897"/>
    <p:sldId id="3013" r:id="rId898"/>
    <p:sldId id="3014" r:id="rId899"/>
    <p:sldId id="3015" r:id="rId900"/>
    <p:sldId id="3016" r:id="rId901"/>
    <p:sldId id="3017" r:id="rId902"/>
    <p:sldId id="3018" r:id="rId903"/>
    <p:sldId id="3019" r:id="rId904"/>
    <p:sldId id="3020" r:id="rId905"/>
    <p:sldId id="3021" r:id="rId906"/>
    <p:sldId id="3022" r:id="rId907"/>
    <p:sldId id="3023" r:id="rId908"/>
    <p:sldId id="3024" r:id="rId909"/>
    <p:sldId id="3025" r:id="rId910"/>
    <p:sldId id="3026" r:id="rId911"/>
    <p:sldId id="3027" r:id="rId912"/>
    <p:sldId id="3028" r:id="rId913"/>
    <p:sldId id="3029" r:id="rId914"/>
    <p:sldId id="3030" r:id="rId915"/>
    <p:sldId id="3031" r:id="rId916"/>
    <p:sldId id="3032" r:id="rId917"/>
    <p:sldId id="3033" r:id="rId918"/>
    <p:sldId id="3034" r:id="rId919"/>
    <p:sldId id="3035" r:id="rId920"/>
    <p:sldId id="3036" r:id="rId921"/>
    <p:sldId id="3037" r:id="rId922"/>
    <p:sldId id="3038" r:id="rId923"/>
    <p:sldId id="3039" r:id="rId924"/>
    <p:sldId id="3040" r:id="rId925"/>
    <p:sldId id="3041" r:id="rId926"/>
    <p:sldId id="3042" r:id="rId927"/>
    <p:sldId id="3043" r:id="rId928"/>
    <p:sldId id="3044" r:id="rId929"/>
    <p:sldId id="3045" r:id="rId930"/>
    <p:sldId id="3046" r:id="rId931"/>
    <p:sldId id="3047" r:id="rId932"/>
    <p:sldId id="3048" r:id="rId933"/>
    <p:sldId id="3049" r:id="rId934"/>
    <p:sldId id="3050" r:id="rId935"/>
    <p:sldId id="3418" r:id="rId936"/>
    <p:sldId id="3052" r:id="rId937"/>
    <p:sldId id="3053" r:id="rId938"/>
    <p:sldId id="3054" r:id="rId939"/>
    <p:sldId id="3055" r:id="rId940"/>
    <p:sldId id="3056" r:id="rId941"/>
    <p:sldId id="3057" r:id="rId942"/>
    <p:sldId id="3058" r:id="rId943"/>
    <p:sldId id="3059" r:id="rId944"/>
    <p:sldId id="3060" r:id="rId945"/>
    <p:sldId id="3061" r:id="rId946"/>
    <p:sldId id="3062" r:id="rId947"/>
    <p:sldId id="3063" r:id="rId948"/>
    <p:sldId id="3064" r:id="rId949"/>
    <p:sldId id="3065" r:id="rId950"/>
    <p:sldId id="3066" r:id="rId951"/>
    <p:sldId id="3067" r:id="rId952"/>
    <p:sldId id="3068" r:id="rId953"/>
    <p:sldId id="3069" r:id="rId954"/>
    <p:sldId id="3070" r:id="rId955"/>
    <p:sldId id="3071" r:id="rId956"/>
    <p:sldId id="3072" r:id="rId957"/>
    <p:sldId id="3073" r:id="rId958"/>
    <p:sldId id="3074" r:id="rId959"/>
    <p:sldId id="3075" r:id="rId960"/>
    <p:sldId id="3076" r:id="rId961"/>
    <p:sldId id="3077" r:id="rId962"/>
    <p:sldId id="3078" r:id="rId963"/>
    <p:sldId id="3079" r:id="rId964"/>
    <p:sldId id="3080" r:id="rId965"/>
    <p:sldId id="3081" r:id="rId966"/>
    <p:sldId id="3082" r:id="rId967"/>
    <p:sldId id="3363" r:id="rId968"/>
    <p:sldId id="3084" r:id="rId969"/>
    <p:sldId id="3085" r:id="rId970"/>
    <p:sldId id="3086" r:id="rId971"/>
    <p:sldId id="3087" r:id="rId972"/>
    <p:sldId id="3088" r:id="rId973"/>
    <p:sldId id="3089" r:id="rId974"/>
    <p:sldId id="3090" r:id="rId975"/>
    <p:sldId id="3091" r:id="rId976"/>
    <p:sldId id="3092" r:id="rId977"/>
    <p:sldId id="3364" r:id="rId978"/>
    <p:sldId id="3094" r:id="rId979"/>
    <p:sldId id="3095" r:id="rId980"/>
    <p:sldId id="3096" r:id="rId981"/>
    <p:sldId id="3097" r:id="rId982"/>
    <p:sldId id="3361" r:id="rId983"/>
    <p:sldId id="3362" r:id="rId984"/>
    <p:sldId id="3431" r:id="rId985"/>
    <p:sldId id="3101" r:id="rId986"/>
    <p:sldId id="3102" r:id="rId987"/>
    <p:sldId id="3103" r:id="rId988"/>
    <p:sldId id="3104" r:id="rId989"/>
    <p:sldId id="3105" r:id="rId990"/>
    <p:sldId id="3106" r:id="rId991"/>
    <p:sldId id="3107" r:id="rId992"/>
    <p:sldId id="3108" r:id="rId993"/>
    <p:sldId id="3109" r:id="rId994"/>
    <p:sldId id="3110" r:id="rId995"/>
    <p:sldId id="3111" r:id="rId996"/>
    <p:sldId id="3112" r:id="rId997"/>
    <p:sldId id="3113" r:id="rId998"/>
    <p:sldId id="3114" r:id="rId999"/>
    <p:sldId id="3115" r:id="rId1000"/>
    <p:sldId id="3116" r:id="rId1001"/>
    <p:sldId id="3117" r:id="rId1002"/>
    <p:sldId id="3118" r:id="rId1003"/>
    <p:sldId id="3119" r:id="rId1004"/>
    <p:sldId id="3120" r:id="rId1005"/>
    <p:sldId id="3121" r:id="rId1006"/>
    <p:sldId id="3122" r:id="rId1007"/>
    <p:sldId id="3123" r:id="rId1008"/>
    <p:sldId id="3124" r:id="rId1009"/>
    <p:sldId id="3125" r:id="rId1010"/>
    <p:sldId id="3126" r:id="rId1011"/>
    <p:sldId id="3127" r:id="rId1012"/>
    <p:sldId id="3128" r:id="rId1013"/>
    <p:sldId id="3129" r:id="rId1014"/>
    <p:sldId id="3130" r:id="rId1015"/>
    <p:sldId id="3131" r:id="rId1016"/>
    <p:sldId id="3132" r:id="rId1017"/>
    <p:sldId id="3133" r:id="rId1018"/>
    <p:sldId id="3134" r:id="rId1019"/>
    <p:sldId id="3135" r:id="rId1020"/>
    <p:sldId id="3136" r:id="rId1021"/>
    <p:sldId id="3137" r:id="rId1022"/>
    <p:sldId id="3138" r:id="rId1023"/>
    <p:sldId id="3139" r:id="rId1024"/>
    <p:sldId id="3140" r:id="rId1025"/>
    <p:sldId id="3141" r:id="rId1026"/>
    <p:sldId id="3142" r:id="rId1027"/>
    <p:sldId id="3143" r:id="rId1028"/>
    <p:sldId id="3144" r:id="rId1029"/>
    <p:sldId id="3145" r:id="rId1030"/>
    <p:sldId id="3146" r:id="rId1031"/>
    <p:sldId id="3147" r:id="rId1032"/>
    <p:sldId id="3148" r:id="rId1033"/>
    <p:sldId id="3149" r:id="rId1034"/>
    <p:sldId id="3150" r:id="rId1035"/>
    <p:sldId id="3151" r:id="rId1036"/>
    <p:sldId id="3152" r:id="rId1037"/>
    <p:sldId id="3153" r:id="rId1038"/>
    <p:sldId id="3154" r:id="rId1039"/>
    <p:sldId id="3155" r:id="rId1040"/>
    <p:sldId id="3156" r:id="rId1041"/>
    <p:sldId id="3157" r:id="rId1042"/>
    <p:sldId id="3158" r:id="rId1043"/>
    <p:sldId id="3159" r:id="rId1044"/>
    <p:sldId id="3160" r:id="rId1045"/>
    <p:sldId id="3161" r:id="rId1046"/>
    <p:sldId id="3162" r:id="rId1047"/>
    <p:sldId id="3163" r:id="rId1048"/>
    <p:sldId id="3164" r:id="rId1049"/>
    <p:sldId id="3165" r:id="rId1050"/>
    <p:sldId id="3166" r:id="rId1051"/>
    <p:sldId id="3167" r:id="rId1052"/>
    <p:sldId id="3168" r:id="rId1053"/>
    <p:sldId id="3169" r:id="rId1054"/>
    <p:sldId id="3170" r:id="rId1055"/>
    <p:sldId id="3171" r:id="rId1056"/>
    <p:sldId id="3172" r:id="rId1057"/>
    <p:sldId id="3173" r:id="rId1058"/>
    <p:sldId id="3174" r:id="rId1059"/>
    <p:sldId id="3175" r:id="rId1060"/>
    <p:sldId id="3176" r:id="rId1061"/>
    <p:sldId id="3177" r:id="rId1062"/>
    <p:sldId id="3178" r:id="rId1063"/>
    <p:sldId id="3179" r:id="rId1064"/>
    <p:sldId id="3180" r:id="rId1065"/>
    <p:sldId id="3181" r:id="rId1066"/>
    <p:sldId id="3182" r:id="rId1067"/>
    <p:sldId id="3183" r:id="rId1068"/>
    <p:sldId id="3184" r:id="rId1069"/>
    <p:sldId id="3185" r:id="rId1070"/>
    <p:sldId id="3186" r:id="rId1071"/>
    <p:sldId id="3187" r:id="rId1072"/>
    <p:sldId id="3188" r:id="rId1073"/>
    <p:sldId id="3189" r:id="rId1074"/>
    <p:sldId id="3190" r:id="rId1075"/>
    <p:sldId id="3191" r:id="rId1076"/>
    <p:sldId id="3192" r:id="rId1077"/>
    <p:sldId id="3193" r:id="rId1078"/>
    <p:sldId id="3194" r:id="rId1079"/>
    <p:sldId id="3195" r:id="rId1080"/>
    <p:sldId id="3196" r:id="rId1081"/>
    <p:sldId id="3197" r:id="rId1082"/>
    <p:sldId id="3198" r:id="rId1083"/>
    <p:sldId id="3199" r:id="rId1084"/>
    <p:sldId id="3200" r:id="rId1085"/>
    <p:sldId id="3201" r:id="rId1086"/>
    <p:sldId id="3202" r:id="rId1087"/>
    <p:sldId id="3203" r:id="rId1088"/>
    <p:sldId id="3204" r:id="rId1089"/>
    <p:sldId id="3205" r:id="rId1090"/>
    <p:sldId id="3206" r:id="rId1091"/>
    <p:sldId id="3207" r:id="rId1092"/>
    <p:sldId id="3208" r:id="rId1093"/>
    <p:sldId id="3209" r:id="rId1094"/>
    <p:sldId id="3210" r:id="rId1095"/>
    <p:sldId id="3211" r:id="rId1096"/>
    <p:sldId id="3212" r:id="rId1097"/>
    <p:sldId id="3213" r:id="rId1098"/>
    <p:sldId id="3214" r:id="rId1099"/>
    <p:sldId id="3215" r:id="rId1100"/>
    <p:sldId id="3216" r:id="rId1101"/>
    <p:sldId id="3217" r:id="rId1102"/>
    <p:sldId id="3218" r:id="rId1103"/>
    <p:sldId id="3219" r:id="rId1104"/>
    <p:sldId id="3220" r:id="rId1105"/>
    <p:sldId id="3221" r:id="rId1106"/>
    <p:sldId id="3222" r:id="rId1107"/>
    <p:sldId id="3223" r:id="rId1108"/>
    <p:sldId id="3224" r:id="rId1109"/>
    <p:sldId id="3225" r:id="rId1110"/>
    <p:sldId id="3226" r:id="rId1111"/>
    <p:sldId id="3227" r:id="rId1112"/>
    <p:sldId id="3228" r:id="rId1113"/>
    <p:sldId id="3229" r:id="rId1114"/>
    <p:sldId id="3230" r:id="rId1115"/>
    <p:sldId id="3231" r:id="rId1116"/>
    <p:sldId id="3232" r:id="rId1117"/>
    <p:sldId id="3233" r:id="rId1118"/>
    <p:sldId id="3234" r:id="rId1119"/>
    <p:sldId id="3235" r:id="rId1120"/>
    <p:sldId id="3236" r:id="rId1121"/>
    <p:sldId id="3237" r:id="rId1122"/>
    <p:sldId id="3238" r:id="rId1123"/>
    <p:sldId id="3239" r:id="rId1124"/>
    <p:sldId id="3240" r:id="rId1125"/>
    <p:sldId id="3241" r:id="rId1126"/>
    <p:sldId id="3242" r:id="rId1127"/>
    <p:sldId id="3243" r:id="rId1128"/>
    <p:sldId id="3244" r:id="rId1129"/>
    <p:sldId id="3245" r:id="rId1130"/>
    <p:sldId id="3246" r:id="rId1131"/>
    <p:sldId id="3247" r:id="rId1132"/>
    <p:sldId id="3248" r:id="rId1133"/>
    <p:sldId id="3249" r:id="rId1134"/>
    <p:sldId id="3250" r:id="rId1135"/>
    <p:sldId id="3251" r:id="rId1136"/>
    <p:sldId id="3252" r:id="rId1137"/>
    <p:sldId id="3253" r:id="rId1138"/>
    <p:sldId id="3254" r:id="rId1139"/>
    <p:sldId id="3255" r:id="rId1140"/>
    <p:sldId id="3256" r:id="rId1141"/>
    <p:sldId id="3257" r:id="rId1142"/>
    <p:sldId id="3258" r:id="rId1143"/>
    <p:sldId id="3259" r:id="rId1144"/>
    <p:sldId id="3260" r:id="rId1145"/>
    <p:sldId id="3261" r:id="rId1146"/>
    <p:sldId id="3262" r:id="rId1147"/>
    <p:sldId id="3263" r:id="rId1148"/>
    <p:sldId id="3264" r:id="rId1149"/>
    <p:sldId id="3265" r:id="rId1150"/>
    <p:sldId id="3266" r:id="rId1151"/>
    <p:sldId id="3267" r:id="rId1152"/>
    <p:sldId id="3268" r:id="rId1153"/>
    <p:sldId id="3269" r:id="rId1154"/>
    <p:sldId id="3270" r:id="rId1155"/>
    <p:sldId id="3271" r:id="rId1156"/>
    <p:sldId id="3272" r:id="rId1157"/>
    <p:sldId id="3273" r:id="rId1158"/>
    <p:sldId id="3274" r:id="rId1159"/>
    <p:sldId id="3275" r:id="rId1160"/>
    <p:sldId id="3276" r:id="rId1161"/>
    <p:sldId id="3277" r:id="rId1162"/>
    <p:sldId id="3278" r:id="rId1163"/>
    <p:sldId id="3279" r:id="rId1164"/>
    <p:sldId id="3280" r:id="rId1165"/>
    <p:sldId id="3281" r:id="rId1166"/>
    <p:sldId id="3282" r:id="rId1167"/>
    <p:sldId id="3283" r:id="rId1168"/>
    <p:sldId id="3284" r:id="rId1169"/>
    <p:sldId id="3285" r:id="rId1170"/>
    <p:sldId id="3286" r:id="rId1171"/>
    <p:sldId id="3287" r:id="rId1172"/>
    <p:sldId id="3288" r:id="rId1173"/>
    <p:sldId id="3289" r:id="rId1174"/>
    <p:sldId id="3290" r:id="rId1175"/>
    <p:sldId id="3291" r:id="rId1176"/>
    <p:sldId id="3292" r:id="rId1177"/>
    <p:sldId id="3293" r:id="rId1178"/>
    <p:sldId id="3294" r:id="rId1179"/>
    <p:sldId id="3295" r:id="rId1180"/>
    <p:sldId id="3296" r:id="rId1181"/>
    <p:sldId id="3297" r:id="rId1182"/>
    <p:sldId id="3298" r:id="rId1183"/>
    <p:sldId id="3299" r:id="rId1184"/>
    <p:sldId id="3300" r:id="rId1185"/>
    <p:sldId id="3301" r:id="rId1186"/>
    <p:sldId id="3302" r:id="rId1187"/>
    <p:sldId id="3303" r:id="rId1188"/>
    <p:sldId id="3304" r:id="rId1189"/>
    <p:sldId id="3305" r:id="rId1190"/>
    <p:sldId id="3306" r:id="rId1191"/>
    <p:sldId id="3307" r:id="rId1192"/>
    <p:sldId id="3308" r:id="rId1193"/>
    <p:sldId id="3309" r:id="rId1194"/>
    <p:sldId id="3310" r:id="rId1195"/>
    <p:sldId id="3311" r:id="rId1196"/>
    <p:sldId id="3312" r:id="rId1197"/>
    <p:sldId id="3313" r:id="rId1198"/>
    <p:sldId id="3314" r:id="rId1199"/>
    <p:sldId id="3315" r:id="rId1200"/>
    <p:sldId id="3316" r:id="rId1201"/>
    <p:sldId id="3339" r:id="rId1202"/>
    <p:sldId id="3340" r:id="rId1203"/>
    <p:sldId id="3341" r:id="rId1204"/>
    <p:sldId id="3342" r:id="rId1205"/>
    <p:sldId id="3343" r:id="rId1206"/>
    <p:sldId id="3344" r:id="rId1207"/>
    <p:sldId id="3345" r:id="rId1208"/>
    <p:sldId id="3346" r:id="rId1209"/>
    <p:sldId id="3347" r:id="rId1210"/>
    <p:sldId id="3348" r:id="rId1211"/>
    <p:sldId id="3349" r:id="rId1212"/>
    <p:sldId id="3350" r:id="rId1213"/>
    <p:sldId id="3351" r:id="rId1214"/>
    <p:sldId id="3352" r:id="rId1215"/>
    <p:sldId id="3353" r:id="rId1216"/>
    <p:sldId id="3354" r:id="rId1217"/>
    <p:sldId id="3355" r:id="rId1218"/>
    <p:sldId id="3356" r:id="rId1219"/>
    <p:sldId id="3357" r:id="rId1220"/>
    <p:sldId id="3358" r:id="rId12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CCFF"/>
    <a:srgbClr val="008000"/>
    <a:srgbClr val="FF0000"/>
    <a:srgbClr val="FFFF00"/>
    <a:srgbClr val="FF5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301" autoAdjust="0"/>
    <p:restoredTop sz="94660"/>
  </p:normalViewPr>
  <p:slideViewPr>
    <p:cSldViewPr>
      <p:cViewPr>
        <p:scale>
          <a:sx n="70" d="100"/>
          <a:sy n="70" d="100"/>
        </p:scale>
        <p:origin x="-162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7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70" Type="http://schemas.openxmlformats.org/officeDocument/2006/relationships/slide" Target="slides/slide169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903" Type="http://schemas.openxmlformats.org/officeDocument/2006/relationships/slide" Target="slides/slide902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357" Type="http://schemas.openxmlformats.org/officeDocument/2006/relationships/slide" Target="slides/slide356.xml"/><Relationship Id="rId1110" Type="http://schemas.openxmlformats.org/officeDocument/2006/relationships/slide" Target="slides/slide1109.xml"/><Relationship Id="rId1194" Type="http://schemas.openxmlformats.org/officeDocument/2006/relationships/slide" Target="slides/slide1193.xml"/><Relationship Id="rId1208" Type="http://schemas.openxmlformats.org/officeDocument/2006/relationships/slide" Target="slides/slide1207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270" Type="http://schemas.openxmlformats.org/officeDocument/2006/relationships/slide" Target="slides/slide269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807" Type="http://schemas.openxmlformats.org/officeDocument/2006/relationships/slide" Target="slides/slide806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03" Type="http://schemas.openxmlformats.org/officeDocument/2006/relationships/slide" Target="slides/slide1002.xml"/><Relationship Id="rId1087" Type="http://schemas.openxmlformats.org/officeDocument/2006/relationships/slide" Target="slides/slide1086.xml"/><Relationship Id="rId1210" Type="http://schemas.openxmlformats.org/officeDocument/2006/relationships/slide" Target="slides/slide1209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907" Type="http://schemas.openxmlformats.org/officeDocument/2006/relationships/slide" Target="slides/slide906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252" Type="http://schemas.openxmlformats.org/officeDocument/2006/relationships/slide" Target="slides/slide251.xml"/><Relationship Id="rId1103" Type="http://schemas.openxmlformats.org/officeDocument/2006/relationships/slide" Target="slides/slide1102.xml"/><Relationship Id="rId1187" Type="http://schemas.openxmlformats.org/officeDocument/2006/relationships/slide" Target="slides/slide1186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920" Type="http://schemas.openxmlformats.org/officeDocument/2006/relationships/slide" Target="slides/slide919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1203" Type="http://schemas.openxmlformats.org/officeDocument/2006/relationships/slide" Target="slides/slide1202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1018" Type="http://schemas.openxmlformats.org/officeDocument/2006/relationships/slide" Target="slides/slide1017.xml"/><Relationship Id="rId1225" Type="http://schemas.openxmlformats.org/officeDocument/2006/relationships/theme" Target="theme/theme1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07" Type="http://schemas.openxmlformats.org/officeDocument/2006/relationships/slide" Target="slides/slide1106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86" Type="http://schemas.openxmlformats.org/officeDocument/2006/relationships/slide" Target="slides/slide985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42" Type="http://schemas.openxmlformats.org/officeDocument/2006/relationships/slide" Target="slides/slide1141.xml"/><Relationship Id="rId1184" Type="http://schemas.openxmlformats.org/officeDocument/2006/relationships/slide" Target="slides/slide1183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761" Type="http://schemas.openxmlformats.org/officeDocument/2006/relationships/slide" Target="slides/slide760.xml"/><Relationship Id="rId817" Type="http://schemas.openxmlformats.org/officeDocument/2006/relationships/slide" Target="slides/slide816.xml"/><Relationship Id="rId859" Type="http://schemas.openxmlformats.org/officeDocument/2006/relationships/slide" Target="slides/slide858.xml"/><Relationship Id="rId1002" Type="http://schemas.openxmlformats.org/officeDocument/2006/relationships/slide" Target="slides/slide100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44" Type="http://schemas.openxmlformats.org/officeDocument/2006/relationships/slide" Target="slides/slide1043.xml"/><Relationship Id="rId1086" Type="http://schemas.openxmlformats.org/officeDocument/2006/relationships/slide" Target="slides/slide108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968" Type="http://schemas.openxmlformats.org/officeDocument/2006/relationships/slide" Target="slides/slide967.xml"/><Relationship Id="rId1111" Type="http://schemas.openxmlformats.org/officeDocument/2006/relationships/slide" Target="slides/slide1110.xml"/><Relationship Id="rId1153" Type="http://schemas.openxmlformats.org/officeDocument/2006/relationships/slide" Target="slides/slide115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30" Type="http://schemas.openxmlformats.org/officeDocument/2006/relationships/slide" Target="slides/slide729.xml"/><Relationship Id="rId772" Type="http://schemas.openxmlformats.org/officeDocument/2006/relationships/slide" Target="slides/slide771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37" Type="http://schemas.openxmlformats.org/officeDocument/2006/relationships/slide" Target="slides/slide936.xml"/><Relationship Id="rId979" Type="http://schemas.openxmlformats.org/officeDocument/2006/relationships/slide" Target="slides/slide978.xml"/><Relationship Id="rId1122" Type="http://schemas.openxmlformats.org/officeDocument/2006/relationships/slide" Target="slides/slide1121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741" Type="http://schemas.openxmlformats.org/officeDocument/2006/relationships/slide" Target="slides/slide740.xml"/><Relationship Id="rId783" Type="http://schemas.openxmlformats.org/officeDocument/2006/relationships/slide" Target="slides/slide782.xml"/><Relationship Id="rId839" Type="http://schemas.openxmlformats.org/officeDocument/2006/relationships/slide" Target="slides/slide838.xml"/><Relationship Id="rId990" Type="http://schemas.openxmlformats.org/officeDocument/2006/relationships/slide" Target="slides/slide989.xml"/><Relationship Id="rId1164" Type="http://schemas.openxmlformats.org/officeDocument/2006/relationships/slide" Target="slides/slide1163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1024" Type="http://schemas.openxmlformats.org/officeDocument/2006/relationships/slide" Target="slides/slide1023.xml"/><Relationship Id="rId1066" Type="http://schemas.openxmlformats.org/officeDocument/2006/relationships/slide" Target="slides/slide106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50" Type="http://schemas.openxmlformats.org/officeDocument/2006/relationships/slide" Target="slides/slide849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752" Type="http://schemas.openxmlformats.org/officeDocument/2006/relationships/slide" Target="slides/slide751.xml"/><Relationship Id="rId808" Type="http://schemas.openxmlformats.org/officeDocument/2006/relationships/slide" Target="slides/slide807.xml"/><Relationship Id="rId1175" Type="http://schemas.openxmlformats.org/officeDocument/2006/relationships/slide" Target="slides/slide117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794" Type="http://schemas.openxmlformats.org/officeDocument/2006/relationships/slide" Target="slides/slide793.xml"/><Relationship Id="rId1035" Type="http://schemas.openxmlformats.org/officeDocument/2006/relationships/slide" Target="slides/slide1034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861" Type="http://schemas.openxmlformats.org/officeDocument/2006/relationships/slide" Target="slides/slide860.xml"/><Relationship Id="rId917" Type="http://schemas.openxmlformats.org/officeDocument/2006/relationships/slide" Target="slides/slide916.xml"/><Relationship Id="rId959" Type="http://schemas.openxmlformats.org/officeDocument/2006/relationships/slide" Target="slides/slide958.xml"/><Relationship Id="rId1102" Type="http://schemas.openxmlformats.org/officeDocument/2006/relationships/slide" Target="slides/slide1101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763" Type="http://schemas.openxmlformats.org/officeDocument/2006/relationships/slide" Target="slides/slide762.xml"/><Relationship Id="rId1144" Type="http://schemas.openxmlformats.org/officeDocument/2006/relationships/slide" Target="slides/slide1143.xml"/><Relationship Id="rId1186" Type="http://schemas.openxmlformats.org/officeDocument/2006/relationships/slide" Target="slides/slide118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970" Type="http://schemas.openxmlformats.org/officeDocument/2006/relationships/slide" Target="slides/slide969.xml"/><Relationship Id="rId1004" Type="http://schemas.openxmlformats.org/officeDocument/2006/relationships/slide" Target="slides/slide1003.xml"/><Relationship Id="rId1046" Type="http://schemas.openxmlformats.org/officeDocument/2006/relationships/slide" Target="slides/slide1045.xml"/><Relationship Id="rId1211" Type="http://schemas.openxmlformats.org/officeDocument/2006/relationships/slide" Target="slides/slide1210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830" Type="http://schemas.openxmlformats.org/officeDocument/2006/relationships/slide" Target="slides/slide829.xml"/><Relationship Id="rId872" Type="http://schemas.openxmlformats.org/officeDocument/2006/relationships/slide" Target="slides/slide871.xml"/><Relationship Id="rId928" Type="http://schemas.openxmlformats.org/officeDocument/2006/relationships/slide" Target="slides/slide927.xml"/><Relationship Id="rId1088" Type="http://schemas.openxmlformats.org/officeDocument/2006/relationships/slide" Target="slides/slide108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732" Type="http://schemas.openxmlformats.org/officeDocument/2006/relationships/slide" Target="slides/slide731.xml"/><Relationship Id="rId1113" Type="http://schemas.openxmlformats.org/officeDocument/2006/relationships/slide" Target="slides/slide1112.xml"/><Relationship Id="rId1155" Type="http://schemas.openxmlformats.org/officeDocument/2006/relationships/slide" Target="slides/slide1154.xml"/><Relationship Id="rId1197" Type="http://schemas.openxmlformats.org/officeDocument/2006/relationships/slide" Target="slides/slide119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15" Type="http://schemas.openxmlformats.org/officeDocument/2006/relationships/slide" Target="slides/slide1014.xml"/><Relationship Id="rId1057" Type="http://schemas.openxmlformats.org/officeDocument/2006/relationships/slide" Target="slides/slide1056.xml"/><Relationship Id="rId1222" Type="http://schemas.openxmlformats.org/officeDocument/2006/relationships/notesMaster" Target="notesMasters/notesMaster1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841" Type="http://schemas.openxmlformats.org/officeDocument/2006/relationships/slide" Target="slides/slide840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1166" Type="http://schemas.openxmlformats.org/officeDocument/2006/relationships/slide" Target="slides/slide116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43" Type="http://schemas.openxmlformats.org/officeDocument/2006/relationships/slide" Target="slides/slide742.xml"/><Relationship Id="rId785" Type="http://schemas.openxmlformats.org/officeDocument/2006/relationships/slide" Target="slides/slide784.xml"/><Relationship Id="rId950" Type="http://schemas.openxmlformats.org/officeDocument/2006/relationships/slide" Target="slides/slide949.xml"/><Relationship Id="rId992" Type="http://schemas.openxmlformats.org/officeDocument/2006/relationships/slide" Target="slides/slide991.xml"/><Relationship Id="rId1026" Type="http://schemas.openxmlformats.org/officeDocument/2006/relationships/slide" Target="slides/slide102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852" Type="http://schemas.openxmlformats.org/officeDocument/2006/relationships/slide" Target="slides/slide851.xml"/><Relationship Id="rId908" Type="http://schemas.openxmlformats.org/officeDocument/2006/relationships/slide" Target="slides/slide907.xml"/><Relationship Id="rId1068" Type="http://schemas.openxmlformats.org/officeDocument/2006/relationships/slide" Target="slides/slide106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894" Type="http://schemas.openxmlformats.org/officeDocument/2006/relationships/slide" Target="slides/slide893.xml"/><Relationship Id="rId1135" Type="http://schemas.openxmlformats.org/officeDocument/2006/relationships/slide" Target="slides/slide1134.xml"/><Relationship Id="rId1177" Type="http://schemas.openxmlformats.org/officeDocument/2006/relationships/slide" Target="slides/slide1176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754" Type="http://schemas.openxmlformats.org/officeDocument/2006/relationships/slide" Target="slides/slide753.xml"/><Relationship Id="rId796" Type="http://schemas.openxmlformats.org/officeDocument/2006/relationships/slide" Target="slides/slide795.xml"/><Relationship Id="rId961" Type="http://schemas.openxmlformats.org/officeDocument/2006/relationships/slide" Target="slides/slide960.xml"/><Relationship Id="rId1202" Type="http://schemas.openxmlformats.org/officeDocument/2006/relationships/slide" Target="slides/slide1201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821" Type="http://schemas.openxmlformats.org/officeDocument/2006/relationships/slide" Target="slides/slide820.xml"/><Relationship Id="rId863" Type="http://schemas.openxmlformats.org/officeDocument/2006/relationships/slide" Target="slides/slide862.xml"/><Relationship Id="rId1037" Type="http://schemas.openxmlformats.org/officeDocument/2006/relationships/slide" Target="slides/slide1036.xml"/><Relationship Id="rId1079" Type="http://schemas.openxmlformats.org/officeDocument/2006/relationships/slide" Target="slides/slide107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1146" Type="http://schemas.openxmlformats.org/officeDocument/2006/relationships/slide" Target="slides/slide114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765" Type="http://schemas.openxmlformats.org/officeDocument/2006/relationships/slide" Target="slides/slide764.xml"/><Relationship Id="rId930" Type="http://schemas.openxmlformats.org/officeDocument/2006/relationships/slide" Target="slides/slide929.xml"/><Relationship Id="rId972" Type="http://schemas.openxmlformats.org/officeDocument/2006/relationships/slide" Target="slides/slide971.xml"/><Relationship Id="rId1006" Type="http://schemas.openxmlformats.org/officeDocument/2006/relationships/slide" Target="slides/slide1005.xml"/><Relationship Id="rId1188" Type="http://schemas.openxmlformats.org/officeDocument/2006/relationships/slide" Target="slides/slide118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13" Type="http://schemas.openxmlformats.org/officeDocument/2006/relationships/slide" Target="slides/slide1212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115" Type="http://schemas.openxmlformats.org/officeDocument/2006/relationships/slide" Target="slides/slide1114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34" Type="http://schemas.openxmlformats.org/officeDocument/2006/relationships/slide" Target="slides/slide733.xml"/><Relationship Id="rId776" Type="http://schemas.openxmlformats.org/officeDocument/2006/relationships/slide" Target="slides/slide775.xml"/><Relationship Id="rId941" Type="http://schemas.openxmlformats.org/officeDocument/2006/relationships/slide" Target="slides/slide940.xml"/><Relationship Id="rId983" Type="http://schemas.openxmlformats.org/officeDocument/2006/relationships/slide" Target="slides/slide982.xml"/><Relationship Id="rId1157" Type="http://schemas.openxmlformats.org/officeDocument/2006/relationships/slide" Target="slides/slide1156.xml"/><Relationship Id="rId1199" Type="http://schemas.openxmlformats.org/officeDocument/2006/relationships/slide" Target="slides/slide119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059" Type="http://schemas.openxmlformats.org/officeDocument/2006/relationships/slide" Target="slides/slide1058.xml"/><Relationship Id="rId122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43" Type="http://schemas.openxmlformats.org/officeDocument/2006/relationships/slide" Target="slides/slide842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1126" Type="http://schemas.openxmlformats.org/officeDocument/2006/relationships/slide" Target="slides/slide1125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745" Type="http://schemas.openxmlformats.org/officeDocument/2006/relationships/slide" Target="slides/slide744.xml"/><Relationship Id="rId910" Type="http://schemas.openxmlformats.org/officeDocument/2006/relationships/slide" Target="slides/slide909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787" Type="http://schemas.openxmlformats.org/officeDocument/2006/relationships/slide" Target="slides/slide786.xml"/><Relationship Id="rId812" Type="http://schemas.openxmlformats.org/officeDocument/2006/relationships/slide" Target="slides/slide811.xml"/><Relationship Id="rId994" Type="http://schemas.openxmlformats.org/officeDocument/2006/relationships/slide" Target="slides/slide993.xml"/><Relationship Id="rId1028" Type="http://schemas.openxmlformats.org/officeDocument/2006/relationships/slide" Target="slides/slide1027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854" Type="http://schemas.openxmlformats.org/officeDocument/2006/relationships/slide" Target="slides/slide853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756" Type="http://schemas.openxmlformats.org/officeDocument/2006/relationships/slide" Target="slides/slide755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1179" Type="http://schemas.openxmlformats.org/officeDocument/2006/relationships/slide" Target="slides/slide117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823" Type="http://schemas.openxmlformats.org/officeDocument/2006/relationships/slide" Target="slides/slide822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148" Type="http://schemas.openxmlformats.org/officeDocument/2006/relationships/slide" Target="slides/slide114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834" Type="http://schemas.openxmlformats.org/officeDocument/2006/relationships/slide" Target="slides/slide833.xml"/><Relationship Id="rId876" Type="http://schemas.openxmlformats.org/officeDocument/2006/relationships/slide" Target="slides/slide875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736" Type="http://schemas.openxmlformats.org/officeDocument/2006/relationships/slide" Target="slides/slide735.xml"/><Relationship Id="rId901" Type="http://schemas.openxmlformats.org/officeDocument/2006/relationships/slide" Target="slides/slide900.xml"/><Relationship Id="rId1061" Type="http://schemas.openxmlformats.org/officeDocument/2006/relationships/slide" Target="slides/slide1060.xml"/><Relationship Id="rId1117" Type="http://schemas.openxmlformats.org/officeDocument/2006/relationships/slide" Target="slides/slide1116.xml"/><Relationship Id="rId1159" Type="http://schemas.openxmlformats.org/officeDocument/2006/relationships/slide" Target="slides/slide115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43" Type="http://schemas.openxmlformats.org/officeDocument/2006/relationships/slide" Target="slides/slide942.xml"/><Relationship Id="rId985" Type="http://schemas.openxmlformats.org/officeDocument/2006/relationships/slide" Target="slides/slide984.xml"/><Relationship Id="rId1019" Type="http://schemas.openxmlformats.org/officeDocument/2006/relationships/slide" Target="slides/slide1018.xml"/><Relationship Id="rId1170" Type="http://schemas.openxmlformats.org/officeDocument/2006/relationships/slide" Target="slides/slide116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803" Type="http://schemas.openxmlformats.org/officeDocument/2006/relationships/slide" Target="slides/slide802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26" Type="http://schemas.openxmlformats.org/officeDocument/2006/relationships/tableStyles" Target="tableStyles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128" Type="http://schemas.openxmlformats.org/officeDocument/2006/relationships/slide" Target="slides/slide1127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47" Type="http://schemas.openxmlformats.org/officeDocument/2006/relationships/slide" Target="slides/slide746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54" Type="http://schemas.openxmlformats.org/officeDocument/2006/relationships/slide" Target="slides/slide953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814" Type="http://schemas.openxmlformats.org/officeDocument/2006/relationships/slide" Target="slides/slide813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41" Type="http://schemas.openxmlformats.org/officeDocument/2006/relationships/slide" Target="slides/slide1040.xml"/><Relationship Id="rId1083" Type="http://schemas.openxmlformats.org/officeDocument/2006/relationships/slide" Target="slides/slide1082.xml"/><Relationship Id="rId1139" Type="http://schemas.openxmlformats.org/officeDocument/2006/relationships/slide" Target="slides/slide113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758" Type="http://schemas.openxmlformats.org/officeDocument/2006/relationships/slide" Target="slides/slide757.xml"/><Relationship Id="rId923" Type="http://schemas.openxmlformats.org/officeDocument/2006/relationships/slide" Target="slides/slide922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867" Type="http://schemas.openxmlformats.org/officeDocument/2006/relationships/slide" Target="slides/slide866.xml"/><Relationship Id="rId1010" Type="http://schemas.openxmlformats.org/officeDocument/2006/relationships/slide" Target="slides/slide1009.xml"/><Relationship Id="rId1052" Type="http://schemas.openxmlformats.org/officeDocument/2006/relationships/slide" Target="slides/slide1051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presProps" Target="presProps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6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7B5AA3-E44E-4D23-9AE4-EAD7DC96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D00A-0505-474F-8FE5-8B08B68C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F75F-3315-40E7-9189-A28C532D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6FA67-FE48-4E81-97B8-411F75DE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173C-0581-44B3-9DC5-ECA4B593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E3DE-F837-4A46-B337-DD915A87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0059-02D5-41EA-94AD-448E0500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46E3-98EC-4675-84DF-99F0D349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CC93-C917-45AB-958B-946D6EE16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FA89-5FA8-4A1F-9B69-4CE194B1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8765-166C-4908-8F4F-405CFB01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5868-1C5C-46FF-9EB4-18F48418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9088-693E-4B90-A3F5-50AF121B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7B54A0-9698-4E29-9A2E-2FFACB4DC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Db/1/" TargetMode="External"/><Relationship Id="rId13" Type="http://schemas.openxmlformats.org/officeDocument/2006/relationships/hyperlink" Target="http://dev.agodsendtech.com/mu_chords/quickimages/0/F/1/" TargetMode="External"/><Relationship Id="rId3" Type="http://schemas.openxmlformats.org/officeDocument/2006/relationships/hyperlink" Target="http://dev.agodsendtech.com/mu_chords/quickimages/0/E/1/" TargetMode="External"/><Relationship Id="rId7" Type="http://schemas.openxmlformats.org/officeDocument/2006/relationships/hyperlink" Target="http://dev.agodsendtech.com/mu_chords/quickimages/0/Eb/1/" TargetMode="External"/><Relationship Id="rId12" Type="http://schemas.openxmlformats.org/officeDocument/2006/relationships/hyperlink" Target="http://dev.agodsendtech.com/mu_chords/quickimages/0/Bb/1/" TargetMode="External"/><Relationship Id="rId2" Type="http://schemas.openxmlformats.org/officeDocument/2006/relationships/hyperlink" Target="http://dev.agodsendtech.com/mu_chords/quickimages/0/Ab/7/" TargetMode="External"/><Relationship Id="rId16" Type="http://schemas.openxmlformats.org/officeDocument/2006/relationships/hyperlink" Target="http://dev.agodsendtech.com/mu_chords/quickimages/0/F/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Ab/1/" TargetMode="External"/><Relationship Id="rId11" Type="http://schemas.openxmlformats.org/officeDocument/2006/relationships/hyperlink" Target="http://dev.agodsendtech.com/mu_chords/quickimages/0/C/19/" TargetMode="External"/><Relationship Id="rId5" Type="http://schemas.openxmlformats.org/officeDocument/2006/relationships/hyperlink" Target="http://dev.agodsendtech.com/mu_chords/quickimages/0/Eb/5/" TargetMode="External"/><Relationship Id="rId15" Type="http://schemas.openxmlformats.org/officeDocument/2006/relationships/hyperlink" Target="http://dev.agodsendtech.com/mu_chords/quickimages/0/D/1/" TargetMode="External"/><Relationship Id="rId10" Type="http://schemas.openxmlformats.org/officeDocument/2006/relationships/hyperlink" Target="http://dev.agodsendtech.com/mu_chords/quickimages/0/Bb/2/" TargetMode="External"/><Relationship Id="rId4" Type="http://schemas.openxmlformats.org/officeDocument/2006/relationships/hyperlink" Target="http://dev.agodsendtech.com/mu_chords/quickimages/0/Bb/19/" TargetMode="External"/><Relationship Id="rId9" Type="http://schemas.openxmlformats.org/officeDocument/2006/relationships/hyperlink" Target="http://dev.agodsendtech.com/mu_chords/quickimages/0/F/19/" TargetMode="External"/><Relationship Id="rId14" Type="http://schemas.openxmlformats.org/officeDocument/2006/relationships/hyperlink" Target="http://dev.agodsendtech.com/mu_chords/quickimages/0/G/19/" TargetMode="Externa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lesweb.nationschurch.org/media/masteralbumartist/artists/DesperationBand/FromTheRooftops2006/Treasure_DesparationBand.mp3" TargetMode="External"/><Relationship Id="rId1" Type="http://schemas.openxmlformats.org/officeDocument/2006/relationships/slideLayout" Target="../slideLayouts/slideLayout1.xml"/></Relationships>
</file>

<file path=ppt/slides/_rels/slide1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lesweb.nationschurch.org/media/masteralbumartist/artists/DesperationBand/FromTheRooftops2006/Treasure_DesparationBand.mp3" TargetMode="Externa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lesweb.nationschurch.org/media/masteralbumartist/artists/DesperationBand/FromTheRooftops2006/Treasure_DesparationBand.mp3" TargetMode="Externa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Bb/1/" TargetMode="External"/><Relationship Id="rId13" Type="http://schemas.openxmlformats.org/officeDocument/2006/relationships/hyperlink" Target="http://dev.agodsendtech.com/mu_chords/quickimages/0/Bb/2/" TargetMode="External"/><Relationship Id="rId3" Type="http://schemas.openxmlformats.org/officeDocument/2006/relationships/hyperlink" Target="http://dev.agodsendtech.com/mu_chords/quickimages/0/Db/1/" TargetMode="External"/><Relationship Id="rId7" Type="http://schemas.openxmlformats.org/officeDocument/2006/relationships/hyperlink" Target="http://dev.agodsendtech.com/mu_chords/quickimages/0/Bb/19/" TargetMode="External"/><Relationship Id="rId12" Type="http://schemas.openxmlformats.org/officeDocument/2006/relationships/hyperlink" Target="http://dev.agodsendtech.com/mu_chords/quickimages/0/Db/10/" TargetMode="External"/><Relationship Id="rId2" Type="http://schemas.openxmlformats.org/officeDocument/2006/relationships/hyperlink" Target="http://dev.agodsendtech.com/mu_chords/quickimages/0/Ab/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F/19/" TargetMode="External"/><Relationship Id="rId11" Type="http://schemas.openxmlformats.org/officeDocument/2006/relationships/hyperlink" Target="http://dev.agodsendtech.com/mu_chords/quickimages/0/D/4/" TargetMode="External"/><Relationship Id="rId5" Type="http://schemas.openxmlformats.org/officeDocument/2006/relationships/hyperlink" Target="http://dev.agodsendtech.com/mu_chords/quickimages/0/Db/2/" TargetMode="External"/><Relationship Id="rId10" Type="http://schemas.openxmlformats.org/officeDocument/2006/relationships/hyperlink" Target="http://dev.agodsendtech.com/mu_chords/quickimages/0/E/3/" TargetMode="External"/><Relationship Id="rId4" Type="http://schemas.openxmlformats.org/officeDocument/2006/relationships/hyperlink" Target="http://dev.agodsendtech.com/mu_chords/quickimages/0/Eb/1/" TargetMode="External"/><Relationship Id="rId9" Type="http://schemas.openxmlformats.org/officeDocument/2006/relationships/hyperlink" Target="http://dev.agodsendtech.com/mu_chords/quickimages/0/F/2/" TargetMode="External"/><Relationship Id="rId14" Type="http://schemas.openxmlformats.org/officeDocument/2006/relationships/hyperlink" Target="http://dev.agodsendtech.com/mu_chords/quickimages/0/Db/4/" TargetMode="Externa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Eb/72/" TargetMode="External"/><Relationship Id="rId3" Type="http://schemas.openxmlformats.org/officeDocument/2006/relationships/hyperlink" Target="http://dev.agodsendtech.com/mu_chords/quickimages/0/Eb/13/" TargetMode="External"/><Relationship Id="rId7" Type="http://schemas.openxmlformats.org/officeDocument/2006/relationships/hyperlink" Target="http://dev.agodsendtech.com/mu_chords/quickimages/0/C/16/" TargetMode="External"/><Relationship Id="rId2" Type="http://schemas.openxmlformats.org/officeDocument/2006/relationships/hyperlink" Target="http://dev.agodsendtech.com/mu_chords/quickimages/0/F/19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Ab/13/" TargetMode="External"/><Relationship Id="rId5" Type="http://schemas.openxmlformats.org/officeDocument/2006/relationships/hyperlink" Target="http://dev.agodsendtech.com/mu_chords/quickimages/0/Bb/2/" TargetMode="External"/><Relationship Id="rId4" Type="http://schemas.openxmlformats.org/officeDocument/2006/relationships/hyperlink" Target="http://dev.agodsendtech.com/mu_chords/quickimages/0/Eb/2/" TargetMode="External"/><Relationship Id="rId9" Type="http://schemas.openxmlformats.org/officeDocument/2006/relationships/hyperlink" Target="http://dev.agodsendtech.com/mu_chords/quickimages/0/Bb/19/" TargetMode="Externa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Eb/9/" TargetMode="External"/><Relationship Id="rId3" Type="http://schemas.openxmlformats.org/officeDocument/2006/relationships/hyperlink" Target="http://dev.agodsendtech.com/mu_chords/quickimages/0/Eb/1/" TargetMode="External"/><Relationship Id="rId7" Type="http://schemas.openxmlformats.org/officeDocument/2006/relationships/hyperlink" Target="http://dev.agodsendtech.com/mu_chords/quickimages/0/F/19/" TargetMode="External"/><Relationship Id="rId2" Type="http://schemas.openxmlformats.org/officeDocument/2006/relationships/hyperlink" Target="http://dev.agodsendtech.com/mu_chords/quickimages/0/Ab/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Db/10/" TargetMode="External"/><Relationship Id="rId5" Type="http://schemas.openxmlformats.org/officeDocument/2006/relationships/hyperlink" Target="http://dev.agodsendtech.com/mu_chords/quickimages/0/Bb/19/" TargetMode="External"/><Relationship Id="rId4" Type="http://schemas.openxmlformats.org/officeDocument/2006/relationships/hyperlink" Target="http://dev.agodsendtech.com/mu_chords/quickimages/0/Db/1/" TargetMode="External"/><Relationship Id="rId9" Type="http://schemas.openxmlformats.org/officeDocument/2006/relationships/hyperlink" Target="http://dev.agodsendtech.com/mu_chords/quickimages/0/Db/9/" TargetMode="Externa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godsendtech.com/mu_chords/quickimages/0/Eb/1/" TargetMode="External"/><Relationship Id="rId2" Type="http://schemas.openxmlformats.org/officeDocument/2006/relationships/hyperlink" Target="http://dev.agodsendtech.com/mu_chords/quickimages/0/Ab/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Db/1/" TargetMode="External"/><Relationship Id="rId5" Type="http://schemas.openxmlformats.org/officeDocument/2006/relationships/hyperlink" Target="http://dev.agodsendtech.com/mu_chords/quickimages/0/Bb/19/" TargetMode="External"/><Relationship Id="rId4" Type="http://schemas.openxmlformats.org/officeDocument/2006/relationships/hyperlink" Target="http://dev.agodsendtech.com/mu_chords/quickimages/0/F/19/" TargetMode="Externa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C/13/" TargetMode="External"/><Relationship Id="rId3" Type="http://schemas.openxmlformats.org/officeDocument/2006/relationships/hyperlink" Target="http://dev.agodsendtech.com/mu_chords/quickimages/0/Eb/1/" TargetMode="External"/><Relationship Id="rId7" Type="http://schemas.openxmlformats.org/officeDocument/2006/relationships/hyperlink" Target="http://dev.agodsendtech.com/mu_chords/quickimages/0/C/1/" TargetMode="External"/><Relationship Id="rId12" Type="http://schemas.openxmlformats.org/officeDocument/2006/relationships/hyperlink" Target="http://dev.agodsendtech.com/mu_chords/quickimages/0/Ab/10/" TargetMode="External"/><Relationship Id="rId2" Type="http://schemas.openxmlformats.org/officeDocument/2006/relationships/hyperlink" Target="http://dev.agodsendtech.com/mu_chords/quickimages/0/Ab/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C/5/" TargetMode="External"/><Relationship Id="rId11" Type="http://schemas.openxmlformats.org/officeDocument/2006/relationships/hyperlink" Target="http://dev.agodsendtech.com/mu_chords/quickimages/0/G/19/" TargetMode="External"/><Relationship Id="rId5" Type="http://schemas.openxmlformats.org/officeDocument/2006/relationships/hyperlink" Target="http://dev.agodsendtech.com/mu_chords/quickimages/0/Bb/2/" TargetMode="External"/><Relationship Id="rId10" Type="http://schemas.openxmlformats.org/officeDocument/2006/relationships/hyperlink" Target="http://dev.agodsendtech.com/mu_chords/quickimages/0/F/19/" TargetMode="External"/><Relationship Id="rId4" Type="http://schemas.openxmlformats.org/officeDocument/2006/relationships/hyperlink" Target="http://dev.agodsendtech.com/mu_chords/quickimages/0/Bb/1/" TargetMode="External"/><Relationship Id="rId9" Type="http://schemas.openxmlformats.org/officeDocument/2006/relationships/hyperlink" Target="http://dev.agodsendtech.com/mu_chords/quickimages/0/F/2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godsendtech.com/mu_chords/quickimages/0/D/13/" TargetMode="External"/><Relationship Id="rId2" Type="http://schemas.openxmlformats.org/officeDocument/2006/relationships/hyperlink" Target="http://dev.agodsendtech.com/mu_chords/quickimages/0/A/13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v.agodsendtech.com/mu_chords/quickimages/0/E/13/" TargetMode="Externa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godsendtech.com/mu_chords/quickimages/0/D/13/" TargetMode="External"/><Relationship Id="rId2" Type="http://schemas.openxmlformats.org/officeDocument/2006/relationships/hyperlink" Target="http://dev.agodsendtech.com/mu_chords/quickimages/0/A/13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v.agodsendtech.com/mu_chords/quickimages/0/E/13/" TargetMode="Externa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C%23/5/" TargetMode="External"/><Relationship Id="rId13" Type="http://schemas.openxmlformats.org/officeDocument/2006/relationships/hyperlink" Target="http://dev.agodsendtech.com/mu_chords/quickimages/0/A/5/" TargetMode="External"/><Relationship Id="rId3" Type="http://schemas.openxmlformats.org/officeDocument/2006/relationships/hyperlink" Target="http://dev.agodsendtech.com/mu_chords/quickimages/0/D/9/" TargetMode="External"/><Relationship Id="rId7" Type="http://schemas.openxmlformats.org/officeDocument/2006/relationships/hyperlink" Target="http://dev.agodsendtech.com/mu_chords/quickimages/0/C%23/13/" TargetMode="External"/><Relationship Id="rId12" Type="http://schemas.openxmlformats.org/officeDocument/2006/relationships/hyperlink" Target="http://dev.agodsendtech.com/mu_chords/quickimages/0/B/19/" TargetMode="External"/><Relationship Id="rId2" Type="http://schemas.openxmlformats.org/officeDocument/2006/relationships/hyperlink" Target="http://dev.agodsendtech.com/mu_chords/quickimages/0/A/1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C%23/19/" TargetMode="External"/><Relationship Id="rId11" Type="http://schemas.openxmlformats.org/officeDocument/2006/relationships/hyperlink" Target="http://dev.agodsendtech.com/mu_chords/quickimages/0/D%23/21/" TargetMode="External"/><Relationship Id="rId5" Type="http://schemas.openxmlformats.org/officeDocument/2006/relationships/hyperlink" Target="http://dev.agodsendtech.com/mu_chords/quickimages/0/F%23/2/" TargetMode="External"/><Relationship Id="rId10" Type="http://schemas.openxmlformats.org/officeDocument/2006/relationships/hyperlink" Target="http://dev.agodsendtech.com/mu_chords/quickimages/0/D%23/10/" TargetMode="External"/><Relationship Id="rId4" Type="http://schemas.openxmlformats.org/officeDocument/2006/relationships/hyperlink" Target="http://dev.agodsendtech.com/mu_chords/quickimages/0/A/9/" TargetMode="External"/><Relationship Id="rId9" Type="http://schemas.openxmlformats.org/officeDocument/2006/relationships/hyperlink" Target="http://dev.agodsendtech.com/mu_chords/quickimages/0/C%23/1/" TargetMode="External"/><Relationship Id="rId14" Type="http://schemas.openxmlformats.org/officeDocument/2006/relationships/hyperlink" Target="http://dev.agodsendtech.com/mu_chords/quickimages/0/B/1/" TargetMode="Externa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Gb/1/" TargetMode="External"/><Relationship Id="rId3" Type="http://schemas.openxmlformats.org/officeDocument/2006/relationships/hyperlink" Target="http://dev.agodsendtech.com/mu_chords/quickimages/0/Bb/1/" TargetMode="External"/><Relationship Id="rId7" Type="http://schemas.openxmlformats.org/officeDocument/2006/relationships/hyperlink" Target="http://dev.agodsendtech.com/mu_chords/quickimages/0/E/4/" TargetMode="External"/><Relationship Id="rId2" Type="http://schemas.openxmlformats.org/officeDocument/2006/relationships/hyperlink" Target="http://dev.agodsendtech.com/mu_chords/quickimages/0/Eb/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.agodsendtech.com/mu_chords/quickimages/0/Db/1/" TargetMode="External"/><Relationship Id="rId5" Type="http://schemas.openxmlformats.org/officeDocument/2006/relationships/hyperlink" Target="http://dev.agodsendtech.com/mu_chords/quickimages/0/Bb/2/" TargetMode="External"/><Relationship Id="rId4" Type="http://schemas.openxmlformats.org/officeDocument/2006/relationships/hyperlink" Target="http://dev.agodsendtech.com/mu_chords/quickimages/0/F/1/" TargetMode="External"/><Relationship Id="rId9" Type="http://schemas.openxmlformats.org/officeDocument/2006/relationships/hyperlink" Target="http://dev.agodsendtech.com/mu_chords/quickimages/0/Ab/1/" TargetMode="Externa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hyperlink" Target="http://dev.agodsendtech.com/mu_chords/quickimages/0/G/68/" TargetMode="External"/><Relationship Id="rId1" Type="http://schemas.openxmlformats.org/officeDocument/2006/relationships/slideLayout" Target="../slideLayouts/slideLayout7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.agodsendtech.com/mu_chords/quickimages/0/G/4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web.nationschurch.org/media/masteralbumartist/artists/artistfolders_C/CFNI/CFNI-WorshipCollectionVolume1/mp3/1232.mp3" TargetMode="Externa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godsendtech.com/mu_chords/quickimages/0/C/51/" TargetMode="External"/><Relationship Id="rId2" Type="http://schemas.openxmlformats.org/officeDocument/2006/relationships/hyperlink" Target="http://dev.agodsendtech.com/mu_chords/quickimages/0/D/5/" TargetMode="External"/><Relationship Id="rId1" Type="http://schemas.openxmlformats.org/officeDocument/2006/relationships/slideLayout" Target="../slideLayouts/slideLayout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ev.agodsendtech.com/mu_chords/quickimages/0/Eb/1/" TargetMode="External"/><Relationship Id="rId3" Type="http://schemas.openxmlformats.org/officeDocument/2006/relationships/hyperlink" Target="http://dev.agodsendtech.com/mu_chords/quickimages/0/Ab/1/" TargetMode="External"/><Relationship Id="rId7" Type="http://schemas.openxmlformats.org/officeDocument/2006/relationships/hyperlink" Target="http://dev.agodsendtech.com/mu_chords/quickimages/0/Db/51/" TargetMode="External"/><Relationship Id="rId2" Type="http://schemas.openxmlformats.org/officeDocument/2006/relationships/hyperlink" Target="http://dev.agodsendtech.com/mu_chords/quickimages/0/Bb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.agodsendtech.com/mu_chords/quickimages/0/F/13/" TargetMode="External"/><Relationship Id="rId5" Type="http://schemas.openxmlformats.org/officeDocument/2006/relationships/hyperlink" Target="http://dev.agodsendtech.com/mu_chords/quickimages/0/Bb/19/" TargetMode="External"/><Relationship Id="rId10" Type="http://schemas.openxmlformats.org/officeDocument/2006/relationships/hyperlink" Target="http://dev.agodsendtech.com/mu_chords/quickimages/0/Db/4/" TargetMode="External"/><Relationship Id="rId4" Type="http://schemas.openxmlformats.org/officeDocument/2006/relationships/hyperlink" Target="http://dev.agodsendtech.com/mu_chords/quickimages/0/Db/1/" TargetMode="External"/><Relationship Id="rId9" Type="http://schemas.openxmlformats.org/officeDocument/2006/relationships/hyperlink" Target="http://dev.agodsendtech.com/mu_chords/quickimages/0/C/19/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We’ve Come To Praise Him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609600" y="3365500"/>
            <a:ext cx="838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And Touch Us All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0101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609600" y="3365500"/>
            <a:ext cx="838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And Touch Us All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460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the joy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Down in my heart, Down in my heart, Down in my heart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1273175" y="68263"/>
            <a:ext cx="3429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1933575" y="68263"/>
            <a:ext cx="5810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895600" y="68263"/>
            <a:ext cx="3429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783013" y="68263"/>
            <a:ext cx="552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4343400" y="68263"/>
            <a:ext cx="533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6553200" y="781050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5062538" y="781050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5818188" y="781050"/>
            <a:ext cx="685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Eb/G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6800850" y="68263"/>
            <a:ext cx="3429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4948238" y="68263"/>
            <a:ext cx="3429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10652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the joy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Down in my heart,   Down in my  heart    to    stay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273175" y="765175"/>
            <a:ext cx="3429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933575" y="765175"/>
            <a:ext cx="5810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895600" y="765175"/>
            <a:ext cx="3429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783013" y="765175"/>
            <a:ext cx="55245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343400" y="765175"/>
            <a:ext cx="533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010400" y="781050"/>
            <a:ext cx="685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Eb/G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772400" y="784225"/>
            <a:ext cx="3429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2070" name="Rectangle 58"/>
          <p:cNvSpPr>
            <a:spLocks noChangeArrowheads="1"/>
          </p:cNvSpPr>
          <p:nvPr/>
        </p:nvSpPr>
        <p:spPr bwMode="auto">
          <a:xfrm>
            <a:off x="-33338" y="2762250"/>
            <a:ext cx="9144001" cy="1295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-20638" y="27622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I’m laughing because I’m happy….   </a:t>
            </a: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-47625" y="33766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I’m laughing because I’m happy….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got this wonderful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Joy,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33338" y="3657600"/>
            <a:ext cx="91440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Joy in my  heart    to    stay!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-33338" y="30591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this wonderful Joy, Wonderful Joy, Wonderful Joy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-1588" y="4067175"/>
            <a:ext cx="9144001" cy="1247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Times New Roman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9525" y="40671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know the devil doesn’t like it….   </a:t>
            </a: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-11113" y="465296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know the devil doesn’t like it ….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Because he’s under my feet, 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-28575" y="49149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him under my feet to stay!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-1588" y="4364038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Because he’s under my feet,  under my feet,   he’s under my feet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0" y="1465263"/>
            <a:ext cx="9144000" cy="12969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11113" y="14652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the peace that passes understanding….   </a:t>
            </a: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-20638" y="20510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the peace that passes understanding ….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And I know that it’s alright, 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-20638" y="2362200"/>
            <a:ext cx="91440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It’s alright today!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0" y="17621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know that It’s all right, It’s all right, It’s all right!</a:t>
            </a:r>
          </a:p>
        </p:txBody>
      </p:sp>
      <p:sp>
        <p:nvSpPr>
          <p:cNvPr id="2085" name="Rectangle 117"/>
          <p:cNvSpPr>
            <a:spLocks noChangeArrowheads="1"/>
          </p:cNvSpPr>
          <p:nvPr/>
        </p:nvSpPr>
        <p:spPr bwMode="auto">
          <a:xfrm>
            <a:off x="-11113" y="5287963"/>
            <a:ext cx="9144001" cy="1397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0" y="52879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Well I’m on my way to Heaven….   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28575" y="58721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Well I’m on my way to Heaven….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Shouting Victory,  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-20638" y="6172200"/>
            <a:ext cx="91440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I’ve got Victory in Jesus Name!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-11113" y="5584825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And I’m shouting  Victory,  Shouting Victory,   I’ve got the Victory!</a:t>
            </a:r>
          </a:p>
        </p:txBody>
      </p:sp>
    </p:spTree>
    <p:extLst>
      <p:ext uri="{BB962C8B-B14F-4D97-AF65-F5344CB8AC3E}">
        <p14:creationId xmlns:p14="http://schemas.microsoft.com/office/powerpoint/2010/main" val="34120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00103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52600" y="3505200"/>
            <a:ext cx="6248399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Down In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00104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52600" y="3505200"/>
            <a:ext cx="6248399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Down In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52600" y="3505200"/>
            <a:ext cx="6248399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Down In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-9525" y="0"/>
            <a:ext cx="9131300" cy="28162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52575" y="320675"/>
            <a:ext cx="7569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single drop of rain  Your salty tear became blue ocean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3050" y="1541463"/>
            <a:ext cx="75787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out beyond the furthest morning star close enough to hold me in Your  arm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43050" y="922338"/>
            <a:ext cx="7578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tiny grain of sand     Turning in my hand a world in motion</a:t>
            </a:r>
          </a:p>
        </p:txBody>
      </p:sp>
      <p:sp>
        <p:nvSpPr>
          <p:cNvPr id="1229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581150" y="33338"/>
            <a:ext cx="933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Absus</a:t>
            </a:r>
            <a:r>
              <a:rPr lang="en-US" sz="1400" b="1" u="sng">
                <a:solidFill>
                  <a:srgbClr val="FF0000"/>
                </a:solidFill>
              </a:rPr>
              <a:t>(2</a:t>
            </a:r>
            <a:r>
              <a:rPr lang="en-US" sz="1600" b="1" u="sng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295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629275" y="1241425"/>
            <a:ext cx="304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296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581150" y="1262063"/>
            <a:ext cx="762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Bbm7</a:t>
            </a:r>
          </a:p>
        </p:txBody>
      </p:sp>
      <p:sp>
        <p:nvSpPr>
          <p:cNvPr id="12297" name="Text Box 2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7648575" y="1211263"/>
            <a:ext cx="7429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Ebsus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-9525" y="1835150"/>
            <a:ext cx="9144000" cy="18938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81138" y="2154238"/>
            <a:ext cx="76406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I lift up my heart and I cry                          My 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0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5110163" y="187801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12301" name="Text Box 9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190875" y="1878013"/>
            <a:ext cx="7715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Eb/Ab</a:t>
            </a:r>
          </a:p>
        </p:txBody>
      </p:sp>
      <p:sp>
        <p:nvSpPr>
          <p:cNvPr id="12302" name="Text Box 10">
            <a:hlinkClick r:id="rId8"/>
          </p:cNvPr>
          <p:cNvSpPr txBox="1">
            <a:spLocks noChangeArrowheads="1"/>
          </p:cNvSpPr>
          <p:nvPr/>
        </p:nvSpPr>
        <p:spPr bwMode="auto">
          <a:xfrm>
            <a:off x="4090988" y="1860550"/>
            <a:ext cx="838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Db/Ab</a:t>
            </a:r>
          </a:p>
        </p:txBody>
      </p:sp>
      <p:sp>
        <p:nvSpPr>
          <p:cNvPr id="12303" name="Text Box 1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509838" y="2478088"/>
            <a:ext cx="5810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Fm7</a:t>
            </a:r>
          </a:p>
        </p:txBody>
      </p:sp>
      <p:sp>
        <p:nvSpPr>
          <p:cNvPr id="12304" name="Text Box 12"/>
          <p:cNvSpPr txBox="1">
            <a:spLocks noChangeArrowheads="1"/>
          </p:cNvSpPr>
          <p:nvPr/>
        </p:nvSpPr>
        <p:spPr bwMode="auto">
          <a:xfrm>
            <a:off x="7772400" y="1863725"/>
            <a:ext cx="3143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305" name="Text Box 1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624638" y="1878013"/>
            <a:ext cx="7715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Eb/Ab</a:t>
            </a:r>
          </a:p>
        </p:txBody>
      </p:sp>
      <p:sp>
        <p:nvSpPr>
          <p:cNvPr id="12306" name="Text Box 15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719763" y="1878013"/>
            <a:ext cx="8477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Db/Ab</a:t>
            </a:r>
          </a:p>
        </p:txBody>
      </p:sp>
      <p:sp>
        <p:nvSpPr>
          <p:cNvPr id="12307" name="Text Box 18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567363" y="2492375"/>
            <a:ext cx="63817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Bbm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389063" y="2779713"/>
            <a:ext cx="7764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the maker of each moment Father of my hope and free------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O, my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Adonai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067050" y="33338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17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743325" y="41275"/>
            <a:ext cx="6572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Cm7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6181725" y="412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2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571625" y="652463"/>
            <a:ext cx="933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Absus</a:t>
            </a:r>
            <a:r>
              <a:rPr lang="en-US" sz="1400" b="1" u="sng">
                <a:solidFill>
                  <a:srgbClr val="FF0000"/>
                </a:solidFill>
              </a:rPr>
              <a:t>(2</a:t>
            </a:r>
            <a:r>
              <a:rPr lang="en-US" sz="1600" b="1" u="sng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7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057525" y="65246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 Box 17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733800" y="658813"/>
            <a:ext cx="6572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Cm7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6581775" y="65881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371975" y="124142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5133975" y="124142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8448675" y="121126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9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38288" y="1860550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12320" name="Text Box 15">
            <a:hlinkClick r:id="rId8"/>
          </p:cNvPr>
          <p:cNvSpPr txBox="1">
            <a:spLocks noChangeArrowheads="1"/>
          </p:cNvSpPr>
          <p:nvPr/>
        </p:nvSpPr>
        <p:spPr bwMode="auto">
          <a:xfrm>
            <a:off x="2043113" y="1860550"/>
            <a:ext cx="8001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Db/Ab</a:t>
            </a:r>
          </a:p>
        </p:txBody>
      </p:sp>
      <p:sp>
        <p:nvSpPr>
          <p:cNvPr id="75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824288" y="24923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4606925" y="24923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23" name="Text Box 2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475413" y="2500313"/>
            <a:ext cx="7429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Ebsus</a:t>
            </a:r>
          </a:p>
        </p:txBody>
      </p:sp>
      <p:sp>
        <p:nvSpPr>
          <p:cNvPr id="78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218363" y="250031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8501063" y="24923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26" name="Rectangle 1"/>
          <p:cNvSpPr>
            <a:spLocks noChangeArrowheads="1"/>
          </p:cNvSpPr>
          <p:nvPr/>
        </p:nvSpPr>
        <p:spPr bwMode="auto">
          <a:xfrm>
            <a:off x="-19050" y="3163888"/>
            <a:ext cx="9153525" cy="1854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327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619250" y="3176588"/>
            <a:ext cx="933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Absus</a:t>
            </a:r>
            <a:r>
              <a:rPr lang="en-US" sz="1400" b="1" u="sng">
                <a:solidFill>
                  <a:srgbClr val="FF0000"/>
                </a:solidFill>
              </a:rPr>
              <a:t>(2</a:t>
            </a:r>
            <a:r>
              <a:rPr lang="en-US" sz="1600" b="1" u="sng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28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543550" y="4465638"/>
            <a:ext cx="3048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329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581150" y="4454525"/>
            <a:ext cx="7620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Bbm7</a:t>
            </a:r>
          </a:p>
        </p:txBody>
      </p:sp>
      <p:sp>
        <p:nvSpPr>
          <p:cNvPr id="12330" name="Text Box 2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7572375" y="4425950"/>
            <a:ext cx="74295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Ebsus</a:t>
            </a:r>
          </a:p>
        </p:txBody>
      </p:sp>
      <p:sp>
        <p:nvSpPr>
          <p:cNvPr id="88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105150" y="3176588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" name="Text Box 17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4181475" y="3182938"/>
            <a:ext cx="6572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Cm7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6524625" y="3189288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3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590675" y="3856038"/>
            <a:ext cx="933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Absus</a:t>
            </a:r>
            <a:r>
              <a:rPr lang="en-US" sz="1400" b="1" u="sng">
                <a:solidFill>
                  <a:srgbClr val="FF0000"/>
                </a:solidFill>
              </a:rPr>
              <a:t>(2</a:t>
            </a:r>
            <a:r>
              <a:rPr lang="en-US" sz="1600" b="1" u="sng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2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086100" y="38385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" name="Text Box 17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4200525" y="3856038"/>
            <a:ext cx="6572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Cm7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7019925" y="38385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276725" y="444182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4933950" y="444182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8362950" y="442436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1562100" y="3559175"/>
            <a:ext cx="7581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timid faithful knock         resounds upon the Rock of Ages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1552575" y="4706938"/>
            <a:ext cx="76009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call across the mountains and the seas I answer from the deepest part  of  me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1533525" y="4141788"/>
            <a:ext cx="76295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trembling heart &amp; soul  becomes a servant bold and courageous</a:t>
            </a:r>
          </a:p>
        </p:txBody>
      </p:sp>
      <p:sp>
        <p:nvSpPr>
          <p:cNvPr id="12344" name="Rectangle 19"/>
          <p:cNvSpPr>
            <a:spLocks noChangeArrowheads="1"/>
          </p:cNvSpPr>
          <p:nvPr/>
        </p:nvSpPr>
        <p:spPr bwMode="auto">
          <a:xfrm>
            <a:off x="-19050" y="5014913"/>
            <a:ext cx="9172575" cy="6318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1330325" y="5308600"/>
            <a:ext cx="77914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from age to age You reign In Majesty And today,  You’re making miracles   in    me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1673225" y="5018088"/>
            <a:ext cx="38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5445125" y="502285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7196138" y="5014913"/>
            <a:ext cx="801687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Ebsus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4502150" y="5014913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07" name="Text Box 6"/>
          <p:cNvSpPr txBox="1">
            <a:spLocks noChangeArrowheads="1"/>
          </p:cNvSpPr>
          <p:nvPr/>
        </p:nvSpPr>
        <p:spPr bwMode="auto">
          <a:xfrm>
            <a:off x="8483600" y="5024438"/>
            <a:ext cx="6381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8054975" y="5024438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52" name="Rectangle 25"/>
          <p:cNvSpPr>
            <a:spLocks noChangeArrowheads="1"/>
          </p:cNvSpPr>
          <p:nvPr/>
        </p:nvSpPr>
        <p:spPr bwMode="auto">
          <a:xfrm>
            <a:off x="-9525" y="5629275"/>
            <a:ext cx="9163050" cy="12287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1400175" y="5957888"/>
            <a:ext cx="77628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I lift up my heart and I cry                         My 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54" name="Text Box 8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5095875" y="5649913"/>
            <a:ext cx="5238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12355" name="Text Box 9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3162300" y="5665788"/>
            <a:ext cx="6381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F/Bb</a:t>
            </a:r>
          </a:p>
        </p:txBody>
      </p:sp>
      <p:sp>
        <p:nvSpPr>
          <p:cNvPr id="12356" name="Text Box 10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133850" y="5665788"/>
            <a:ext cx="8286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Eb/Bb</a:t>
            </a:r>
          </a:p>
        </p:txBody>
      </p:sp>
      <p:sp>
        <p:nvSpPr>
          <p:cNvPr id="12357" name="Text Box 11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2457450" y="6262688"/>
            <a:ext cx="6286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Gm7</a:t>
            </a:r>
          </a:p>
        </p:txBody>
      </p:sp>
      <p:sp>
        <p:nvSpPr>
          <p:cNvPr id="12358" name="Text Box 1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7643813" y="5646738"/>
            <a:ext cx="38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359" name="Text Box 13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4002088" y="6286500"/>
            <a:ext cx="41275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360" name="Text Box 14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6616700" y="5649913"/>
            <a:ext cx="6667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F/Bb</a:t>
            </a:r>
          </a:p>
        </p:txBody>
      </p:sp>
      <p:sp>
        <p:nvSpPr>
          <p:cNvPr id="12361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5702300" y="5646738"/>
            <a:ext cx="785813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Eb/Bb</a:t>
            </a:r>
          </a:p>
        </p:txBody>
      </p:sp>
      <p:sp>
        <p:nvSpPr>
          <p:cNvPr id="12362" name="Text Box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928813" y="5659438"/>
            <a:ext cx="762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Eb/Bb</a:t>
            </a:r>
          </a:p>
        </p:txBody>
      </p:sp>
      <p:sp>
        <p:nvSpPr>
          <p:cNvPr id="12363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481513" y="6276975"/>
            <a:ext cx="533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Eb</a:t>
            </a:r>
          </a:p>
        </p:txBody>
      </p:sp>
      <p:sp>
        <p:nvSpPr>
          <p:cNvPr id="12364" name="Text Box 18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5589588" y="6259513"/>
            <a:ext cx="660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Cm7</a:t>
            </a:r>
          </a:p>
        </p:txBody>
      </p:sp>
      <p:sp>
        <p:nvSpPr>
          <p:cNvPr id="12365" name="Text Box 20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1471613" y="56546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1443038" y="6535738"/>
            <a:ext cx="77104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the maker of each moment Father of my hope and free-----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O, my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Adonai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67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478588" y="6240463"/>
            <a:ext cx="6762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Fsus</a:t>
            </a:r>
          </a:p>
        </p:txBody>
      </p:sp>
      <p:sp>
        <p:nvSpPr>
          <p:cNvPr id="12368" name="Text Box 13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7196138" y="6259513"/>
            <a:ext cx="41275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369" name="Text Box 20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8526463" y="6259513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129" name="Text Box 24"/>
          <p:cNvSpPr txBox="1">
            <a:spLocks noChangeArrowheads="1"/>
          </p:cNvSpPr>
          <p:nvPr/>
        </p:nvSpPr>
        <p:spPr bwMode="auto">
          <a:xfrm>
            <a:off x="85725" y="5922963"/>
            <a:ext cx="1133475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 </a:t>
            </a:r>
            <a:b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</a:p>
        </p:txBody>
      </p:sp>
      <p:sp>
        <p:nvSpPr>
          <p:cNvPr id="130" name="Text Box 24"/>
          <p:cNvSpPr txBox="1">
            <a:spLocks noChangeArrowheads="1"/>
          </p:cNvSpPr>
          <p:nvPr/>
        </p:nvSpPr>
        <p:spPr bwMode="auto">
          <a:xfrm>
            <a:off x="38100" y="5080000"/>
            <a:ext cx="11334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Bridge</a:t>
            </a:r>
          </a:p>
        </p:txBody>
      </p:sp>
      <p:sp>
        <p:nvSpPr>
          <p:cNvPr id="131" name="Text Box 24"/>
          <p:cNvSpPr txBox="1">
            <a:spLocks noChangeArrowheads="1"/>
          </p:cNvSpPr>
          <p:nvPr/>
        </p:nvSpPr>
        <p:spPr bwMode="auto">
          <a:xfrm>
            <a:off x="95250" y="873125"/>
            <a:ext cx="66675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V1</a:t>
            </a:r>
          </a:p>
        </p:txBody>
      </p:sp>
      <p:sp>
        <p:nvSpPr>
          <p:cNvPr id="132" name="Text Box 24"/>
          <p:cNvSpPr txBox="1">
            <a:spLocks noChangeArrowheads="1"/>
          </p:cNvSpPr>
          <p:nvPr/>
        </p:nvSpPr>
        <p:spPr bwMode="auto">
          <a:xfrm>
            <a:off x="104775" y="3643313"/>
            <a:ext cx="66675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V2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104775" y="2216150"/>
            <a:ext cx="113347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 1</a:t>
            </a:r>
          </a:p>
        </p:txBody>
      </p:sp>
      <p:sp>
        <p:nvSpPr>
          <p:cNvPr id="134" name="Text Box 24"/>
          <p:cNvSpPr txBox="1">
            <a:spLocks noChangeArrowheads="1"/>
          </p:cNvSpPr>
          <p:nvPr/>
        </p:nvSpPr>
        <p:spPr bwMode="auto">
          <a:xfrm>
            <a:off x="95250" y="6446838"/>
            <a:ext cx="11334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0012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Adonai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-52388" y="5753100"/>
            <a:ext cx="9213851" cy="40163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0" y="-20638"/>
            <a:ext cx="9185275" cy="37941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-11113" y="396875"/>
            <a:ext cx="9172576" cy="1298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0853" name="Text Box 4"/>
          <p:cNvSpPr txBox="1">
            <a:spLocks noChangeArrowheads="1"/>
          </p:cNvSpPr>
          <p:nvPr/>
        </p:nvSpPr>
        <p:spPr bwMode="auto">
          <a:xfrm>
            <a:off x="1549400" y="685800"/>
            <a:ext cx="760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You are good     and Your mercy   endureth     forever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4233863" y="396875"/>
            <a:ext cx="5270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1644650" y="414338"/>
            <a:ext cx="3365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5908675" y="406400"/>
            <a:ext cx="5445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-30163" y="6121400"/>
            <a:ext cx="9190038" cy="733425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0858" name="Text Box 6"/>
          <p:cNvSpPr txBox="1">
            <a:spLocks noChangeArrowheads="1"/>
          </p:cNvSpPr>
          <p:nvPr/>
        </p:nvSpPr>
        <p:spPr bwMode="auto">
          <a:xfrm>
            <a:off x="1200150" y="6454775"/>
            <a:ext cx="623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 are good all the time,  all the time  You  are    good!</a:t>
            </a:r>
          </a:p>
        </p:txBody>
      </p:sp>
      <p:sp>
        <p:nvSpPr>
          <p:cNvPr id="153" name="Text Box 9"/>
          <p:cNvSpPr txBox="1">
            <a:spLocks noChangeArrowheads="1"/>
          </p:cNvSpPr>
          <p:nvPr/>
        </p:nvSpPr>
        <p:spPr bwMode="auto">
          <a:xfrm>
            <a:off x="28575" y="6122988"/>
            <a:ext cx="984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Bridge:</a:t>
            </a:r>
          </a:p>
        </p:txBody>
      </p:sp>
      <p:sp>
        <p:nvSpPr>
          <p:cNvPr id="160" name="Text Box 9"/>
          <p:cNvSpPr txBox="1">
            <a:spLocks noChangeArrowheads="1"/>
          </p:cNvSpPr>
          <p:nvPr/>
        </p:nvSpPr>
        <p:spPr bwMode="auto">
          <a:xfrm>
            <a:off x="6575425" y="398463"/>
            <a:ext cx="5492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-53975" y="2419350"/>
            <a:ext cx="9215438" cy="333375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0862" name="Text Box 4"/>
          <p:cNvSpPr txBox="1">
            <a:spLocks noChangeArrowheads="1"/>
          </p:cNvSpPr>
          <p:nvPr/>
        </p:nvSpPr>
        <p:spPr bwMode="auto">
          <a:xfrm>
            <a:off x="1528763" y="2755900"/>
            <a:ext cx="765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worship  You    Hallelujah  Hallelujah</a:t>
            </a:r>
          </a:p>
        </p:txBody>
      </p:sp>
      <p:sp>
        <p:nvSpPr>
          <p:cNvPr id="178" name="Text Box 9"/>
          <p:cNvSpPr txBox="1">
            <a:spLocks noChangeArrowheads="1"/>
          </p:cNvSpPr>
          <p:nvPr/>
        </p:nvSpPr>
        <p:spPr bwMode="auto">
          <a:xfrm>
            <a:off x="0" y="2460625"/>
            <a:ext cx="10525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Chorus:</a:t>
            </a: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4802188" y="314483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865" name="Text Box 4"/>
          <p:cNvSpPr txBox="1">
            <a:spLocks noChangeArrowheads="1"/>
          </p:cNvSpPr>
          <p:nvPr/>
        </p:nvSpPr>
        <p:spPr bwMode="auto">
          <a:xfrm>
            <a:off x="1528763" y="3406775"/>
            <a:ext cx="765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 worship  You   for   who   You   are</a:t>
            </a:r>
          </a:p>
        </p:txBody>
      </p:sp>
      <p:sp>
        <p:nvSpPr>
          <p:cNvPr id="186" name="Text Box 9"/>
          <p:cNvSpPr txBox="1">
            <a:spLocks noChangeArrowheads="1"/>
          </p:cNvSpPr>
          <p:nvPr/>
        </p:nvSpPr>
        <p:spPr bwMode="auto">
          <a:xfrm>
            <a:off x="2595563" y="313531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" name="Text Box 9"/>
          <p:cNvSpPr txBox="1">
            <a:spLocks noChangeArrowheads="1"/>
          </p:cNvSpPr>
          <p:nvPr/>
        </p:nvSpPr>
        <p:spPr bwMode="auto">
          <a:xfrm>
            <a:off x="6122988" y="-4763"/>
            <a:ext cx="501650" cy="33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</a:p>
        </p:txBody>
      </p:sp>
      <p:sp>
        <p:nvSpPr>
          <p:cNvPr id="198" name="Text Box 9"/>
          <p:cNvSpPr txBox="1">
            <a:spLocks noChangeArrowheads="1"/>
          </p:cNvSpPr>
          <p:nvPr/>
        </p:nvSpPr>
        <p:spPr bwMode="auto">
          <a:xfrm>
            <a:off x="5746750" y="-9525"/>
            <a:ext cx="3238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201" name="Text Box 9"/>
          <p:cNvSpPr txBox="1">
            <a:spLocks noChangeArrowheads="1"/>
          </p:cNvSpPr>
          <p:nvPr/>
        </p:nvSpPr>
        <p:spPr bwMode="auto">
          <a:xfrm>
            <a:off x="6700838" y="-4763"/>
            <a:ext cx="571500" cy="33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</a:p>
        </p:txBody>
      </p:sp>
      <p:sp>
        <p:nvSpPr>
          <p:cNvPr id="202" name="Text Box 9"/>
          <p:cNvSpPr txBox="1">
            <a:spLocks noChangeArrowheads="1"/>
          </p:cNvSpPr>
          <p:nvPr/>
        </p:nvSpPr>
        <p:spPr bwMode="auto">
          <a:xfrm>
            <a:off x="7337425" y="-15875"/>
            <a:ext cx="5635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4972050" y="-9525"/>
            <a:ext cx="6731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Intro: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0" y="414338"/>
            <a:ext cx="914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Verse: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5181600" y="5770563"/>
            <a:ext cx="2362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 to Verse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7996238" y="-15875"/>
            <a:ext cx="101917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times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-42863" y="1711325"/>
            <a:ext cx="9204326" cy="754063"/>
          </a:xfrm>
          <a:prstGeom prst="rect">
            <a:avLst/>
          </a:prstGeom>
          <a:solidFill>
            <a:srgbClr val="7A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0876" name="Text Box 4"/>
          <p:cNvSpPr txBox="1">
            <a:spLocks noChangeArrowheads="1"/>
          </p:cNvSpPr>
          <p:nvPr/>
        </p:nvSpPr>
        <p:spPr bwMode="auto">
          <a:xfrm>
            <a:off x="1808163" y="2019300"/>
            <a:ext cx="735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People from every nation and tongue   From generation to generation</a:t>
            </a:r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3187700" y="1711325"/>
            <a:ext cx="5270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1860550" y="1719263"/>
            <a:ext cx="3619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5805488" y="1701800"/>
            <a:ext cx="6572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7783513" y="1695450"/>
            <a:ext cx="549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D/A</a:t>
            </a: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-52388" y="1711325"/>
            <a:ext cx="140017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PreChorus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230882" name="Text Box 4"/>
          <p:cNvSpPr txBox="1">
            <a:spLocks noChangeArrowheads="1"/>
          </p:cNvSpPr>
          <p:nvPr/>
        </p:nvSpPr>
        <p:spPr bwMode="auto">
          <a:xfrm>
            <a:off x="1492250" y="4064000"/>
            <a:ext cx="616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worship   You    Hallelujah  Hallelujah</a:t>
            </a:r>
          </a:p>
        </p:txBody>
      </p:sp>
      <p:sp>
        <p:nvSpPr>
          <p:cNvPr id="1230883" name="Text Box 4"/>
          <p:cNvSpPr txBox="1">
            <a:spLocks noChangeArrowheads="1"/>
          </p:cNvSpPr>
          <p:nvPr/>
        </p:nvSpPr>
        <p:spPr bwMode="auto">
          <a:xfrm>
            <a:off x="1484313" y="4730750"/>
            <a:ext cx="765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  worship   You   for   who   You   are</a:t>
            </a:r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3846513" y="5130800"/>
            <a:ext cx="6667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885" name="Text Box 4"/>
          <p:cNvSpPr txBox="1">
            <a:spLocks noChangeArrowheads="1"/>
          </p:cNvSpPr>
          <p:nvPr/>
        </p:nvSpPr>
        <p:spPr bwMode="auto">
          <a:xfrm>
            <a:off x="1441450" y="5359400"/>
            <a:ext cx="766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 are good!</a:t>
            </a:r>
          </a:p>
        </p:txBody>
      </p:sp>
      <p:sp>
        <p:nvSpPr>
          <p:cNvPr id="128" name="Text Box 9"/>
          <p:cNvSpPr txBox="1">
            <a:spLocks noChangeArrowheads="1"/>
          </p:cNvSpPr>
          <p:nvPr/>
        </p:nvSpPr>
        <p:spPr bwMode="auto">
          <a:xfrm>
            <a:off x="1982788" y="5130800"/>
            <a:ext cx="6873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" name="Text Box 9"/>
          <p:cNvSpPr txBox="1">
            <a:spLocks noChangeArrowheads="1"/>
          </p:cNvSpPr>
          <p:nvPr/>
        </p:nvSpPr>
        <p:spPr bwMode="auto">
          <a:xfrm>
            <a:off x="5583238" y="5118100"/>
            <a:ext cx="4873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" name="Text Box 9"/>
          <p:cNvSpPr txBox="1">
            <a:spLocks noChangeArrowheads="1"/>
          </p:cNvSpPr>
          <p:nvPr/>
        </p:nvSpPr>
        <p:spPr bwMode="auto">
          <a:xfrm>
            <a:off x="4694238" y="5118100"/>
            <a:ext cx="6969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1536700" y="2462213"/>
            <a:ext cx="2762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2489200" y="2465388"/>
            <a:ext cx="2873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3143250" y="2465388"/>
            <a:ext cx="263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3943350" y="2462213"/>
            <a:ext cx="6302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409700" y="3155950"/>
            <a:ext cx="6318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E/G#</a:t>
            </a:r>
          </a:p>
        </p:txBody>
      </p:sp>
      <p:sp>
        <p:nvSpPr>
          <p:cNvPr id="137" name="Text Box 9"/>
          <p:cNvSpPr txBox="1">
            <a:spLocks noChangeArrowheads="1"/>
          </p:cNvSpPr>
          <p:nvPr/>
        </p:nvSpPr>
        <p:spPr bwMode="auto">
          <a:xfrm>
            <a:off x="4100513" y="3136900"/>
            <a:ext cx="43656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</a:p>
        </p:txBody>
      </p:sp>
      <p:sp>
        <p:nvSpPr>
          <p:cNvPr id="139" name="Text Box 9"/>
          <p:cNvSpPr txBox="1">
            <a:spLocks noChangeArrowheads="1"/>
          </p:cNvSpPr>
          <p:nvPr/>
        </p:nvSpPr>
        <p:spPr bwMode="auto">
          <a:xfrm>
            <a:off x="1509713" y="3732213"/>
            <a:ext cx="2778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2462213" y="3736975"/>
            <a:ext cx="2889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3116263" y="3736975"/>
            <a:ext cx="2651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42" name="Text Box 9"/>
          <p:cNvSpPr txBox="1">
            <a:spLocks noChangeArrowheads="1"/>
          </p:cNvSpPr>
          <p:nvPr/>
        </p:nvSpPr>
        <p:spPr bwMode="auto">
          <a:xfrm>
            <a:off x="3917950" y="3732213"/>
            <a:ext cx="6302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" name="Text Box 9"/>
          <p:cNvSpPr txBox="1">
            <a:spLocks noChangeArrowheads="1"/>
          </p:cNvSpPr>
          <p:nvPr/>
        </p:nvSpPr>
        <p:spPr bwMode="auto">
          <a:xfrm>
            <a:off x="5484813" y="4464050"/>
            <a:ext cx="5953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>
            <a:off x="2511425" y="4445000"/>
            <a:ext cx="6048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" name="Text Box 9"/>
          <p:cNvSpPr txBox="1">
            <a:spLocks noChangeArrowheads="1"/>
          </p:cNvSpPr>
          <p:nvPr/>
        </p:nvSpPr>
        <p:spPr bwMode="auto">
          <a:xfrm>
            <a:off x="1497013" y="4464050"/>
            <a:ext cx="6318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E/G#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4749800" y="4443413"/>
            <a:ext cx="6143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54" name="Text Box 9"/>
          <p:cNvSpPr txBox="1">
            <a:spLocks noChangeArrowheads="1"/>
          </p:cNvSpPr>
          <p:nvPr/>
        </p:nvSpPr>
        <p:spPr bwMode="auto">
          <a:xfrm>
            <a:off x="2863850" y="5113338"/>
            <a:ext cx="7969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Em7/G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" name="Text Box 9"/>
          <p:cNvSpPr txBox="1">
            <a:spLocks noChangeArrowheads="1"/>
          </p:cNvSpPr>
          <p:nvPr/>
        </p:nvSpPr>
        <p:spPr bwMode="auto">
          <a:xfrm>
            <a:off x="6205538" y="5116513"/>
            <a:ext cx="9255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8124825" y="5103813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7" name="Text Box 9"/>
          <p:cNvSpPr txBox="1">
            <a:spLocks noChangeArrowheads="1"/>
          </p:cNvSpPr>
          <p:nvPr/>
        </p:nvSpPr>
        <p:spPr bwMode="auto">
          <a:xfrm>
            <a:off x="7307263" y="5113338"/>
            <a:ext cx="696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" name="Text Box 9"/>
          <p:cNvSpPr txBox="1">
            <a:spLocks noChangeArrowheads="1"/>
          </p:cNvSpPr>
          <p:nvPr/>
        </p:nvSpPr>
        <p:spPr bwMode="auto">
          <a:xfrm>
            <a:off x="3030538" y="6146800"/>
            <a:ext cx="66516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" name="Text Box 9"/>
          <p:cNvSpPr txBox="1">
            <a:spLocks noChangeArrowheads="1"/>
          </p:cNvSpPr>
          <p:nvPr/>
        </p:nvSpPr>
        <p:spPr bwMode="auto">
          <a:xfrm>
            <a:off x="1166813" y="6146800"/>
            <a:ext cx="68738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>
            <a:off x="4767263" y="6135688"/>
            <a:ext cx="4873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" name="Text Box 9"/>
          <p:cNvSpPr txBox="1">
            <a:spLocks noChangeArrowheads="1"/>
          </p:cNvSpPr>
          <p:nvPr/>
        </p:nvSpPr>
        <p:spPr bwMode="auto">
          <a:xfrm>
            <a:off x="4013200" y="6154738"/>
            <a:ext cx="6365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" name="Text Box 9"/>
          <p:cNvSpPr txBox="1">
            <a:spLocks noChangeArrowheads="1"/>
          </p:cNvSpPr>
          <p:nvPr/>
        </p:nvSpPr>
        <p:spPr bwMode="auto">
          <a:xfrm>
            <a:off x="2046288" y="6130925"/>
            <a:ext cx="7985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Em7/G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5581650" y="6154738"/>
            <a:ext cx="92551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" name="Text Box 9"/>
          <p:cNvSpPr txBox="1">
            <a:spLocks noChangeArrowheads="1"/>
          </p:cNvSpPr>
          <p:nvPr/>
        </p:nvSpPr>
        <p:spPr bwMode="auto">
          <a:xfrm>
            <a:off x="7777163" y="6175375"/>
            <a:ext cx="4873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" name="Text Box 9"/>
          <p:cNvSpPr txBox="1">
            <a:spLocks noChangeArrowheads="1"/>
          </p:cNvSpPr>
          <p:nvPr/>
        </p:nvSpPr>
        <p:spPr bwMode="auto">
          <a:xfrm>
            <a:off x="6959600" y="61849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915" name="Text Box 4"/>
          <p:cNvSpPr txBox="1">
            <a:spLocks noChangeArrowheads="1"/>
          </p:cNvSpPr>
          <p:nvPr/>
        </p:nvSpPr>
        <p:spPr bwMode="auto">
          <a:xfrm>
            <a:off x="1550988" y="1331913"/>
            <a:ext cx="7608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You are good     and Your mercy   endureth     forever</a:t>
            </a:r>
          </a:p>
        </p:txBody>
      </p:sp>
      <p:sp>
        <p:nvSpPr>
          <p:cNvPr id="175" name="Text Box 9"/>
          <p:cNvSpPr txBox="1">
            <a:spLocks noChangeArrowheads="1"/>
          </p:cNvSpPr>
          <p:nvPr/>
        </p:nvSpPr>
        <p:spPr bwMode="auto">
          <a:xfrm>
            <a:off x="4235450" y="1042988"/>
            <a:ext cx="5270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" name="Text Box 9"/>
          <p:cNvSpPr txBox="1">
            <a:spLocks noChangeArrowheads="1"/>
          </p:cNvSpPr>
          <p:nvPr/>
        </p:nvSpPr>
        <p:spPr bwMode="auto">
          <a:xfrm>
            <a:off x="1647825" y="1060450"/>
            <a:ext cx="3349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79" name="Text Box 9"/>
          <p:cNvSpPr txBox="1">
            <a:spLocks noChangeArrowheads="1"/>
          </p:cNvSpPr>
          <p:nvPr/>
        </p:nvSpPr>
        <p:spPr bwMode="auto">
          <a:xfrm>
            <a:off x="5910263" y="1054100"/>
            <a:ext cx="5445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" name="Text Box 9"/>
          <p:cNvSpPr txBox="1">
            <a:spLocks noChangeArrowheads="1"/>
          </p:cNvSpPr>
          <p:nvPr/>
        </p:nvSpPr>
        <p:spPr bwMode="auto">
          <a:xfrm>
            <a:off x="6577013" y="1044575"/>
            <a:ext cx="549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-19050" y="3657600"/>
            <a:ext cx="9174163" cy="1470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-28575" y="1617663"/>
            <a:ext cx="9142413" cy="14954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-28575" y="300038"/>
            <a:ext cx="9155113" cy="132080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1877" name="Rectangle 1"/>
          <p:cNvSpPr>
            <a:spLocks noChangeArrowheads="1"/>
          </p:cNvSpPr>
          <p:nvPr/>
        </p:nvSpPr>
        <p:spPr bwMode="auto">
          <a:xfrm>
            <a:off x="0" y="0"/>
            <a:ext cx="9155113" cy="315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187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0163"/>
            <a:ext cx="3000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79" name="Text Box 6"/>
          <p:cNvSpPr txBox="1">
            <a:spLocks noChangeArrowheads="1"/>
          </p:cNvSpPr>
          <p:nvPr/>
        </p:nvSpPr>
        <p:spPr bwMode="auto">
          <a:xfrm>
            <a:off x="444500" y="2713038"/>
            <a:ext cx="859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And nothing will I fear, as long as You are near.      Please be near me to the en---d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2625725" y="269875"/>
            <a:ext cx="266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4016375" y="30003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882" name="Text Box 4"/>
          <p:cNvSpPr txBox="1">
            <a:spLocks noChangeArrowheads="1"/>
          </p:cNvSpPr>
          <p:nvPr/>
        </p:nvSpPr>
        <p:spPr bwMode="auto">
          <a:xfrm>
            <a:off x="984250" y="569913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Thy word id a lamp unto my feet and a light unto my path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-57150" y="750888"/>
            <a:ext cx="9572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</a:t>
            </a:r>
          </a:p>
        </p:txBody>
      </p:sp>
      <p:sp>
        <p:nvSpPr>
          <p:cNvPr id="1231884" name="Text Box 4"/>
          <p:cNvSpPr txBox="1">
            <a:spLocks noChangeArrowheads="1"/>
          </p:cNvSpPr>
          <p:nvPr/>
        </p:nvSpPr>
        <p:spPr bwMode="auto">
          <a:xfrm>
            <a:off x="415925" y="1974850"/>
            <a:ext cx="860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When I feel afraid,    think I’ve lost my way      Still you’re there right beside me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5038725" y="307975"/>
            <a:ext cx="344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1795463" y="1620838"/>
            <a:ext cx="4873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479425" y="1617663"/>
            <a:ext cx="3317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1111250" y="288925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4467225" y="1657350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626225" y="1644650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519863" y="303213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892" name="Text Box 6"/>
          <p:cNvSpPr txBox="1">
            <a:spLocks noChangeArrowheads="1"/>
          </p:cNvSpPr>
          <p:nvPr/>
        </p:nvSpPr>
        <p:spPr bwMode="auto">
          <a:xfrm>
            <a:off x="190500" y="4727575"/>
            <a:ext cx="895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 Jesus be my guide,     and hold me to Your side      I will love You to the en---d</a:t>
            </a:r>
          </a:p>
        </p:txBody>
      </p:sp>
      <p:sp>
        <p:nvSpPr>
          <p:cNvPr id="1231893" name="Text Box 4"/>
          <p:cNvSpPr txBox="1">
            <a:spLocks noChangeArrowheads="1"/>
          </p:cNvSpPr>
          <p:nvPr/>
        </p:nvSpPr>
        <p:spPr bwMode="auto">
          <a:xfrm>
            <a:off x="320675" y="3992563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 Now I will not forget, Your love for me and  yet      my heart forever is wandering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5367338" y="1647825"/>
            <a:ext cx="3317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8004175" y="1647825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2805113" y="1644650"/>
            <a:ext cx="4857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8489950" y="1647825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2359025" y="2389188"/>
            <a:ext cx="4873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1090613" y="2392363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4811713" y="2374900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" name="Text Box 9"/>
          <p:cNvSpPr txBox="1">
            <a:spLocks noChangeArrowheads="1"/>
          </p:cNvSpPr>
          <p:nvPr/>
        </p:nvSpPr>
        <p:spPr bwMode="auto">
          <a:xfrm>
            <a:off x="6796088" y="2413000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5854700" y="2370138"/>
            <a:ext cx="3317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7559675" y="2389188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3248025" y="2392363"/>
            <a:ext cx="4857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8732838" y="2352675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2057400" y="3668713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900113" y="3665538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4776788" y="3657600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6859588" y="366871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" name="Text Box 9"/>
          <p:cNvSpPr txBox="1">
            <a:spLocks noChangeArrowheads="1"/>
          </p:cNvSpPr>
          <p:nvPr/>
        </p:nvSpPr>
        <p:spPr bwMode="auto">
          <a:xfrm>
            <a:off x="5992813" y="3668713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7734300" y="3665538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3222625" y="3657600"/>
            <a:ext cx="487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8361363" y="3657600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1677988" y="4413250"/>
            <a:ext cx="4857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420688" y="4421188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4602163" y="4421188"/>
            <a:ext cx="6096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6159500" y="4413250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5499100" y="4424363"/>
            <a:ext cx="3317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7085013" y="439896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3024188" y="4422775"/>
            <a:ext cx="4857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8281988" y="4389438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2625725" y="920750"/>
            <a:ext cx="266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16" name="Text Box 9"/>
          <p:cNvSpPr txBox="1">
            <a:spLocks noChangeArrowheads="1"/>
          </p:cNvSpPr>
          <p:nvPr/>
        </p:nvSpPr>
        <p:spPr bwMode="auto">
          <a:xfrm>
            <a:off x="4016375" y="950913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924" name="Text Box 4"/>
          <p:cNvSpPr txBox="1">
            <a:spLocks noChangeArrowheads="1"/>
          </p:cNvSpPr>
          <p:nvPr/>
        </p:nvSpPr>
        <p:spPr bwMode="auto">
          <a:xfrm>
            <a:off x="984250" y="122078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Thy word id a lamp unto my feet and a light unto my path</a:t>
            </a: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5038725" y="958850"/>
            <a:ext cx="344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1111250" y="939800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6519863" y="95408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-34925" y="1617663"/>
            <a:ext cx="4508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V1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-34925" y="3095625"/>
            <a:ext cx="9161463" cy="561975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Text Box 9"/>
          <p:cNvSpPr txBox="1">
            <a:spLocks noChangeArrowheads="1"/>
          </p:cNvSpPr>
          <p:nvPr/>
        </p:nvSpPr>
        <p:spPr bwMode="auto">
          <a:xfrm>
            <a:off x="3167063" y="3224213"/>
            <a:ext cx="22621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 To Chorus</a:t>
            </a:r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-6350" y="3668713"/>
            <a:ext cx="4508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V2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-3175" y="5119688"/>
            <a:ext cx="9117013" cy="449262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Text Box 9"/>
          <p:cNvSpPr txBox="1">
            <a:spLocks noChangeArrowheads="1"/>
          </p:cNvSpPr>
          <p:nvPr/>
        </p:nvSpPr>
        <p:spPr bwMode="auto">
          <a:xfrm>
            <a:off x="3206750" y="5127625"/>
            <a:ext cx="22637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Music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0" y="5568950"/>
            <a:ext cx="9126538" cy="75565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1935" name="Text Box 6"/>
          <p:cNvSpPr txBox="1">
            <a:spLocks noChangeArrowheads="1"/>
          </p:cNvSpPr>
          <p:nvPr/>
        </p:nvSpPr>
        <p:spPr bwMode="auto">
          <a:xfrm>
            <a:off x="533400" y="5926138"/>
            <a:ext cx="859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And nothing will I fear, as long as You are near.      Please be near me to the en---d</a:t>
            </a:r>
          </a:p>
        </p:txBody>
      </p: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2449513" y="5602288"/>
            <a:ext cx="4857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>
            <a:off x="1179513" y="5605463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47" name="Text Box 9"/>
          <p:cNvSpPr txBox="1">
            <a:spLocks noChangeArrowheads="1"/>
          </p:cNvSpPr>
          <p:nvPr/>
        </p:nvSpPr>
        <p:spPr bwMode="auto">
          <a:xfrm>
            <a:off x="4900613" y="5588000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" name="Text Box 9"/>
          <p:cNvSpPr txBox="1">
            <a:spLocks noChangeArrowheads="1"/>
          </p:cNvSpPr>
          <p:nvPr/>
        </p:nvSpPr>
        <p:spPr bwMode="auto">
          <a:xfrm>
            <a:off x="6884988" y="562451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" name="Text Box 9"/>
          <p:cNvSpPr txBox="1">
            <a:spLocks noChangeArrowheads="1"/>
          </p:cNvSpPr>
          <p:nvPr/>
        </p:nvSpPr>
        <p:spPr bwMode="auto">
          <a:xfrm>
            <a:off x="5943600" y="5581650"/>
            <a:ext cx="3317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>
            <a:off x="7648575" y="5602288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" name="Text Box 9"/>
          <p:cNvSpPr txBox="1">
            <a:spLocks noChangeArrowheads="1"/>
          </p:cNvSpPr>
          <p:nvPr/>
        </p:nvSpPr>
        <p:spPr bwMode="auto">
          <a:xfrm>
            <a:off x="3338513" y="5605463"/>
            <a:ext cx="4857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8821738" y="5565775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" name="Text Box 9"/>
          <p:cNvSpPr txBox="1">
            <a:spLocks noChangeArrowheads="1"/>
          </p:cNvSpPr>
          <p:nvPr/>
        </p:nvSpPr>
        <p:spPr bwMode="auto">
          <a:xfrm>
            <a:off x="-1588" y="5570538"/>
            <a:ext cx="9858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Bridge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0" y="6335713"/>
            <a:ext cx="9161463" cy="561975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125413" y="6446838"/>
            <a:ext cx="22621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 To Chorus</a:t>
            </a:r>
          </a:p>
        </p:txBody>
      </p:sp>
      <p:sp>
        <p:nvSpPr>
          <p:cNvPr id="157" name="Text Box 9"/>
          <p:cNvSpPr txBox="1">
            <a:spLocks noChangeArrowheads="1"/>
          </p:cNvSpPr>
          <p:nvPr/>
        </p:nvSpPr>
        <p:spPr bwMode="auto">
          <a:xfrm>
            <a:off x="4546600" y="6446838"/>
            <a:ext cx="45402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“and a light unto my path” 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3X to close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-1588" y="6519863"/>
            <a:ext cx="9177338" cy="3238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-26988" y="17463"/>
            <a:ext cx="9185276" cy="3238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-11113" y="396875"/>
            <a:ext cx="9169401" cy="16779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2901" name="Text Box 6"/>
          <p:cNvSpPr txBox="1">
            <a:spLocks noChangeArrowheads="1"/>
          </p:cNvSpPr>
          <p:nvPr/>
        </p:nvSpPr>
        <p:spPr bwMode="auto">
          <a:xfrm>
            <a:off x="352425" y="1298575"/>
            <a:ext cx="710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The heavens are Your tabernacle.             Glory to the Lord on high!</a:t>
            </a:r>
          </a:p>
        </p:txBody>
      </p:sp>
      <p:sp>
        <p:nvSpPr>
          <p:cNvPr id="1232902" name="Text Box 4"/>
          <p:cNvSpPr txBox="1">
            <a:spLocks noChangeArrowheads="1"/>
          </p:cNvSpPr>
          <p:nvPr/>
        </p:nvSpPr>
        <p:spPr bwMode="auto">
          <a:xfrm>
            <a:off x="2233613" y="685800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of all creation,    of water,   earth and sky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595563" y="403225"/>
            <a:ext cx="5921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1293813" y="414338"/>
            <a:ext cx="631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5267325" y="419100"/>
            <a:ext cx="6096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178550" y="419100"/>
            <a:ext cx="4635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616325" y="403225"/>
            <a:ext cx="4857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-26988" y="5842000"/>
            <a:ext cx="9178926" cy="720725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2909" name="Text Box 6"/>
          <p:cNvSpPr txBox="1">
            <a:spLocks noChangeArrowheads="1"/>
          </p:cNvSpPr>
          <p:nvPr/>
        </p:nvSpPr>
        <p:spPr bwMode="auto">
          <a:xfrm>
            <a:off x="2062163" y="6162675"/>
            <a:ext cx="525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Hallelujah to the Lord of heaven and earth!</a:t>
            </a:r>
          </a:p>
        </p:txBody>
      </p: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1435100" y="5845175"/>
            <a:ext cx="5984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" name="Text Box 9"/>
          <p:cNvSpPr txBox="1">
            <a:spLocks noChangeArrowheads="1"/>
          </p:cNvSpPr>
          <p:nvPr/>
        </p:nvSpPr>
        <p:spPr bwMode="auto">
          <a:xfrm>
            <a:off x="4695825" y="5854700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" name="Text Box 9"/>
          <p:cNvSpPr txBox="1">
            <a:spLocks noChangeArrowheads="1"/>
          </p:cNvSpPr>
          <p:nvPr/>
        </p:nvSpPr>
        <p:spPr bwMode="auto">
          <a:xfrm>
            <a:off x="5926138" y="5854700"/>
            <a:ext cx="6873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>
            <a:off x="6850063" y="6049963"/>
            <a:ext cx="21002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Repeat Bridge 3X</a:t>
            </a:r>
          </a:p>
        </p:txBody>
      </p:sp>
      <p:sp>
        <p:nvSpPr>
          <p:cNvPr id="151" name="Text Box 9"/>
          <p:cNvSpPr txBox="1">
            <a:spLocks noChangeArrowheads="1"/>
          </p:cNvSpPr>
          <p:nvPr/>
        </p:nvSpPr>
        <p:spPr bwMode="auto">
          <a:xfrm>
            <a:off x="3836988" y="5845175"/>
            <a:ext cx="48577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" name="Text Box 9"/>
          <p:cNvSpPr txBox="1">
            <a:spLocks noChangeArrowheads="1"/>
          </p:cNvSpPr>
          <p:nvPr/>
        </p:nvSpPr>
        <p:spPr bwMode="auto">
          <a:xfrm>
            <a:off x="93663" y="5843588"/>
            <a:ext cx="984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Bridge:</a:t>
            </a:r>
          </a:p>
        </p:txBody>
      </p:sp>
      <p:sp>
        <p:nvSpPr>
          <p:cNvPr id="160" name="Text Box 9"/>
          <p:cNvSpPr txBox="1">
            <a:spLocks noChangeArrowheads="1"/>
          </p:cNvSpPr>
          <p:nvPr/>
        </p:nvSpPr>
        <p:spPr bwMode="auto">
          <a:xfrm>
            <a:off x="4491038" y="409575"/>
            <a:ext cx="6318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1" name="Text Box 9"/>
          <p:cNvSpPr txBox="1">
            <a:spLocks noChangeArrowheads="1"/>
          </p:cNvSpPr>
          <p:nvPr/>
        </p:nvSpPr>
        <p:spPr bwMode="auto">
          <a:xfrm>
            <a:off x="1685925" y="1025525"/>
            <a:ext cx="59213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" name="Text Box 9"/>
          <p:cNvSpPr txBox="1">
            <a:spLocks noChangeArrowheads="1"/>
          </p:cNvSpPr>
          <p:nvPr/>
        </p:nvSpPr>
        <p:spPr bwMode="auto">
          <a:xfrm>
            <a:off x="-11113" y="1016000"/>
            <a:ext cx="631826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" name="Text Box 9"/>
          <p:cNvSpPr txBox="1">
            <a:spLocks noChangeArrowheads="1"/>
          </p:cNvSpPr>
          <p:nvPr/>
        </p:nvSpPr>
        <p:spPr bwMode="auto">
          <a:xfrm>
            <a:off x="5038725" y="1019175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>
            <a:off x="6718300" y="1028700"/>
            <a:ext cx="4635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>
            <a:off x="3309938" y="1033463"/>
            <a:ext cx="4857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>
            <a:off x="3984625" y="1028700"/>
            <a:ext cx="6334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-23813" y="2074863"/>
            <a:ext cx="9148763" cy="1868487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6" name="Text Box 9"/>
          <p:cNvSpPr txBox="1">
            <a:spLocks noChangeArrowheads="1"/>
          </p:cNvSpPr>
          <p:nvPr/>
        </p:nvSpPr>
        <p:spPr bwMode="auto">
          <a:xfrm>
            <a:off x="5106988" y="210343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2925" name="Text Box 4"/>
          <p:cNvSpPr txBox="1">
            <a:spLocks noChangeArrowheads="1"/>
          </p:cNvSpPr>
          <p:nvPr/>
        </p:nvSpPr>
        <p:spPr bwMode="auto">
          <a:xfrm>
            <a:off x="1582738" y="2392363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God of wonders beyoun our galaxy,    You are   holy,   holy.</a:t>
            </a:r>
          </a:p>
        </p:txBody>
      </p:sp>
      <p:sp>
        <p:nvSpPr>
          <p:cNvPr id="178" name="Text Box 9"/>
          <p:cNvSpPr txBox="1">
            <a:spLocks noChangeArrowheads="1"/>
          </p:cNvSpPr>
          <p:nvPr/>
        </p:nvSpPr>
        <p:spPr bwMode="auto">
          <a:xfrm>
            <a:off x="-23813" y="2214563"/>
            <a:ext cx="131762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 1:</a:t>
            </a:r>
          </a:p>
        </p:txBody>
      </p:sp>
      <p:sp>
        <p:nvSpPr>
          <p:cNvPr id="180" name="Text Box 9"/>
          <p:cNvSpPr txBox="1">
            <a:spLocks noChangeArrowheads="1"/>
          </p:cNvSpPr>
          <p:nvPr/>
        </p:nvSpPr>
        <p:spPr bwMode="auto">
          <a:xfrm>
            <a:off x="1709738" y="2111375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" name="Text Box 9"/>
          <p:cNvSpPr txBox="1">
            <a:spLocks noChangeArrowheads="1"/>
          </p:cNvSpPr>
          <p:nvPr/>
        </p:nvSpPr>
        <p:spPr bwMode="auto">
          <a:xfrm>
            <a:off x="7162800" y="2111375"/>
            <a:ext cx="487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5032375" y="2792413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2930" name="Text Box 4"/>
          <p:cNvSpPr txBox="1">
            <a:spLocks noChangeArrowheads="1"/>
          </p:cNvSpPr>
          <p:nvPr/>
        </p:nvSpPr>
        <p:spPr bwMode="auto">
          <a:xfrm>
            <a:off x="1582738" y="304323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The universe declares Your majesty.    You are   holy,   holy</a:t>
            </a:r>
          </a:p>
        </p:txBody>
      </p:sp>
      <p:sp>
        <p:nvSpPr>
          <p:cNvPr id="186" name="Text Box 9"/>
          <p:cNvSpPr txBox="1">
            <a:spLocks noChangeArrowheads="1"/>
          </p:cNvSpPr>
          <p:nvPr/>
        </p:nvSpPr>
        <p:spPr bwMode="auto">
          <a:xfrm>
            <a:off x="2141538" y="273526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2932" name="Text Box 4"/>
          <p:cNvSpPr txBox="1">
            <a:spLocks noChangeArrowheads="1"/>
          </p:cNvSpPr>
          <p:nvPr/>
        </p:nvSpPr>
        <p:spPr bwMode="auto">
          <a:xfrm>
            <a:off x="-23813" y="3543300"/>
            <a:ext cx="56038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of heaven and earth,   Lord of heaven and earth.</a:t>
            </a:r>
          </a:p>
        </p:txBody>
      </p:sp>
      <p:sp>
        <p:nvSpPr>
          <p:cNvPr id="193" name="Text Box 9"/>
          <p:cNvSpPr txBox="1">
            <a:spLocks noChangeArrowheads="1"/>
          </p:cNvSpPr>
          <p:nvPr/>
        </p:nvSpPr>
        <p:spPr bwMode="auto">
          <a:xfrm>
            <a:off x="114300" y="3236913"/>
            <a:ext cx="4254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" name="Text Box 9"/>
          <p:cNvSpPr txBox="1">
            <a:spLocks noChangeArrowheads="1"/>
          </p:cNvSpPr>
          <p:nvPr/>
        </p:nvSpPr>
        <p:spPr bwMode="auto">
          <a:xfrm>
            <a:off x="6157913" y="28575"/>
            <a:ext cx="4905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198" name="Text Box 9"/>
          <p:cNvSpPr txBox="1">
            <a:spLocks noChangeArrowheads="1"/>
          </p:cNvSpPr>
          <p:nvPr/>
        </p:nvSpPr>
        <p:spPr bwMode="auto">
          <a:xfrm>
            <a:off x="5554663" y="28575"/>
            <a:ext cx="5254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" name="Text Box 9"/>
          <p:cNvSpPr txBox="1">
            <a:spLocks noChangeArrowheads="1"/>
          </p:cNvSpPr>
          <p:nvPr/>
        </p:nvSpPr>
        <p:spPr bwMode="auto">
          <a:xfrm>
            <a:off x="7786688" y="28575"/>
            <a:ext cx="5064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200" name="Text Box 9"/>
          <p:cNvSpPr txBox="1">
            <a:spLocks noChangeArrowheads="1"/>
          </p:cNvSpPr>
          <p:nvPr/>
        </p:nvSpPr>
        <p:spPr bwMode="auto">
          <a:xfrm>
            <a:off x="8334375" y="39688"/>
            <a:ext cx="38417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201" name="Text Box 9"/>
          <p:cNvSpPr txBox="1">
            <a:spLocks noChangeArrowheads="1"/>
          </p:cNvSpPr>
          <p:nvPr/>
        </p:nvSpPr>
        <p:spPr bwMode="auto">
          <a:xfrm>
            <a:off x="6737350" y="44450"/>
            <a:ext cx="40481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202" name="Text Box 9"/>
          <p:cNvSpPr txBox="1">
            <a:spLocks noChangeArrowheads="1"/>
          </p:cNvSpPr>
          <p:nvPr/>
        </p:nvSpPr>
        <p:spPr bwMode="auto">
          <a:xfrm>
            <a:off x="7210425" y="39688"/>
            <a:ext cx="525463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3" name="Text Box 9"/>
          <p:cNvSpPr txBox="1">
            <a:spLocks noChangeArrowheads="1"/>
          </p:cNvSpPr>
          <p:nvPr/>
        </p:nvSpPr>
        <p:spPr bwMode="auto">
          <a:xfrm>
            <a:off x="6403975" y="2122488"/>
            <a:ext cx="6953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" name="Text Box 9"/>
          <p:cNvSpPr txBox="1">
            <a:spLocks noChangeArrowheads="1"/>
          </p:cNvSpPr>
          <p:nvPr/>
        </p:nvSpPr>
        <p:spPr bwMode="auto">
          <a:xfrm>
            <a:off x="7226300" y="2781300"/>
            <a:ext cx="487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" name="Text Box 9"/>
          <p:cNvSpPr txBox="1">
            <a:spLocks noChangeArrowheads="1"/>
          </p:cNvSpPr>
          <p:nvPr/>
        </p:nvSpPr>
        <p:spPr bwMode="auto">
          <a:xfrm>
            <a:off x="6465888" y="2792413"/>
            <a:ext cx="696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-1588" y="4005263"/>
            <a:ext cx="9126538" cy="1398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2944" name="Text Box 6"/>
          <p:cNvSpPr txBox="1">
            <a:spLocks noChangeArrowheads="1"/>
          </p:cNvSpPr>
          <p:nvPr/>
        </p:nvSpPr>
        <p:spPr bwMode="auto">
          <a:xfrm>
            <a:off x="1087438" y="5059363"/>
            <a:ext cx="7974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When I stumble in the darkness,    I will call Your name by night.</a:t>
            </a:r>
          </a:p>
        </p:txBody>
      </p:sp>
      <p:sp>
        <p:nvSpPr>
          <p:cNvPr id="1232945" name="Text Box 4"/>
          <p:cNvSpPr txBox="1">
            <a:spLocks noChangeArrowheads="1"/>
          </p:cNvSpPr>
          <p:nvPr/>
        </p:nvSpPr>
        <p:spPr bwMode="auto">
          <a:xfrm>
            <a:off x="1223963" y="4362450"/>
            <a:ext cx="782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Early   in the morning,    I will celebrate the light.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1951038" y="4052888"/>
            <a:ext cx="5921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201738" y="4024313"/>
            <a:ext cx="631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5130800" y="4056063"/>
            <a:ext cx="56991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461125" y="4056063"/>
            <a:ext cx="4635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711575" y="4043363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4457700" y="4046538"/>
            <a:ext cx="631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966913" y="4767263"/>
            <a:ext cx="5762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233488" y="4748213"/>
            <a:ext cx="631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4797425" y="4767263"/>
            <a:ext cx="6096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6759575" y="4767263"/>
            <a:ext cx="4635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3421063" y="4767263"/>
            <a:ext cx="4857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4059238" y="4767263"/>
            <a:ext cx="631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4716463" y="30163"/>
            <a:ext cx="6731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Intro: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0" y="414338"/>
            <a:ext cx="6207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V1: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25400" y="4046538"/>
            <a:ext cx="6207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V2: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-12700" y="5403850"/>
            <a:ext cx="9155113" cy="45720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2033588" y="5459413"/>
            <a:ext cx="15382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 to Chorus #1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716463" y="5464175"/>
            <a:ext cx="26892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After Chorus #1 then go to Bridge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4691063" y="6519863"/>
            <a:ext cx="44497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After bridge advance slide to Chorus #2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5557838" y="3576638"/>
            <a:ext cx="3594100" cy="3238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6359525" y="3587750"/>
            <a:ext cx="49053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5722938" y="3587750"/>
            <a:ext cx="5254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7954963" y="3587750"/>
            <a:ext cx="5064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8501063" y="3600450"/>
            <a:ext cx="3857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6904038" y="3605213"/>
            <a:ext cx="4048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7378700" y="3600450"/>
            <a:ext cx="523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-26988" y="1751013"/>
            <a:ext cx="9177338" cy="3238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6435725" y="1792288"/>
            <a:ext cx="4921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5821363" y="1803400"/>
            <a:ext cx="5254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8043863" y="1800225"/>
            <a:ext cx="5064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8591550" y="1774825"/>
            <a:ext cx="38417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103" name="Text Box 9"/>
          <p:cNvSpPr txBox="1">
            <a:spLocks noChangeArrowheads="1"/>
          </p:cNvSpPr>
          <p:nvPr/>
        </p:nvSpPr>
        <p:spPr bwMode="auto">
          <a:xfrm>
            <a:off x="6994525" y="1779588"/>
            <a:ext cx="404813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7467600" y="1774825"/>
            <a:ext cx="52546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 bwMode="auto">
          <a:xfrm>
            <a:off x="-17463" y="1978025"/>
            <a:ext cx="9178926" cy="720725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3923" name="Text Box 6"/>
          <p:cNvSpPr txBox="1">
            <a:spLocks noChangeArrowheads="1"/>
          </p:cNvSpPr>
          <p:nvPr/>
        </p:nvSpPr>
        <p:spPr bwMode="auto">
          <a:xfrm>
            <a:off x="2071688" y="2298700"/>
            <a:ext cx="525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Hallelujah to the Lord of heaven and earth!</a:t>
            </a:r>
          </a:p>
        </p:txBody>
      </p: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1444625" y="1982788"/>
            <a:ext cx="5984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" name="Text Box 9"/>
          <p:cNvSpPr txBox="1">
            <a:spLocks noChangeArrowheads="1"/>
          </p:cNvSpPr>
          <p:nvPr/>
        </p:nvSpPr>
        <p:spPr bwMode="auto">
          <a:xfrm>
            <a:off x="4705350" y="1990725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Dsus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" name="Text Box 9"/>
          <p:cNvSpPr txBox="1">
            <a:spLocks noChangeArrowheads="1"/>
          </p:cNvSpPr>
          <p:nvPr/>
        </p:nvSpPr>
        <p:spPr bwMode="auto">
          <a:xfrm>
            <a:off x="5935663" y="1990725"/>
            <a:ext cx="688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>
            <a:off x="6861175" y="2185988"/>
            <a:ext cx="20986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 Bridge 3X</a:t>
            </a:r>
          </a:p>
        </p:txBody>
      </p:sp>
      <p:sp>
        <p:nvSpPr>
          <p:cNvPr id="151" name="Text Box 9"/>
          <p:cNvSpPr txBox="1">
            <a:spLocks noChangeArrowheads="1"/>
          </p:cNvSpPr>
          <p:nvPr/>
        </p:nvSpPr>
        <p:spPr bwMode="auto">
          <a:xfrm>
            <a:off x="3846513" y="1982788"/>
            <a:ext cx="4873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" name="Text Box 9"/>
          <p:cNvSpPr txBox="1">
            <a:spLocks noChangeArrowheads="1"/>
          </p:cNvSpPr>
          <p:nvPr/>
        </p:nvSpPr>
        <p:spPr bwMode="auto">
          <a:xfrm>
            <a:off x="103188" y="1979613"/>
            <a:ext cx="984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Tag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-11113" y="-15875"/>
            <a:ext cx="9172576" cy="2001838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6" name="Text Box 9"/>
          <p:cNvSpPr txBox="1">
            <a:spLocks noChangeArrowheads="1"/>
          </p:cNvSpPr>
          <p:nvPr/>
        </p:nvSpPr>
        <p:spPr bwMode="auto">
          <a:xfrm>
            <a:off x="5119688" y="12700"/>
            <a:ext cx="2825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3932" name="Text Box 4"/>
          <p:cNvSpPr txBox="1">
            <a:spLocks noChangeArrowheads="1"/>
          </p:cNvSpPr>
          <p:nvPr/>
        </p:nvSpPr>
        <p:spPr bwMode="auto">
          <a:xfrm>
            <a:off x="1595438" y="30003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God of wonders beyoun our galaxy,    You are   holy,   holy.</a:t>
            </a:r>
          </a:p>
        </p:txBody>
      </p:sp>
      <p:sp>
        <p:nvSpPr>
          <p:cNvPr id="178" name="Text Box 9"/>
          <p:cNvSpPr txBox="1">
            <a:spLocks noChangeArrowheads="1"/>
          </p:cNvSpPr>
          <p:nvPr/>
        </p:nvSpPr>
        <p:spPr bwMode="auto">
          <a:xfrm>
            <a:off x="-11113" y="123825"/>
            <a:ext cx="1289051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 2</a:t>
            </a:r>
          </a:p>
        </p:txBody>
      </p:sp>
      <p:sp>
        <p:nvSpPr>
          <p:cNvPr id="180" name="Text Box 9"/>
          <p:cNvSpPr txBox="1">
            <a:spLocks noChangeArrowheads="1"/>
          </p:cNvSpPr>
          <p:nvPr/>
        </p:nvSpPr>
        <p:spPr bwMode="auto">
          <a:xfrm>
            <a:off x="1722438" y="19050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" name="Text Box 9"/>
          <p:cNvSpPr txBox="1">
            <a:spLocks noChangeArrowheads="1"/>
          </p:cNvSpPr>
          <p:nvPr/>
        </p:nvSpPr>
        <p:spPr bwMode="auto">
          <a:xfrm>
            <a:off x="7175500" y="20638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5045075" y="70008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3937" name="Text Box 4"/>
          <p:cNvSpPr txBox="1">
            <a:spLocks noChangeArrowheads="1"/>
          </p:cNvSpPr>
          <p:nvPr/>
        </p:nvSpPr>
        <p:spPr bwMode="auto">
          <a:xfrm>
            <a:off x="1277938" y="93503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Precious Lord, reveal Your heart to me.    You are   holy,   holy</a:t>
            </a:r>
          </a:p>
        </p:txBody>
      </p:sp>
      <p:sp>
        <p:nvSpPr>
          <p:cNvPr id="186" name="Text Box 9"/>
          <p:cNvSpPr txBox="1">
            <a:spLocks noChangeArrowheads="1"/>
          </p:cNvSpPr>
          <p:nvPr/>
        </p:nvSpPr>
        <p:spPr bwMode="auto">
          <a:xfrm>
            <a:off x="2154238" y="644525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3" name="Text Box 9"/>
          <p:cNvSpPr txBox="1">
            <a:spLocks noChangeArrowheads="1"/>
          </p:cNvSpPr>
          <p:nvPr/>
        </p:nvSpPr>
        <p:spPr bwMode="auto">
          <a:xfrm>
            <a:off x="6416675" y="31750"/>
            <a:ext cx="695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" name="Text Box 9"/>
          <p:cNvSpPr txBox="1">
            <a:spLocks noChangeArrowheads="1"/>
          </p:cNvSpPr>
          <p:nvPr/>
        </p:nvSpPr>
        <p:spPr bwMode="auto">
          <a:xfrm>
            <a:off x="7239000" y="690563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" name="Text Box 9"/>
          <p:cNvSpPr txBox="1">
            <a:spLocks noChangeArrowheads="1"/>
          </p:cNvSpPr>
          <p:nvPr/>
        </p:nvSpPr>
        <p:spPr bwMode="auto">
          <a:xfrm>
            <a:off x="6478588" y="700088"/>
            <a:ext cx="69691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5097463" y="133508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3943" name="Text Box 4"/>
          <p:cNvSpPr txBox="1">
            <a:spLocks noChangeArrowheads="1"/>
          </p:cNvSpPr>
          <p:nvPr/>
        </p:nvSpPr>
        <p:spPr bwMode="auto">
          <a:xfrm>
            <a:off x="1647825" y="1585913"/>
            <a:ext cx="749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The universe declares Your majesty.    You are   holy,   holy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2206625" y="1277938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7291388" y="1323975"/>
            <a:ext cx="4873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6532563" y="1335088"/>
            <a:ext cx="6953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-15875" y="298450"/>
            <a:ext cx="9170988" cy="2871788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4947" name="Text Box 4"/>
          <p:cNvSpPr txBox="1">
            <a:spLocks noChangeArrowheads="1"/>
          </p:cNvSpPr>
          <p:nvPr/>
        </p:nvSpPr>
        <p:spPr bwMode="auto">
          <a:xfrm>
            <a:off x="1041400" y="1336675"/>
            <a:ext cx="665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Age to age you’re still the same,  By the power of the Name</a:t>
            </a:r>
          </a:p>
        </p:txBody>
      </p:sp>
      <p:sp>
        <p:nvSpPr>
          <p:cNvPr id="1234948" name="Text Box 6"/>
          <p:cNvSpPr txBox="1">
            <a:spLocks noChangeArrowheads="1"/>
          </p:cNvSpPr>
          <p:nvPr/>
        </p:nvSpPr>
        <p:spPr bwMode="auto">
          <a:xfrm>
            <a:off x="976313" y="2770188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will praise and lift you high  El  Shaddai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1562100" y="315913"/>
            <a:ext cx="495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806700" y="319088"/>
            <a:ext cx="266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3987800" y="28733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4952" name="Text Box 4"/>
          <p:cNvSpPr txBox="1">
            <a:spLocks noChangeArrowheads="1"/>
          </p:cNvSpPr>
          <p:nvPr/>
        </p:nvSpPr>
        <p:spPr bwMode="auto">
          <a:xfrm>
            <a:off x="966788" y="628650"/>
            <a:ext cx="611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El Shaddai,  El shaddai,   El-Elyon na   Adonia</a:t>
            </a:r>
          </a:p>
        </p:txBody>
      </p: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1562100" y="1016000"/>
            <a:ext cx="4302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" name="Text Box 9"/>
          <p:cNvSpPr txBox="1">
            <a:spLocks noChangeArrowheads="1"/>
          </p:cNvSpPr>
          <p:nvPr/>
        </p:nvSpPr>
        <p:spPr bwMode="auto">
          <a:xfrm>
            <a:off x="3365500" y="1030288"/>
            <a:ext cx="520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5373688" y="992188"/>
            <a:ext cx="5222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6700838" y="1004888"/>
            <a:ext cx="3095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4957" name="Rectangle 1"/>
          <p:cNvSpPr>
            <a:spLocks noChangeArrowheads="1"/>
          </p:cNvSpPr>
          <p:nvPr/>
        </p:nvSpPr>
        <p:spPr bwMode="auto">
          <a:xfrm>
            <a:off x="0" y="0"/>
            <a:ext cx="9155113" cy="315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Text Box 9"/>
          <p:cNvSpPr txBox="1">
            <a:spLocks noChangeArrowheads="1"/>
          </p:cNvSpPr>
          <p:nvPr/>
        </p:nvSpPr>
        <p:spPr bwMode="auto">
          <a:xfrm>
            <a:off x="-15875" y="328613"/>
            <a:ext cx="7778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</a:t>
            </a:r>
          </a:p>
        </p:txBody>
      </p:sp>
      <p:pic>
        <p:nvPicPr>
          <p:cNvPr id="1234959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0163"/>
            <a:ext cx="3000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60" name="Text Box 4"/>
          <p:cNvSpPr txBox="1">
            <a:spLocks noChangeArrowheads="1"/>
          </p:cNvSpPr>
          <p:nvPr/>
        </p:nvSpPr>
        <p:spPr bwMode="auto">
          <a:xfrm>
            <a:off x="1106488" y="2087563"/>
            <a:ext cx="611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El Shaddai,  El shaddai,   Erkamka  na   Adonia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5256213" y="301625"/>
            <a:ext cx="3444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497013" y="1792288"/>
            <a:ext cx="4953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741613" y="1795463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4135438" y="1781175"/>
            <a:ext cx="2698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5514975" y="1781175"/>
            <a:ext cx="3000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947863" y="2487613"/>
            <a:ext cx="4302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073400" y="2482850"/>
            <a:ext cx="520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5008563" y="2490788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-38100" y="3170238"/>
            <a:ext cx="9170988" cy="28717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4970" name="Text Box 4"/>
          <p:cNvSpPr txBox="1">
            <a:spLocks noChangeArrowheads="1"/>
          </p:cNvSpPr>
          <p:nvPr/>
        </p:nvSpPr>
        <p:spPr bwMode="auto">
          <a:xfrm>
            <a:off x="1019175" y="4229100"/>
            <a:ext cx="665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Through the power of Your hand,   Turned the sea into dry land</a:t>
            </a:r>
          </a:p>
        </p:txBody>
      </p:sp>
      <p:sp>
        <p:nvSpPr>
          <p:cNvPr id="1234971" name="Text Box 6"/>
          <p:cNvSpPr txBox="1">
            <a:spLocks noChangeArrowheads="1"/>
          </p:cNvSpPr>
          <p:nvPr/>
        </p:nvSpPr>
        <p:spPr bwMode="auto">
          <a:xfrm>
            <a:off x="954088" y="5662613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And by Your might   Your set Your children free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143125" y="3190875"/>
            <a:ext cx="4953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3178175" y="3190875"/>
            <a:ext cx="266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6396038" y="3179763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4975" name="Text Box 4"/>
          <p:cNvSpPr txBox="1">
            <a:spLocks noChangeArrowheads="1"/>
          </p:cNvSpPr>
          <p:nvPr/>
        </p:nvSpPr>
        <p:spPr bwMode="auto">
          <a:xfrm>
            <a:off x="685800" y="3521075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Through Your love and through the ram,   You saved the son of  Abraham;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1962150" y="3889375"/>
            <a:ext cx="4286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343275" y="3922713"/>
            <a:ext cx="520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4735513" y="3897313"/>
            <a:ext cx="520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6086475" y="3889375"/>
            <a:ext cx="3095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-38100" y="3221038"/>
            <a:ext cx="6254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V1</a:t>
            </a:r>
          </a:p>
        </p:txBody>
      </p:sp>
      <p:sp>
        <p:nvSpPr>
          <p:cNvPr id="1234981" name="Text Box 4"/>
          <p:cNvSpPr txBox="1">
            <a:spLocks noChangeArrowheads="1"/>
          </p:cNvSpPr>
          <p:nvPr/>
        </p:nvSpPr>
        <p:spPr bwMode="auto">
          <a:xfrm>
            <a:off x="1082675" y="4979988"/>
            <a:ext cx="707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To the outcast on her knees,  You were the God who really  sees,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7808913" y="3200400"/>
            <a:ext cx="3444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1474788" y="4684713"/>
            <a:ext cx="4953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2211388" y="4687888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5140325" y="4673600"/>
            <a:ext cx="2698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6378575" y="4684713"/>
            <a:ext cx="3000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2398713" y="5380038"/>
            <a:ext cx="4302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3105150" y="5365750"/>
            <a:ext cx="520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986338" y="538321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-11113" y="3203575"/>
            <a:ext cx="9170988" cy="2871788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5971" name="Text Box 4"/>
          <p:cNvSpPr txBox="1">
            <a:spLocks noChangeArrowheads="1"/>
          </p:cNvSpPr>
          <p:nvPr/>
        </p:nvSpPr>
        <p:spPr bwMode="auto">
          <a:xfrm>
            <a:off x="1046163" y="4241800"/>
            <a:ext cx="665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Age to age you’re still the same,  By the power of the Name</a:t>
            </a:r>
          </a:p>
        </p:txBody>
      </p:sp>
      <p:sp>
        <p:nvSpPr>
          <p:cNvPr id="1235972" name="Text Box 6"/>
          <p:cNvSpPr txBox="1">
            <a:spLocks noChangeArrowheads="1"/>
          </p:cNvSpPr>
          <p:nvPr/>
        </p:nvSpPr>
        <p:spPr bwMode="auto">
          <a:xfrm>
            <a:off x="981075" y="5675313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will praise and lift you high  El  Shaddai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1566863" y="3221038"/>
            <a:ext cx="495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811463" y="3224213"/>
            <a:ext cx="266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3992563" y="3192463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5976" name="Text Box 4"/>
          <p:cNvSpPr txBox="1">
            <a:spLocks noChangeArrowheads="1"/>
          </p:cNvSpPr>
          <p:nvPr/>
        </p:nvSpPr>
        <p:spPr bwMode="auto">
          <a:xfrm>
            <a:off x="971550" y="3533775"/>
            <a:ext cx="611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El Shaddai,  El shaddai,   El-Elyon na   Adonia</a:t>
            </a:r>
          </a:p>
        </p:txBody>
      </p: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1566863" y="3921125"/>
            <a:ext cx="4302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" name="Text Box 9"/>
          <p:cNvSpPr txBox="1">
            <a:spLocks noChangeArrowheads="1"/>
          </p:cNvSpPr>
          <p:nvPr/>
        </p:nvSpPr>
        <p:spPr bwMode="auto">
          <a:xfrm>
            <a:off x="3370263" y="3935413"/>
            <a:ext cx="520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5378450" y="3897313"/>
            <a:ext cx="5222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6705600" y="3910013"/>
            <a:ext cx="3095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5981" name="Rectangle 1"/>
          <p:cNvSpPr>
            <a:spLocks noChangeArrowheads="1"/>
          </p:cNvSpPr>
          <p:nvPr/>
        </p:nvSpPr>
        <p:spPr bwMode="auto">
          <a:xfrm>
            <a:off x="0" y="0"/>
            <a:ext cx="9155113" cy="315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Text Box 9"/>
          <p:cNvSpPr txBox="1">
            <a:spLocks noChangeArrowheads="1"/>
          </p:cNvSpPr>
          <p:nvPr/>
        </p:nvSpPr>
        <p:spPr bwMode="auto">
          <a:xfrm>
            <a:off x="-11113" y="3233738"/>
            <a:ext cx="777876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</a:t>
            </a:r>
          </a:p>
        </p:txBody>
      </p:sp>
      <p:pic>
        <p:nvPicPr>
          <p:cNvPr id="1235983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0163"/>
            <a:ext cx="3000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984" name="Text Box 4"/>
          <p:cNvSpPr txBox="1">
            <a:spLocks noChangeArrowheads="1"/>
          </p:cNvSpPr>
          <p:nvPr/>
        </p:nvSpPr>
        <p:spPr bwMode="auto">
          <a:xfrm>
            <a:off x="1109663" y="4992688"/>
            <a:ext cx="611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El Shaddai,  El shaddai,   Erkamka  na   Adonia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5260975" y="3206750"/>
            <a:ext cx="344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501775" y="4697413"/>
            <a:ext cx="4953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746375" y="4700588"/>
            <a:ext cx="3317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4138613" y="4686300"/>
            <a:ext cx="2714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5519738" y="4686300"/>
            <a:ext cx="2984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952625" y="5392738"/>
            <a:ext cx="43021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078163" y="5387975"/>
            <a:ext cx="520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5013325" y="5395913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-28575" y="311150"/>
            <a:ext cx="9170988" cy="2871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5994" name="Text Box 4"/>
          <p:cNvSpPr txBox="1">
            <a:spLocks noChangeArrowheads="1"/>
          </p:cNvSpPr>
          <p:nvPr/>
        </p:nvSpPr>
        <p:spPr bwMode="auto">
          <a:xfrm>
            <a:off x="1049338" y="1370013"/>
            <a:ext cx="665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Though the people couldn’t see what Messiah ought to be.</a:t>
            </a:r>
          </a:p>
        </p:txBody>
      </p:sp>
      <p:sp>
        <p:nvSpPr>
          <p:cNvPr id="1235995" name="Text Box 6"/>
          <p:cNvSpPr txBox="1">
            <a:spLocks noChangeArrowheads="1"/>
          </p:cNvSpPr>
          <p:nvPr/>
        </p:nvSpPr>
        <p:spPr bwMode="auto">
          <a:xfrm>
            <a:off x="715963" y="2803525"/>
            <a:ext cx="746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Your most awesome work was done   through the frailty of Your son.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174875" y="331788"/>
            <a:ext cx="495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3844925" y="358775"/>
            <a:ext cx="266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5626100" y="311150"/>
            <a:ext cx="2825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5999" name="Text Box 4"/>
          <p:cNvSpPr txBox="1">
            <a:spLocks noChangeArrowheads="1"/>
          </p:cNvSpPr>
          <p:nvPr/>
        </p:nvSpPr>
        <p:spPr bwMode="auto">
          <a:xfrm>
            <a:off x="715963" y="66198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Through  the years  You’ve made it clear,  That the time of Christ was near,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1992313" y="1030288"/>
            <a:ext cx="4302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373438" y="1063625"/>
            <a:ext cx="520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4908550" y="1038225"/>
            <a:ext cx="5222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6272213" y="1044575"/>
            <a:ext cx="3095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-7938" y="361950"/>
            <a:ext cx="625476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V2</a:t>
            </a:r>
          </a:p>
        </p:txBody>
      </p:sp>
      <p:sp>
        <p:nvSpPr>
          <p:cNvPr id="1236005" name="Text Box 4"/>
          <p:cNvSpPr txBox="1">
            <a:spLocks noChangeArrowheads="1"/>
          </p:cNvSpPr>
          <p:nvPr/>
        </p:nvSpPr>
        <p:spPr bwMode="auto">
          <a:xfrm>
            <a:off x="914400" y="21209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Though Your Word contained the plan, They just could not understand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6862763" y="331788"/>
            <a:ext cx="3444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365375" y="1814513"/>
            <a:ext cx="495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3513138" y="1814513"/>
            <a:ext cx="3317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6000750" y="1814513"/>
            <a:ext cx="271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7104063" y="1782763"/>
            <a:ext cx="3000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1338263" y="2520950"/>
            <a:ext cx="4302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2932113" y="2465388"/>
            <a:ext cx="5207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426200" y="2520950"/>
            <a:ext cx="271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278438" y="2520950"/>
            <a:ext cx="5222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0013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Adonai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0014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Adonai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838200" y="0"/>
            <a:ext cx="746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i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Open Door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Let’s make our hearts an open door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-457200" y="1981200"/>
            <a:ext cx="1005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Inviting every race embracing rich &amp; Poor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God’s kingdom will grow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47800" y="40386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like it never has before,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5105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When we make our hearts an open door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838200" y="6096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G11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2133600" y="685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4267200" y="685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G/B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6019800" y="685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  G/B  C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0" y="16002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C/E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905000" y="1676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048000" y="1676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C/E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096000" y="1676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D7/F#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7543800" y="1676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G9sus4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3200400" y="2590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6172200" y="26670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1752600" y="3657600"/>
            <a:ext cx="1449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Fdim7/G#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3505200" y="3733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4572000" y="3657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Am/G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381000" y="4648200"/>
            <a:ext cx="1449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Fdim7/D#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2743200" y="4724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4876800" y="4724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C/A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6324600" y="4724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Dm/G  G11  C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6172200" y="3733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Am/F#</a:t>
            </a:r>
          </a:p>
        </p:txBody>
      </p:sp>
    </p:spTree>
    <p:extLst>
      <p:ext uri="{BB962C8B-B14F-4D97-AF65-F5344CB8AC3E}">
        <p14:creationId xmlns:p14="http://schemas.microsoft.com/office/powerpoint/2010/main" val="20239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0015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Adonai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0016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Adonai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4763" y="2590800"/>
            <a:ext cx="9145588" cy="35052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13263" y="4806950"/>
            <a:ext cx="4325937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-4763" y="228600"/>
            <a:ext cx="9145588" cy="2362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14288" y="6826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Father in heaven  how we love You.   We lift Your Name  in all             the    earth 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12700" y="341313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7956550" y="358775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1155700" y="1050925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3848100" y="1790700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603500" y="3413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4279900" y="1082675"/>
            <a:ext cx="719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7158038" y="338138"/>
            <a:ext cx="5508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4288" y="10271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4140200" y="3270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968375" y="1781175"/>
            <a:ext cx="719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5248275" y="338138"/>
            <a:ext cx="4159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136900" y="17526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-4763" y="2743200"/>
            <a:ext cx="1447801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 unis.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813" y="13906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May Your kingdom be established in our praises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588" y="20939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 Your people declare Your Mighty worth.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830888" y="338138"/>
            <a:ext cx="1116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Dm7sus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3175" y="35766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Blessed be the Lord  God  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Almigh-ty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Who was and is, and is         to   come;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025" y="32480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3225" y="32480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206625" y="32559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206625" y="39893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264025" y="32432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626225" y="3263900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Dm7sus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321425" y="32559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972175" y="398938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362575" y="32480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103563" y="32432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G/F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172075" y="39878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21025" y="398938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G/F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27825" y="39878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715000" y="5064125"/>
            <a:ext cx="2636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Ending: 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– Bb - C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-3175" y="43021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Blessed be the  Lord   God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Almigh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Who reigns forevermore…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879850" y="39878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793038" y="3263900"/>
            <a:ext cx="5064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8477250" y="3243263"/>
            <a:ext cx="2984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883025" y="32480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-3175" y="53657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                                                     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….Who reigns forever-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MORE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203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7"/>
          <p:cNvSpPr>
            <a:spLocks noChangeArrowheads="1"/>
          </p:cNvSpPr>
          <p:nvPr/>
        </p:nvSpPr>
        <p:spPr bwMode="auto">
          <a:xfrm>
            <a:off x="-38100" y="3943350"/>
            <a:ext cx="9163050" cy="1695450"/>
          </a:xfrm>
          <a:prstGeom prst="rect">
            <a:avLst/>
          </a:prstGeom>
          <a:solidFill>
            <a:srgbClr val="2828A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Rectangle 56"/>
          <p:cNvSpPr>
            <a:spLocks noChangeArrowheads="1"/>
          </p:cNvSpPr>
          <p:nvPr/>
        </p:nvSpPr>
        <p:spPr bwMode="auto">
          <a:xfrm>
            <a:off x="-28575" y="2305050"/>
            <a:ext cx="9153525" cy="16383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-28575" y="733425"/>
            <a:ext cx="9153525" cy="1571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19050" y="11906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 the deer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panteth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for the water so my soul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longeth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after thee 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-19050" y="1905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alone are my hearts desire And I long to worship Thee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-28575" y="2771775"/>
            <a:ext cx="915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alone are my strength my shield ,    to You     alone may my spirit  yield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-28575" y="3543300"/>
            <a:ext cx="915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  alone are my hearts   desire  and   I   long   to   worship    Thee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-19050" y="88582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752475" y="8858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1981200" y="8858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905125" y="866775"/>
            <a:ext cx="771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443413" y="885825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5772150" y="8858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6305550" y="8667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-19050" y="159067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66738" y="1590675"/>
            <a:ext cx="695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1981200" y="1590675"/>
            <a:ext cx="742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819400" y="1581150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4152900" y="1590675"/>
            <a:ext cx="338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962525" y="158115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5905500" y="159067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-19050" y="24098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2076450" y="2419350"/>
            <a:ext cx="384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3446463" y="2400300"/>
            <a:ext cx="384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4443413" y="2419350"/>
            <a:ext cx="7191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5305425" y="2419350"/>
            <a:ext cx="9620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Dm7/C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6991350" y="2419350"/>
            <a:ext cx="384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7750175" y="2419350"/>
            <a:ext cx="384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-38100" y="3181350"/>
            <a:ext cx="373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642938" y="3200400"/>
            <a:ext cx="676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2032000" y="3209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2932113" y="3200400"/>
            <a:ext cx="7445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27" name="Text Box 35"/>
          <p:cNvSpPr txBox="1">
            <a:spLocks noChangeArrowheads="1"/>
          </p:cNvSpPr>
          <p:nvPr/>
        </p:nvSpPr>
        <p:spPr bwMode="auto">
          <a:xfrm>
            <a:off x="4705350" y="3171825"/>
            <a:ext cx="373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8" name="Text Box 36"/>
          <p:cNvSpPr txBox="1">
            <a:spLocks noChangeArrowheads="1"/>
          </p:cNvSpPr>
          <p:nvPr/>
        </p:nvSpPr>
        <p:spPr bwMode="auto">
          <a:xfrm>
            <a:off x="5786438" y="3209925"/>
            <a:ext cx="373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29" name="Text Box 37"/>
          <p:cNvSpPr txBox="1">
            <a:spLocks noChangeArrowheads="1"/>
          </p:cNvSpPr>
          <p:nvPr/>
        </p:nvSpPr>
        <p:spPr bwMode="auto">
          <a:xfrm>
            <a:off x="6953250" y="3171825"/>
            <a:ext cx="373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-19050" y="44100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You’re my friend and You are my Brother even though You are the King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19050" y="51244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want You more than gold and silver so much more than anything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-19050" y="410527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262063" y="40767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771775" y="4067175"/>
            <a:ext cx="760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781425" y="4076700"/>
            <a:ext cx="771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195888" y="407670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572250" y="40767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375525" y="40767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-19050" y="481012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42938" y="4810125"/>
            <a:ext cx="695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2362200" y="4810125"/>
            <a:ext cx="742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429000" y="4810125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119688" y="4810125"/>
            <a:ext cx="3381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6216650" y="480060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726238" y="480060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66613" name="Rectangle 1"/>
          <p:cNvSpPr>
            <a:spLocks noChangeArrowheads="1"/>
          </p:cNvSpPr>
          <p:nvPr/>
        </p:nvSpPr>
        <p:spPr bwMode="auto">
          <a:xfrm>
            <a:off x="-171450" y="866775"/>
            <a:ext cx="152400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You’re the center of my joy</a:t>
            </a:r>
            <a:endParaRPr lang="en-US" sz="4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3219" name="Text Box 3"/>
          <p:cNvSpPr txBox="1">
            <a:spLocks noChangeArrowheads="1"/>
          </p:cNvSpPr>
          <p:nvPr/>
        </p:nvSpPr>
        <p:spPr bwMode="auto">
          <a:xfrm>
            <a:off x="7615238" y="0"/>
            <a:ext cx="152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48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20" name="Text Box 4"/>
          <p:cNvSpPr txBox="1">
            <a:spLocks noChangeArrowheads="1"/>
          </p:cNvSpPr>
          <p:nvPr/>
        </p:nvSpPr>
        <p:spPr bwMode="auto">
          <a:xfrm>
            <a:off x="-381000" y="1828800"/>
            <a:ext cx="1028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thats good and perfect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3221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the heart of my contentment, 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3222" name="Text Box 6"/>
          <p:cNvSpPr txBox="1">
            <a:spLocks noChangeArrowheads="1"/>
          </p:cNvSpPr>
          <p:nvPr/>
        </p:nvSpPr>
        <p:spPr bwMode="auto">
          <a:xfrm>
            <a:off x="0" y="5105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Hope for all I do,      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3223" name="Text Box 7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Jesus, You’re the center of my joy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3224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comes from You</a:t>
            </a:r>
          </a:p>
        </p:txBody>
      </p:sp>
      <p:sp>
        <p:nvSpPr>
          <p:cNvPr id="1673225" name="Rectangle 9"/>
          <p:cNvSpPr>
            <a:spLocks noChangeArrowheads="1"/>
          </p:cNvSpPr>
          <p:nvPr/>
        </p:nvSpPr>
        <p:spPr bwMode="auto">
          <a:xfrm>
            <a:off x="1143000" y="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26" name="Rectangle 10"/>
          <p:cNvSpPr>
            <a:spLocks noChangeArrowheads="1"/>
          </p:cNvSpPr>
          <p:nvPr/>
        </p:nvSpPr>
        <p:spPr bwMode="auto">
          <a:xfrm>
            <a:off x="7391400" y="381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27" name="Rectangle 11"/>
          <p:cNvSpPr>
            <a:spLocks noChangeArrowheads="1"/>
          </p:cNvSpPr>
          <p:nvPr/>
        </p:nvSpPr>
        <p:spPr bwMode="auto">
          <a:xfrm>
            <a:off x="0" y="14478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  C9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28" name="Rectangle 12"/>
          <p:cNvSpPr>
            <a:spLocks noChangeArrowheads="1"/>
          </p:cNvSpPr>
          <p:nvPr/>
        </p:nvSpPr>
        <p:spPr bwMode="auto">
          <a:xfrm>
            <a:off x="1905000" y="1447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Fmaj7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29" name="Rectangle 13"/>
          <p:cNvSpPr>
            <a:spLocks noChangeArrowheads="1"/>
          </p:cNvSpPr>
          <p:nvPr/>
        </p:nvSpPr>
        <p:spPr bwMode="auto">
          <a:xfrm>
            <a:off x="5867400" y="1447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0" name="Rectangle 14"/>
          <p:cNvSpPr>
            <a:spLocks noChangeArrowheads="1"/>
          </p:cNvSpPr>
          <p:nvPr/>
        </p:nvSpPr>
        <p:spPr bwMode="auto">
          <a:xfrm>
            <a:off x="5334000" y="2438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C2/E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1" name="Rectangle 15"/>
          <p:cNvSpPr>
            <a:spLocks noChangeArrowheads="1"/>
          </p:cNvSpPr>
          <p:nvPr/>
        </p:nvSpPr>
        <p:spPr bwMode="auto">
          <a:xfrm>
            <a:off x="6934200" y="25146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  F/G  G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2" name="Rectangle 16"/>
          <p:cNvSpPr>
            <a:spLocks noChangeArrowheads="1"/>
          </p:cNvSpPr>
          <p:nvPr/>
        </p:nvSpPr>
        <p:spPr bwMode="auto">
          <a:xfrm>
            <a:off x="457200" y="3581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3" name="Rectangle 17"/>
          <p:cNvSpPr>
            <a:spLocks noChangeArrowheads="1"/>
          </p:cNvSpPr>
          <p:nvPr/>
        </p:nvSpPr>
        <p:spPr bwMode="auto">
          <a:xfrm>
            <a:off x="4572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C9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4" name="Rectangle 18"/>
          <p:cNvSpPr>
            <a:spLocks noChangeArrowheads="1"/>
          </p:cNvSpPr>
          <p:nvPr/>
        </p:nvSpPr>
        <p:spPr bwMode="auto">
          <a:xfrm>
            <a:off x="6324600" y="3733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C7/E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5" name="Rectangle 19"/>
          <p:cNvSpPr>
            <a:spLocks noChangeArrowheads="1"/>
          </p:cNvSpPr>
          <p:nvPr/>
        </p:nvSpPr>
        <p:spPr bwMode="auto">
          <a:xfrm>
            <a:off x="2590800" y="47244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Dm7/F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6" name="Rectangle 20"/>
          <p:cNvSpPr>
            <a:spLocks noChangeArrowheads="1"/>
          </p:cNvSpPr>
          <p:nvPr/>
        </p:nvSpPr>
        <p:spPr bwMode="auto">
          <a:xfrm>
            <a:off x="5562600" y="4724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Dm7(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7" name="Rectangle 21"/>
          <p:cNvSpPr>
            <a:spLocks noChangeArrowheads="1"/>
          </p:cNvSpPr>
          <p:nvPr/>
        </p:nvSpPr>
        <p:spPr bwMode="auto">
          <a:xfrm>
            <a:off x="990600" y="5715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8" name="Rectangle 22"/>
          <p:cNvSpPr>
            <a:spLocks noChangeArrowheads="1"/>
          </p:cNvSpPr>
          <p:nvPr/>
        </p:nvSpPr>
        <p:spPr bwMode="auto">
          <a:xfrm>
            <a:off x="4724400" y="5867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39" name="Rectangle 23"/>
          <p:cNvSpPr>
            <a:spLocks noChangeArrowheads="1"/>
          </p:cNvSpPr>
          <p:nvPr/>
        </p:nvSpPr>
        <p:spPr bwMode="auto">
          <a:xfrm>
            <a:off x="57150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F/G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40" name="Rectangle 24"/>
          <p:cNvSpPr>
            <a:spLocks noChangeArrowheads="1"/>
          </p:cNvSpPr>
          <p:nvPr/>
        </p:nvSpPr>
        <p:spPr bwMode="auto">
          <a:xfrm>
            <a:off x="7391400" y="57912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3241" name="Rectangle 25"/>
          <p:cNvSpPr>
            <a:spLocks noChangeArrowheads="1"/>
          </p:cNvSpPr>
          <p:nvPr/>
        </p:nvSpPr>
        <p:spPr bwMode="auto">
          <a:xfrm>
            <a:off x="8305800" y="5562600"/>
            <a:ext cx="8382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  F/G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38862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was a stranger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‘til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came, ‘til You came...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was a foreigner 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 You came to me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now,  I enter in,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590800" y="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   Eb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now,  I come bold--ly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53340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Oh, and now, I call You Father  Father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draw near.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09600" y="2057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   Eb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4495800" y="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   Ab/C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286000" y="207645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524000" y="1066800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  Ebsus  Eb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800600" y="1143000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  Ebsus  Eb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4572000" y="2057400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          Ebsus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7543800" y="20574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Absus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5486400" y="30480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Absus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6705600" y="60960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Absus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8305800" y="6096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6705600" y="3048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5943600" y="39624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2943225" y="3048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3200400" y="50292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5715000" y="5029200"/>
            <a:ext cx="3429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    Dbmaj7/Eb   Eb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4724400" y="60198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0018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31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 Now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Sweet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Spir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-------it     Come Ho-----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Dove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3219" name="Text Box 3"/>
          <p:cNvSpPr txBox="1">
            <a:spLocks noChangeArrowheads="1"/>
          </p:cNvSpPr>
          <p:nvPr/>
        </p:nvSpPr>
        <p:spPr bwMode="auto">
          <a:xfrm>
            <a:off x="4763" y="21574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Make us    ho-------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                                  Make   us     pure</a:t>
            </a:r>
          </a:p>
        </p:txBody>
      </p:sp>
      <p:sp>
        <p:nvSpPr>
          <p:cNvPr id="1673221" name="Text Box 5"/>
          <p:cNvSpPr txBox="1">
            <a:spLocks noChangeArrowheads="1"/>
          </p:cNvSpPr>
          <p:nvPr/>
        </p:nvSpPr>
        <p:spPr bwMode="auto">
          <a:xfrm>
            <a:off x="26988" y="793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3222" name="Text Box 6"/>
          <p:cNvSpPr txBox="1">
            <a:spLocks noChangeArrowheads="1"/>
          </p:cNvSpPr>
          <p:nvPr/>
        </p:nvSpPr>
        <p:spPr bwMode="auto">
          <a:xfrm>
            <a:off x="26988" y="18097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3225" name="Text Box 9"/>
          <p:cNvSpPr txBox="1">
            <a:spLocks noChangeArrowheads="1"/>
          </p:cNvSpPr>
          <p:nvPr/>
        </p:nvSpPr>
        <p:spPr bwMode="auto">
          <a:xfrm>
            <a:off x="609600" y="18224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3226" name="Text Box 10"/>
          <p:cNvSpPr txBox="1">
            <a:spLocks noChangeArrowheads="1"/>
          </p:cNvSpPr>
          <p:nvPr/>
        </p:nvSpPr>
        <p:spPr bwMode="auto">
          <a:xfrm>
            <a:off x="5995988" y="17970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3230" name="Text Box 14"/>
          <p:cNvSpPr txBox="1">
            <a:spLocks noChangeArrowheads="1"/>
          </p:cNvSpPr>
          <p:nvPr/>
        </p:nvSpPr>
        <p:spPr bwMode="auto">
          <a:xfrm>
            <a:off x="4691063" y="206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3231" name="Text Box 15"/>
          <p:cNvSpPr txBox="1">
            <a:spLocks noChangeArrowheads="1"/>
          </p:cNvSpPr>
          <p:nvPr/>
        </p:nvSpPr>
        <p:spPr bwMode="auto">
          <a:xfrm>
            <a:off x="2138363" y="17463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</a:p>
        </p:txBody>
      </p:sp>
      <p:sp>
        <p:nvSpPr>
          <p:cNvPr id="1673234" name="Text Box 18"/>
          <p:cNvSpPr txBox="1">
            <a:spLocks noChangeArrowheads="1"/>
          </p:cNvSpPr>
          <p:nvPr/>
        </p:nvSpPr>
        <p:spPr bwMode="auto">
          <a:xfrm>
            <a:off x="2679700" y="18272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3236" name="Text Box 20"/>
          <p:cNvSpPr txBox="1">
            <a:spLocks noChangeArrowheads="1"/>
          </p:cNvSpPr>
          <p:nvPr/>
        </p:nvSpPr>
        <p:spPr bwMode="auto">
          <a:xfrm>
            <a:off x="3167063" y="18224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1673237" name="Text Box 21"/>
          <p:cNvSpPr txBox="1">
            <a:spLocks noChangeArrowheads="1"/>
          </p:cNvSpPr>
          <p:nvPr/>
        </p:nvSpPr>
        <p:spPr bwMode="auto">
          <a:xfrm>
            <a:off x="685800" y="79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1673238" name="Text Box 22"/>
          <p:cNvSpPr txBox="1">
            <a:spLocks noChangeArrowheads="1"/>
          </p:cNvSpPr>
          <p:nvPr/>
        </p:nvSpPr>
        <p:spPr bwMode="auto">
          <a:xfrm>
            <a:off x="4579938" y="1827213"/>
            <a:ext cx="6016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</a:p>
        </p:txBody>
      </p:sp>
      <p:sp>
        <p:nvSpPr>
          <p:cNvPr id="1673239" name="Text Box 23"/>
          <p:cNvSpPr txBox="1">
            <a:spLocks noChangeArrowheads="1"/>
          </p:cNvSpPr>
          <p:nvPr/>
        </p:nvSpPr>
        <p:spPr bwMode="auto">
          <a:xfrm>
            <a:off x="1447800" y="127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870200" y="174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-38100" y="11731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 sing      over      us             Fill us with Your love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0" y="8096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152900" y="8239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257800" y="8239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685800" y="8001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528763" y="8096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443288" y="8001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947863" y="18097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257800" y="18272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4017963" y="206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222500" y="809625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236663" y="18224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0130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Take   us    on----ward                            Lord I’m Yours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763" y="26670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87375" y="26797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657475" y="268446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143250" y="26797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25638" y="26670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1214438" y="26797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334000" y="26812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4627563" y="26797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137025" y="2667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419475" y="206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808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6"/>
          <p:cNvSpPr>
            <a:spLocks noChangeArrowheads="1"/>
          </p:cNvSpPr>
          <p:nvPr/>
        </p:nvSpPr>
        <p:spPr bwMode="auto">
          <a:xfrm>
            <a:off x="0" y="2971800"/>
            <a:ext cx="9144000" cy="388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have I               in    heaven                     but     You</a:t>
            </a: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-228600" y="2209800"/>
            <a:ext cx="937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heart and my strength     Many            times    they fail.      But there is one truth that always will prevail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     is                nothing on earth         I   desire                 beside You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4419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is the strength of my heart     and my portion      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is the strength of my heart                 God is the strength of my       heart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1752600" y="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3657600" y="0"/>
            <a:ext cx="1828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Eb/Ab – Db/Ab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6324600" y="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7162800" y="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Eb/Ab</a:t>
            </a: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1143000" y="99060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Db/Ab</a:t>
            </a: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2057400" y="9906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3276600" y="990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4648200" y="990600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Eb/Ab – Db/Ab</a:t>
            </a: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7010400" y="9906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Gb6/Ab</a:t>
            </a: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0" y="190500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</a:t>
            </a: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1295400" y="190500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Ab2/C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2438400" y="1905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Absus/Bb  Absus/Eb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4419600" y="19050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5105400" y="1905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</a:t>
            </a: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6248400" y="19050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Ab2/C</a:t>
            </a: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7162800" y="190500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Absus/Bb</a:t>
            </a: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8229600" y="19050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914400" y="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0" y="5410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 -   e  -   e  -    ver,                                      Forever      </a:t>
            </a: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1295400" y="32004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Db6/Eb</a:t>
            </a: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2514600" y="3200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3581400" y="3200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4267200" y="3200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Cm7</a:t>
            </a: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5029200" y="3200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5943600" y="3200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6477000" y="32004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Bm7/Eb</a:t>
            </a:r>
          </a:p>
        </p:txBody>
      </p:sp>
      <p:sp>
        <p:nvSpPr>
          <p:cNvPr id="1674276" name="Text Box 36"/>
          <p:cNvSpPr txBox="1">
            <a:spLocks noChangeArrowheads="1"/>
          </p:cNvSpPr>
          <p:nvPr/>
        </p:nvSpPr>
        <p:spPr bwMode="auto">
          <a:xfrm>
            <a:off x="7391400" y="3200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8077200" y="32004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Eb/Ab</a:t>
            </a:r>
          </a:p>
        </p:txBody>
      </p:sp>
      <p:sp>
        <p:nvSpPr>
          <p:cNvPr id="1674278" name="Text Box 38"/>
          <p:cNvSpPr txBox="1">
            <a:spLocks noChangeArrowheads="1"/>
          </p:cNvSpPr>
          <p:nvPr/>
        </p:nvSpPr>
        <p:spPr bwMode="auto">
          <a:xfrm>
            <a:off x="2286000" y="4114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4279" name="Text Box 39"/>
          <p:cNvSpPr txBox="1">
            <a:spLocks noChangeArrowheads="1"/>
          </p:cNvSpPr>
          <p:nvPr/>
        </p:nvSpPr>
        <p:spPr bwMode="auto">
          <a:xfrm>
            <a:off x="2971800" y="4114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74280" name="Text Box 40"/>
          <p:cNvSpPr txBox="1">
            <a:spLocks noChangeArrowheads="1"/>
          </p:cNvSpPr>
          <p:nvPr/>
        </p:nvSpPr>
        <p:spPr bwMode="auto">
          <a:xfrm>
            <a:off x="3581400" y="4114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</a:p>
        </p:txBody>
      </p:sp>
      <p:sp>
        <p:nvSpPr>
          <p:cNvPr id="1674281" name="Text Box 41"/>
          <p:cNvSpPr txBox="1">
            <a:spLocks noChangeArrowheads="1"/>
          </p:cNvSpPr>
          <p:nvPr/>
        </p:nvSpPr>
        <p:spPr bwMode="auto">
          <a:xfrm>
            <a:off x="4495800" y="4114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Cm7</a:t>
            </a:r>
          </a:p>
        </p:txBody>
      </p:sp>
      <p:sp>
        <p:nvSpPr>
          <p:cNvPr id="1674282" name="Text Box 42"/>
          <p:cNvSpPr txBox="1">
            <a:spLocks noChangeArrowheads="1"/>
          </p:cNvSpPr>
          <p:nvPr/>
        </p:nvSpPr>
        <p:spPr bwMode="auto">
          <a:xfrm>
            <a:off x="5867400" y="4114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</a:p>
        </p:txBody>
      </p:sp>
      <p:sp>
        <p:nvSpPr>
          <p:cNvPr id="1674283" name="Text Box 43"/>
          <p:cNvSpPr txBox="1">
            <a:spLocks noChangeArrowheads="1"/>
          </p:cNvSpPr>
          <p:nvPr/>
        </p:nvSpPr>
        <p:spPr bwMode="auto">
          <a:xfrm>
            <a:off x="6629400" y="4114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  <p:sp>
        <p:nvSpPr>
          <p:cNvPr id="1674284" name="Text Box 44"/>
          <p:cNvSpPr txBox="1">
            <a:spLocks noChangeArrowheads="1"/>
          </p:cNvSpPr>
          <p:nvPr/>
        </p:nvSpPr>
        <p:spPr bwMode="auto">
          <a:xfrm>
            <a:off x="2819400" y="5105400"/>
            <a:ext cx="3124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Fm-Bbm7-Ab/C-Ab/Db-Db6-Eb</a:t>
            </a:r>
          </a:p>
        </p:txBody>
      </p:sp>
      <p:sp>
        <p:nvSpPr>
          <p:cNvPr id="1674285" name="Text Box 45"/>
          <p:cNvSpPr txBox="1">
            <a:spLocks noChangeArrowheads="1"/>
          </p:cNvSpPr>
          <p:nvPr/>
        </p:nvSpPr>
        <p:spPr bwMode="auto">
          <a:xfrm>
            <a:off x="6172200" y="5105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0199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0020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600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 have come into this temple   To give You all The Praise       Come   on    in,             Come on In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Ab/C    </a:t>
            </a: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2667000" y="609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3962400" y="609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6400800" y="609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Db2/F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0" y="1660525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 invite the Holy Spirit        to     a---bide with us       today       Come   on    in,             Come on     In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4800600" y="609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5486400" y="6096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7162800" y="609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057400"/>
            <a:ext cx="9144000" cy="1905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0" y="2667000"/>
            <a:ext cx="541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on   in….            Dear Lord     we   need  You here     today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0" y="4419600"/>
            <a:ext cx="685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on    in….           Dear  Lord    We need Your Presence   here to    stay……..  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7848600" y="609600"/>
            <a:ext cx="1295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Gb/Ab   Ab7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1981200" y="12954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F7/A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39624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990600" y="1295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Ab/C    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304800" y="1295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2667000" y="1295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3962400" y="1295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6400800" y="12954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Gb/Ab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4800600" y="12954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5486400" y="12954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7315200" y="12954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Gb/Db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0" y="2286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4953000" y="41148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Db/Ab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2667000" y="4114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Aaug    </a:t>
            </a: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0" y="4114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4343400" y="2286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2057400" y="2286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Ab/Gb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3048000" y="2286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Fm7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685800" y="22860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1447800" y="50292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Gb/Ab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76" name="Text Box 36"/>
          <p:cNvSpPr txBox="1">
            <a:spLocks noChangeArrowheads="1"/>
          </p:cNvSpPr>
          <p:nvPr/>
        </p:nvSpPr>
        <p:spPr bwMode="auto">
          <a:xfrm>
            <a:off x="381000" y="50292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0" y="3048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Db9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4278" name="Text Box 38"/>
          <p:cNvSpPr txBox="1">
            <a:spLocks noChangeArrowheads="1"/>
          </p:cNvSpPr>
          <p:nvPr/>
        </p:nvSpPr>
        <p:spPr bwMode="auto">
          <a:xfrm>
            <a:off x="5334000" y="3048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4279" name="Text Box 39"/>
          <p:cNvSpPr txBox="1">
            <a:spLocks noChangeArrowheads="1"/>
          </p:cNvSpPr>
          <p:nvPr/>
        </p:nvSpPr>
        <p:spPr bwMode="auto">
          <a:xfrm>
            <a:off x="2057400" y="3048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Ab/Gb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80" name="Text Box 40"/>
          <p:cNvSpPr txBox="1">
            <a:spLocks noChangeArrowheads="1"/>
          </p:cNvSpPr>
          <p:nvPr/>
        </p:nvSpPr>
        <p:spPr bwMode="auto">
          <a:xfrm>
            <a:off x="3962400" y="3048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Fm7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4281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4282" name="Text Box 42"/>
          <p:cNvSpPr txBox="1">
            <a:spLocks noChangeArrowheads="1"/>
          </p:cNvSpPr>
          <p:nvPr/>
        </p:nvSpPr>
        <p:spPr bwMode="auto">
          <a:xfrm>
            <a:off x="6248400" y="3048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Db9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4283" name="Text Box 43"/>
          <p:cNvSpPr txBox="1">
            <a:spLocks noChangeArrowheads="1"/>
          </p:cNvSpPr>
          <p:nvPr/>
        </p:nvSpPr>
        <p:spPr bwMode="auto">
          <a:xfrm>
            <a:off x="0" y="3429000"/>
            <a:ext cx="685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on    in….           Dear  Lord    We need Your Presence   here to    stay……..  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84" name="Text Box 44"/>
          <p:cNvSpPr txBox="1">
            <a:spLocks noChangeArrowheads="1"/>
          </p:cNvSpPr>
          <p:nvPr/>
        </p:nvSpPr>
        <p:spPr bwMode="auto">
          <a:xfrm>
            <a:off x="0" y="4648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Standing here in You sanctuary       Waiting on Your Spirit,  Lord   We won’t go until You Stop by  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85" name="Text Box 45"/>
          <p:cNvSpPr txBox="1">
            <a:spLocks noChangeArrowheads="1"/>
          </p:cNvSpPr>
          <p:nvPr/>
        </p:nvSpPr>
        <p:spPr bwMode="auto">
          <a:xfrm>
            <a:off x="0" y="5410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And fill this holy    place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0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0209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38" y="3429000"/>
            <a:ext cx="9144000" cy="32766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7938" y="457200"/>
            <a:ext cx="9170988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-7938" y="8382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are deserving   of  all  the praises Lord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2225" y="1524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My  heart is yearning         to be in Your presence    once    more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0325" y="22098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Deep inside my heart is burning    I want to give you more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22225" y="2895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And You’re   the  only  one  that  I  adore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22225" y="5334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470025" y="5334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2208213" y="5334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222625" y="5334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b6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979863" y="53340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2225" y="12192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1012825" y="12192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2589213" y="1219200"/>
            <a:ext cx="70961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3328988" y="12192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280025" y="1258888"/>
            <a:ext cx="914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6311900" y="126365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/A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7135813" y="1258888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7832725" y="124777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85775" y="1892300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2565400" y="18923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3751263" y="19240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5481638" y="1924050"/>
            <a:ext cx="71278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6289675" y="1924050"/>
            <a:ext cx="819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407988" y="260985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2079625" y="26098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3659188" y="260985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/A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4441825" y="260985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9050" y="4038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How    great  you  are          How  great   you    are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31750" y="47244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are the mighty king     And You’ve come to reign in me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0163" y="6251575"/>
            <a:ext cx="91328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give you all the praises of my heart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9050" y="36576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/D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19150" y="3657600"/>
            <a:ext cx="723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847850" y="365760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057650" y="3657600"/>
            <a:ext cx="8461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b2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930775" y="3654425"/>
            <a:ext cx="990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bsus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019800" y="365760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b2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60350" y="4416425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943100" y="4438650"/>
            <a:ext cx="800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3219450" y="443865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5011738" y="4438650"/>
            <a:ext cx="72231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011863" y="443388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47650" y="59055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b2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1173163" y="588803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2011363" y="590550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2640013" y="590232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97263" y="59055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9050" y="55054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How    great  you  are          How  great   you    are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9050" y="51244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/D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819150" y="5124450"/>
            <a:ext cx="723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847850" y="512445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080000" y="5181600"/>
            <a:ext cx="692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800725" y="5178425"/>
            <a:ext cx="72707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6565900" y="5181600"/>
            <a:ext cx="8445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22584" name="Rectangle 3"/>
          <p:cNvSpPr>
            <a:spLocks noChangeArrowheads="1"/>
          </p:cNvSpPr>
          <p:nvPr/>
        </p:nvSpPr>
        <p:spPr bwMode="auto">
          <a:xfrm>
            <a:off x="0" y="0"/>
            <a:ext cx="9155113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0211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0212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0213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76400" y="3386138"/>
            <a:ext cx="6477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On In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0022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66825" y="3698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Jesus, Jesus I love you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72195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057400" y="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because you first loved  me    That’s why I love you so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19939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love, You died for me                 When no one cared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27638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gave your life so free      I’m Yours, and will always be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0" y="35321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Jesus, Jesus I love you   Oh, Oh yes I do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03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410200" y="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9338" y="1111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9144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58825" y="9144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2324100" y="923925"/>
            <a:ext cx="633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Text Box 1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030663" y="914400"/>
            <a:ext cx="666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7" name="Text Box 2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165475" y="1624013"/>
            <a:ext cx="639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</a:p>
        </p:txBody>
      </p:sp>
      <p:sp>
        <p:nvSpPr>
          <p:cNvPr id="1672218" name="Text Box 2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903663" y="16398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1672219" name="Text Box 2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4894263" y="1639888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/D</a:t>
            </a:r>
          </a:p>
        </p:txBody>
      </p:sp>
      <p:sp>
        <p:nvSpPr>
          <p:cNvPr id="1672221" name="Text Box 29">
            <a:hlinkClick r:id="rId9"/>
          </p:cNvPr>
          <p:cNvSpPr txBox="1">
            <a:spLocks noChangeArrowheads="1"/>
          </p:cNvSpPr>
          <p:nvPr/>
        </p:nvSpPr>
        <p:spPr bwMode="auto">
          <a:xfrm>
            <a:off x="0" y="239395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2" name="Text Box 30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866775" y="2427288"/>
            <a:ext cx="657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3" name="Text Box 3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71650" y="2427288"/>
            <a:ext cx="800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4" name="Text Box 32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2647950" y="2427288"/>
            <a:ext cx="704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5" name="Text Box 33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4686300" y="2393950"/>
            <a:ext cx="873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bmaj7</a:t>
            </a:r>
          </a:p>
        </p:txBody>
      </p:sp>
      <p:sp>
        <p:nvSpPr>
          <p:cNvPr id="1672226" name="Text Box 34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641975" y="2390775"/>
            <a:ext cx="841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1672228" name="Text Box 36">
            <a:hlinkClick r:id="rId9"/>
          </p:cNvPr>
          <p:cNvSpPr txBox="1">
            <a:spLocks noChangeArrowheads="1"/>
          </p:cNvSpPr>
          <p:nvPr/>
        </p:nvSpPr>
        <p:spPr bwMode="auto">
          <a:xfrm>
            <a:off x="7773988" y="23907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/D</a:t>
            </a:r>
          </a:p>
        </p:txBody>
      </p:sp>
      <p:sp>
        <p:nvSpPr>
          <p:cNvPr id="1672231" name="Text Box 39"/>
          <p:cNvSpPr txBox="1">
            <a:spLocks noChangeArrowheads="1"/>
          </p:cNvSpPr>
          <p:nvPr/>
        </p:nvSpPr>
        <p:spPr bwMode="auto">
          <a:xfrm>
            <a:off x="2057400" y="4800600"/>
            <a:ext cx="4876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-Dbdim/Ab-Db/Ab-Dbm/Ab-Ab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30375" y="9144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ext Box 18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6122988" y="904875"/>
            <a:ext cx="666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Text Box 1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831013" y="90487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521575" y="9048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Text Box 1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999413" y="9048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78213" y="9144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1639888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1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58825" y="1639888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30375" y="1639888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854575" y="9144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Text Box 1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400300" y="163988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54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702300" y="163988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Text Box 3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3163888"/>
            <a:ext cx="8001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Text Box 33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6711950" y="2390775"/>
            <a:ext cx="8715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bmaj7</a:t>
            </a:r>
          </a:p>
        </p:txBody>
      </p:sp>
      <p:sp>
        <p:nvSpPr>
          <p:cNvPr id="57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47750" y="3167063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766888" y="31781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319338" y="317817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349375" y="41910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Text Box 3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1873250" y="4191000"/>
            <a:ext cx="774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bdim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08275" y="4197350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30563" y="41910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57613" y="4197350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1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289425" y="4197350"/>
            <a:ext cx="666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008563" y="4197350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530850" y="4183063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1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46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on everybody it’s time to start     To praise the Lord your God     with all your heart</a:t>
            </a:r>
          </a:p>
        </p:txBody>
      </p:sp>
      <p:sp>
        <p:nvSpPr>
          <p:cNvPr id="16834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tongue and every race      All of God’s children take your place</a:t>
            </a:r>
          </a:p>
        </p:txBody>
      </p:sp>
      <p:sp>
        <p:nvSpPr>
          <p:cNvPr id="1683462" name="Text Box 6"/>
          <p:cNvSpPr txBox="1">
            <a:spLocks noChangeArrowheads="1"/>
          </p:cNvSpPr>
          <p:nvPr/>
        </p:nvSpPr>
        <p:spPr bwMode="auto">
          <a:xfrm>
            <a:off x="0" y="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463" name="Text Box 7"/>
          <p:cNvSpPr txBox="1">
            <a:spLocks noChangeArrowheads="1"/>
          </p:cNvSpPr>
          <p:nvPr/>
        </p:nvSpPr>
        <p:spPr bwMode="auto">
          <a:xfrm>
            <a:off x="2438400" y="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464" name="Text Box 8"/>
          <p:cNvSpPr txBox="1">
            <a:spLocks noChangeArrowheads="1"/>
          </p:cNvSpPr>
          <p:nvPr/>
        </p:nvSpPr>
        <p:spPr bwMode="auto">
          <a:xfrm>
            <a:off x="3200400" y="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65" name="Text Box 9"/>
          <p:cNvSpPr txBox="1">
            <a:spLocks noChangeArrowheads="1"/>
          </p:cNvSpPr>
          <p:nvPr/>
        </p:nvSpPr>
        <p:spPr bwMode="auto">
          <a:xfrm>
            <a:off x="4267200" y="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466" name="Text Box 10"/>
          <p:cNvSpPr txBox="1">
            <a:spLocks noChangeArrowheads="1"/>
          </p:cNvSpPr>
          <p:nvPr/>
        </p:nvSpPr>
        <p:spPr bwMode="auto">
          <a:xfrm>
            <a:off x="7315200" y="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83467" name="Text Box 11"/>
          <p:cNvSpPr txBox="1">
            <a:spLocks noChangeArrowheads="1"/>
          </p:cNvSpPr>
          <p:nvPr/>
        </p:nvSpPr>
        <p:spPr bwMode="auto">
          <a:xfrm>
            <a:off x="8229600" y="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68" name="Text Box 12"/>
          <p:cNvSpPr txBox="1">
            <a:spLocks noChangeArrowheads="1"/>
          </p:cNvSpPr>
          <p:nvPr/>
        </p:nvSpPr>
        <p:spPr bwMode="auto">
          <a:xfrm>
            <a:off x="1143000" y="7620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469" name="Text Box 13"/>
          <p:cNvSpPr txBox="1">
            <a:spLocks noChangeArrowheads="1"/>
          </p:cNvSpPr>
          <p:nvPr/>
        </p:nvSpPr>
        <p:spPr bwMode="auto">
          <a:xfrm>
            <a:off x="2743200" y="7620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470" name="Text Box 14"/>
          <p:cNvSpPr txBox="1">
            <a:spLocks noChangeArrowheads="1"/>
          </p:cNvSpPr>
          <p:nvPr/>
        </p:nvSpPr>
        <p:spPr bwMode="auto">
          <a:xfrm>
            <a:off x="3505200" y="762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71" name="Text Box 15"/>
          <p:cNvSpPr txBox="1">
            <a:spLocks noChangeArrowheads="1"/>
          </p:cNvSpPr>
          <p:nvPr/>
        </p:nvSpPr>
        <p:spPr bwMode="auto">
          <a:xfrm>
            <a:off x="4191000" y="7620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472" name="Text Box 16"/>
          <p:cNvSpPr txBox="1">
            <a:spLocks noChangeArrowheads="1"/>
          </p:cNvSpPr>
          <p:nvPr/>
        </p:nvSpPr>
        <p:spPr bwMode="auto">
          <a:xfrm>
            <a:off x="7391400" y="762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73" name="Text Box 17"/>
          <p:cNvSpPr txBox="1">
            <a:spLocks noChangeArrowheads="1"/>
          </p:cNvSpPr>
          <p:nvPr/>
        </p:nvSpPr>
        <p:spPr bwMode="auto">
          <a:xfrm>
            <a:off x="6172200" y="7620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474" name="Text Box 18"/>
          <p:cNvSpPr txBox="1">
            <a:spLocks noChangeArrowheads="1"/>
          </p:cNvSpPr>
          <p:nvPr/>
        </p:nvSpPr>
        <p:spPr bwMode="auto">
          <a:xfrm>
            <a:off x="0" y="2133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 the     Lord!       Every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3475" name="Text Box 19"/>
          <p:cNvSpPr txBox="1">
            <a:spLocks noChangeArrowheads="1"/>
          </p:cNvSpPr>
          <p:nvPr/>
        </p:nvSpPr>
        <p:spPr bwMode="auto">
          <a:xfrm>
            <a:off x="0" y="2819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the   Lord!    Every 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3476" name="Text Box 20"/>
          <p:cNvSpPr txBox="1">
            <a:spLocks noChangeArrowheads="1"/>
          </p:cNvSpPr>
          <p:nvPr/>
        </p:nvSpPr>
        <p:spPr bwMode="auto">
          <a:xfrm>
            <a:off x="2362200" y="18288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Ab/Db</a:t>
            </a:r>
          </a:p>
        </p:txBody>
      </p:sp>
      <p:sp>
        <p:nvSpPr>
          <p:cNvPr id="1683477" name="Text Box 21"/>
          <p:cNvSpPr txBox="1">
            <a:spLocks noChangeArrowheads="1"/>
          </p:cNvSpPr>
          <p:nvPr/>
        </p:nvSpPr>
        <p:spPr bwMode="auto">
          <a:xfrm>
            <a:off x="3200400" y="25146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78" name="Text Box 22"/>
          <p:cNvSpPr txBox="1">
            <a:spLocks noChangeArrowheads="1"/>
          </p:cNvSpPr>
          <p:nvPr/>
        </p:nvSpPr>
        <p:spPr bwMode="auto">
          <a:xfrm>
            <a:off x="6781800" y="1828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</a:p>
        </p:txBody>
      </p:sp>
      <p:sp>
        <p:nvSpPr>
          <p:cNvPr id="1683479" name="Text Box 23"/>
          <p:cNvSpPr txBox="1">
            <a:spLocks noChangeArrowheads="1"/>
          </p:cNvSpPr>
          <p:nvPr/>
        </p:nvSpPr>
        <p:spPr bwMode="auto">
          <a:xfrm>
            <a:off x="4800600" y="1828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80" name="Text Box 24"/>
          <p:cNvSpPr txBox="1">
            <a:spLocks noChangeArrowheads="1"/>
          </p:cNvSpPr>
          <p:nvPr/>
        </p:nvSpPr>
        <p:spPr bwMode="auto">
          <a:xfrm>
            <a:off x="3200400" y="1828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81" name="Text Box 25"/>
          <p:cNvSpPr txBox="1">
            <a:spLocks noChangeArrowheads="1"/>
          </p:cNvSpPr>
          <p:nvPr/>
        </p:nvSpPr>
        <p:spPr bwMode="auto">
          <a:xfrm>
            <a:off x="1600200" y="1828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482" name="Text Box 26"/>
          <p:cNvSpPr txBox="1">
            <a:spLocks noChangeArrowheads="1"/>
          </p:cNvSpPr>
          <p:nvPr/>
        </p:nvSpPr>
        <p:spPr bwMode="auto">
          <a:xfrm>
            <a:off x="3962400" y="25146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Ebm7  DbF</a:t>
            </a:r>
          </a:p>
        </p:txBody>
      </p:sp>
      <p:sp>
        <p:nvSpPr>
          <p:cNvPr id="1683483" name="Text Box 27"/>
          <p:cNvSpPr txBox="1">
            <a:spLocks noChangeArrowheads="1"/>
          </p:cNvSpPr>
          <p:nvPr/>
        </p:nvSpPr>
        <p:spPr bwMode="auto">
          <a:xfrm>
            <a:off x="4038600" y="18288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Ab/Db</a:t>
            </a:r>
          </a:p>
        </p:txBody>
      </p:sp>
      <p:sp>
        <p:nvSpPr>
          <p:cNvPr id="1683484" name="Text Box 28"/>
          <p:cNvSpPr txBox="1">
            <a:spLocks noChangeArrowheads="1"/>
          </p:cNvSpPr>
          <p:nvPr/>
        </p:nvSpPr>
        <p:spPr bwMode="auto">
          <a:xfrm>
            <a:off x="1752600" y="25146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485" name="Text Box 29"/>
          <p:cNvSpPr txBox="1">
            <a:spLocks noChangeArrowheads="1"/>
          </p:cNvSpPr>
          <p:nvPr/>
        </p:nvSpPr>
        <p:spPr bwMode="auto">
          <a:xfrm>
            <a:off x="2514600" y="25146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486" name="Text Box 30"/>
          <p:cNvSpPr txBox="1">
            <a:spLocks noChangeArrowheads="1"/>
          </p:cNvSpPr>
          <p:nvPr/>
        </p:nvSpPr>
        <p:spPr bwMode="auto">
          <a:xfrm>
            <a:off x="5486400" y="1828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83487" name="Text Box 31"/>
          <p:cNvSpPr txBox="1">
            <a:spLocks noChangeArrowheads="1"/>
          </p:cNvSpPr>
          <p:nvPr/>
        </p:nvSpPr>
        <p:spPr bwMode="auto">
          <a:xfrm>
            <a:off x="5410200" y="25146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83488" name="Text Box 32"/>
          <p:cNvSpPr txBox="1">
            <a:spLocks noChangeArrowheads="1"/>
          </p:cNvSpPr>
          <p:nvPr/>
        </p:nvSpPr>
        <p:spPr bwMode="auto">
          <a:xfrm>
            <a:off x="6705600" y="25146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490" name="Text Box 34"/>
          <p:cNvSpPr txBox="1">
            <a:spLocks noChangeArrowheads="1"/>
          </p:cNvSpPr>
          <p:nvPr/>
        </p:nvSpPr>
        <p:spPr bwMode="auto">
          <a:xfrm>
            <a:off x="0" y="58054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 the     Lord!       Every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3491" name="Text Box 35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the   Lord!    Every 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3492" name="Text Box 36"/>
          <p:cNvSpPr txBox="1">
            <a:spLocks noChangeArrowheads="1"/>
          </p:cNvSpPr>
          <p:nvPr/>
        </p:nvSpPr>
        <p:spPr bwMode="auto">
          <a:xfrm>
            <a:off x="2362200" y="5500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Em/D</a:t>
            </a:r>
          </a:p>
        </p:txBody>
      </p:sp>
      <p:sp>
        <p:nvSpPr>
          <p:cNvPr id="1683493" name="Text Box 37"/>
          <p:cNvSpPr txBox="1">
            <a:spLocks noChangeArrowheads="1"/>
          </p:cNvSpPr>
          <p:nvPr/>
        </p:nvSpPr>
        <p:spPr bwMode="auto">
          <a:xfrm>
            <a:off x="3200400" y="61864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494" name="Text Box 38"/>
          <p:cNvSpPr txBox="1">
            <a:spLocks noChangeArrowheads="1"/>
          </p:cNvSpPr>
          <p:nvPr/>
        </p:nvSpPr>
        <p:spPr bwMode="auto">
          <a:xfrm>
            <a:off x="6781800" y="55006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495" name="Text Box 39"/>
          <p:cNvSpPr txBox="1">
            <a:spLocks noChangeArrowheads="1"/>
          </p:cNvSpPr>
          <p:nvPr/>
        </p:nvSpPr>
        <p:spPr bwMode="auto">
          <a:xfrm>
            <a:off x="4800600" y="55006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496" name="Text Box 40"/>
          <p:cNvSpPr txBox="1">
            <a:spLocks noChangeArrowheads="1"/>
          </p:cNvSpPr>
          <p:nvPr/>
        </p:nvSpPr>
        <p:spPr bwMode="auto">
          <a:xfrm>
            <a:off x="3200400" y="55006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497" name="Text Box 41"/>
          <p:cNvSpPr txBox="1">
            <a:spLocks noChangeArrowheads="1"/>
          </p:cNvSpPr>
          <p:nvPr/>
        </p:nvSpPr>
        <p:spPr bwMode="auto">
          <a:xfrm>
            <a:off x="1600200" y="55006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498" name="Text Box 42"/>
          <p:cNvSpPr txBox="1">
            <a:spLocks noChangeArrowheads="1"/>
          </p:cNvSpPr>
          <p:nvPr/>
        </p:nvSpPr>
        <p:spPr bwMode="auto">
          <a:xfrm>
            <a:off x="3962400" y="6186488"/>
            <a:ext cx="1371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  D/F#</a:t>
            </a:r>
          </a:p>
        </p:txBody>
      </p:sp>
      <p:sp>
        <p:nvSpPr>
          <p:cNvPr id="1683499" name="Text Box 43"/>
          <p:cNvSpPr txBox="1">
            <a:spLocks noChangeArrowheads="1"/>
          </p:cNvSpPr>
          <p:nvPr/>
        </p:nvSpPr>
        <p:spPr bwMode="auto">
          <a:xfrm>
            <a:off x="4038600" y="5500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Em/D</a:t>
            </a:r>
          </a:p>
        </p:txBody>
      </p:sp>
      <p:sp>
        <p:nvSpPr>
          <p:cNvPr id="1683500" name="Text Box 44"/>
          <p:cNvSpPr txBox="1">
            <a:spLocks noChangeArrowheads="1"/>
          </p:cNvSpPr>
          <p:nvPr/>
        </p:nvSpPr>
        <p:spPr bwMode="auto">
          <a:xfrm>
            <a:off x="1752600" y="6186488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</a:p>
        </p:txBody>
      </p:sp>
      <p:sp>
        <p:nvSpPr>
          <p:cNvPr id="1683501" name="Text Box 45"/>
          <p:cNvSpPr txBox="1">
            <a:spLocks noChangeArrowheads="1"/>
          </p:cNvSpPr>
          <p:nvPr/>
        </p:nvSpPr>
        <p:spPr bwMode="auto">
          <a:xfrm>
            <a:off x="2514600" y="6186488"/>
            <a:ext cx="762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</a:p>
        </p:txBody>
      </p:sp>
      <p:sp>
        <p:nvSpPr>
          <p:cNvPr id="1683502" name="Text Box 46"/>
          <p:cNvSpPr txBox="1">
            <a:spLocks noChangeArrowheads="1"/>
          </p:cNvSpPr>
          <p:nvPr/>
        </p:nvSpPr>
        <p:spPr bwMode="auto">
          <a:xfrm>
            <a:off x="5486400" y="5500688"/>
            <a:ext cx="762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A7/D</a:t>
            </a:r>
          </a:p>
        </p:txBody>
      </p:sp>
      <p:sp>
        <p:nvSpPr>
          <p:cNvPr id="1683503" name="Text Box 47"/>
          <p:cNvSpPr txBox="1">
            <a:spLocks noChangeArrowheads="1"/>
          </p:cNvSpPr>
          <p:nvPr/>
        </p:nvSpPr>
        <p:spPr bwMode="auto">
          <a:xfrm>
            <a:off x="5410200" y="61864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</a:p>
        </p:txBody>
      </p:sp>
      <p:sp>
        <p:nvSpPr>
          <p:cNvPr id="1683504" name="Text Box 48"/>
          <p:cNvSpPr txBox="1">
            <a:spLocks noChangeArrowheads="1"/>
          </p:cNvSpPr>
          <p:nvPr/>
        </p:nvSpPr>
        <p:spPr bwMode="auto">
          <a:xfrm>
            <a:off x="6705600" y="61864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683505" name="Text Box 49"/>
          <p:cNvSpPr txBox="1">
            <a:spLocks noChangeArrowheads="1"/>
          </p:cNvSpPr>
          <p:nvPr/>
        </p:nvSpPr>
        <p:spPr bwMode="auto">
          <a:xfrm>
            <a:off x="7772400" y="54864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</a:p>
        </p:txBody>
      </p:sp>
      <p:sp>
        <p:nvSpPr>
          <p:cNvPr id="1683506" name="Text Box 50"/>
          <p:cNvSpPr txBox="1">
            <a:spLocks noChangeArrowheads="1"/>
          </p:cNvSpPr>
          <p:nvPr/>
        </p:nvSpPr>
        <p:spPr bwMode="auto">
          <a:xfrm>
            <a:off x="0" y="3810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Lift up your hands to the sky…        Every voice testify</a:t>
            </a:r>
          </a:p>
        </p:txBody>
      </p:sp>
      <p:sp>
        <p:nvSpPr>
          <p:cNvPr id="1683507" name="Text Box 51"/>
          <p:cNvSpPr txBox="1">
            <a:spLocks noChangeArrowheads="1"/>
          </p:cNvSpPr>
          <p:nvPr/>
        </p:nvSpPr>
        <p:spPr bwMode="auto">
          <a:xfrm>
            <a:off x="0" y="4433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Tell of  His goodness and His Grace…  All of God’s children take your  place</a:t>
            </a:r>
          </a:p>
        </p:txBody>
      </p:sp>
      <p:sp>
        <p:nvSpPr>
          <p:cNvPr id="1683508" name="Text Box 52"/>
          <p:cNvSpPr txBox="1">
            <a:spLocks noChangeArrowheads="1"/>
          </p:cNvSpPr>
          <p:nvPr/>
        </p:nvSpPr>
        <p:spPr bwMode="auto">
          <a:xfrm>
            <a:off x="1752600" y="35052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509" name="Text Box 53"/>
          <p:cNvSpPr txBox="1">
            <a:spLocks noChangeArrowheads="1"/>
          </p:cNvSpPr>
          <p:nvPr/>
        </p:nvSpPr>
        <p:spPr bwMode="auto">
          <a:xfrm>
            <a:off x="3124200" y="35052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510" name="Text Box 54"/>
          <p:cNvSpPr txBox="1">
            <a:spLocks noChangeArrowheads="1"/>
          </p:cNvSpPr>
          <p:nvPr/>
        </p:nvSpPr>
        <p:spPr bwMode="auto">
          <a:xfrm>
            <a:off x="4419600" y="3505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511" name="Text Box 55"/>
          <p:cNvSpPr txBox="1">
            <a:spLocks noChangeArrowheads="1"/>
          </p:cNvSpPr>
          <p:nvPr/>
        </p:nvSpPr>
        <p:spPr bwMode="auto">
          <a:xfrm>
            <a:off x="5334000" y="35052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512" name="Text Box 56"/>
          <p:cNvSpPr txBox="1">
            <a:spLocks noChangeArrowheads="1"/>
          </p:cNvSpPr>
          <p:nvPr/>
        </p:nvSpPr>
        <p:spPr bwMode="auto">
          <a:xfrm>
            <a:off x="6324600" y="3505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83513" name="Text Box 57"/>
          <p:cNvSpPr txBox="1">
            <a:spLocks noChangeArrowheads="1"/>
          </p:cNvSpPr>
          <p:nvPr/>
        </p:nvSpPr>
        <p:spPr bwMode="auto">
          <a:xfrm>
            <a:off x="6934200" y="3505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514" name="Text Box 58"/>
          <p:cNvSpPr txBox="1">
            <a:spLocks noChangeArrowheads="1"/>
          </p:cNvSpPr>
          <p:nvPr/>
        </p:nvSpPr>
        <p:spPr bwMode="auto">
          <a:xfrm>
            <a:off x="685800" y="41148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515" name="Text Box 59"/>
          <p:cNvSpPr txBox="1">
            <a:spLocks noChangeArrowheads="1"/>
          </p:cNvSpPr>
          <p:nvPr/>
        </p:nvSpPr>
        <p:spPr bwMode="auto">
          <a:xfrm>
            <a:off x="2743200" y="4114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516" name="Text Box 60"/>
          <p:cNvSpPr txBox="1">
            <a:spLocks noChangeArrowheads="1"/>
          </p:cNvSpPr>
          <p:nvPr/>
        </p:nvSpPr>
        <p:spPr bwMode="auto">
          <a:xfrm>
            <a:off x="3657600" y="4114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517" name="Text Box 61"/>
          <p:cNvSpPr txBox="1">
            <a:spLocks noChangeArrowheads="1"/>
          </p:cNvSpPr>
          <p:nvPr/>
        </p:nvSpPr>
        <p:spPr bwMode="auto">
          <a:xfrm>
            <a:off x="4495800" y="41148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</a:p>
        </p:txBody>
      </p:sp>
      <p:sp>
        <p:nvSpPr>
          <p:cNvPr id="1683518" name="Text Box 62"/>
          <p:cNvSpPr txBox="1">
            <a:spLocks noChangeArrowheads="1"/>
          </p:cNvSpPr>
          <p:nvPr/>
        </p:nvSpPr>
        <p:spPr bwMode="auto">
          <a:xfrm>
            <a:off x="6477000" y="4114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</a:p>
        </p:txBody>
      </p:sp>
      <p:sp>
        <p:nvSpPr>
          <p:cNvPr id="1683519" name="Text Box 63"/>
          <p:cNvSpPr txBox="1">
            <a:spLocks noChangeArrowheads="1"/>
          </p:cNvSpPr>
          <p:nvPr/>
        </p:nvSpPr>
        <p:spPr bwMode="auto">
          <a:xfrm>
            <a:off x="7696200" y="4114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</a:t>
            </a:r>
          </a:p>
        </p:txBody>
      </p:sp>
      <p:sp>
        <p:nvSpPr>
          <p:cNvPr id="1683520" name="Text Box 64"/>
          <p:cNvSpPr txBox="1">
            <a:spLocks noChangeArrowheads="1"/>
          </p:cNvSpPr>
          <p:nvPr/>
        </p:nvSpPr>
        <p:spPr bwMode="auto">
          <a:xfrm>
            <a:off x="0" y="205740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Chorus</a:t>
            </a:r>
            <a:b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683521" name="Text Box 65"/>
          <p:cNvSpPr txBox="1">
            <a:spLocks noChangeArrowheads="1"/>
          </p:cNvSpPr>
          <p:nvPr/>
        </p:nvSpPr>
        <p:spPr bwMode="auto">
          <a:xfrm>
            <a:off x="0" y="563880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Chorus</a:t>
            </a:r>
            <a:b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683522" name="Text Box 66"/>
          <p:cNvSpPr txBox="1">
            <a:spLocks noChangeArrowheads="1"/>
          </p:cNvSpPr>
          <p:nvPr/>
        </p:nvSpPr>
        <p:spPr bwMode="auto">
          <a:xfrm>
            <a:off x="0" y="762000"/>
            <a:ext cx="762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b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683523" name="Text Box 67"/>
          <p:cNvSpPr txBox="1">
            <a:spLocks noChangeArrowheads="1"/>
          </p:cNvSpPr>
          <p:nvPr/>
        </p:nvSpPr>
        <p:spPr bwMode="auto">
          <a:xfrm>
            <a:off x="0" y="3276600"/>
            <a:ext cx="762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b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683524" name="Text Box 68"/>
          <p:cNvSpPr txBox="1">
            <a:spLocks noChangeArrowheads="1"/>
          </p:cNvSpPr>
          <p:nvPr/>
        </p:nvSpPr>
        <p:spPr bwMode="auto">
          <a:xfrm>
            <a:off x="6934200" y="48768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Go to chorus 1</a:t>
            </a:r>
          </a:p>
        </p:txBody>
      </p:sp>
    </p:spTree>
    <p:extLst>
      <p:ext uri="{BB962C8B-B14F-4D97-AF65-F5344CB8AC3E}">
        <p14:creationId xmlns:p14="http://schemas.microsoft.com/office/powerpoint/2010/main" val="36067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8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worship You    because You are our Lord &amp; King</a:t>
            </a:r>
          </a:p>
        </p:txBody>
      </p:sp>
      <p:sp>
        <p:nvSpPr>
          <p:cNvPr id="1684484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magnify You    Because You are the One Who reigns</a:t>
            </a:r>
          </a:p>
        </p:txBody>
      </p:sp>
      <p:sp>
        <p:nvSpPr>
          <p:cNvPr id="1684485" name="Text Box 5"/>
          <p:cNvSpPr txBox="1">
            <a:spLocks noChangeArrowheads="1"/>
          </p:cNvSpPr>
          <p:nvPr/>
        </p:nvSpPr>
        <p:spPr bwMode="auto">
          <a:xfrm>
            <a:off x="1676400" y="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</a:p>
        </p:txBody>
      </p:sp>
      <p:sp>
        <p:nvSpPr>
          <p:cNvPr id="1684486" name="Text Box 6"/>
          <p:cNvSpPr txBox="1">
            <a:spLocks noChangeArrowheads="1"/>
          </p:cNvSpPr>
          <p:nvPr/>
        </p:nvSpPr>
        <p:spPr bwMode="auto">
          <a:xfrm>
            <a:off x="3657600" y="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</a:p>
        </p:txBody>
      </p:sp>
      <p:sp>
        <p:nvSpPr>
          <p:cNvPr id="1684487" name="Text Box 7"/>
          <p:cNvSpPr txBox="1">
            <a:spLocks noChangeArrowheads="1"/>
          </p:cNvSpPr>
          <p:nvPr/>
        </p:nvSpPr>
        <p:spPr bwMode="auto">
          <a:xfrm>
            <a:off x="6324600" y="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Asus</a:t>
            </a:r>
          </a:p>
        </p:txBody>
      </p:sp>
      <p:sp>
        <p:nvSpPr>
          <p:cNvPr id="1684488" name="Text Box 8"/>
          <p:cNvSpPr txBox="1">
            <a:spLocks noChangeArrowheads="1"/>
          </p:cNvSpPr>
          <p:nvPr/>
        </p:nvSpPr>
        <p:spPr bwMode="auto">
          <a:xfrm>
            <a:off x="1828800" y="762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</a:p>
        </p:txBody>
      </p:sp>
      <p:sp>
        <p:nvSpPr>
          <p:cNvPr id="1684489" name="Text Box 9"/>
          <p:cNvSpPr txBox="1">
            <a:spLocks noChangeArrowheads="1"/>
          </p:cNvSpPr>
          <p:nvPr/>
        </p:nvSpPr>
        <p:spPr bwMode="auto">
          <a:xfrm>
            <a:off x="6629400" y="685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</a:p>
        </p:txBody>
      </p:sp>
      <p:sp>
        <p:nvSpPr>
          <p:cNvPr id="1684490" name="Text Box 10"/>
          <p:cNvSpPr txBox="1">
            <a:spLocks noChangeArrowheads="1"/>
          </p:cNvSpPr>
          <p:nvPr/>
        </p:nvSpPr>
        <p:spPr bwMode="auto">
          <a:xfrm>
            <a:off x="0" y="1828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magnify You   Because You always remain the same</a:t>
            </a:r>
          </a:p>
        </p:txBody>
      </p:sp>
      <p:sp>
        <p:nvSpPr>
          <p:cNvPr id="1684491" name="Text Box 11"/>
          <p:cNvSpPr txBox="1">
            <a:spLocks noChangeArrowheads="1"/>
          </p:cNvSpPr>
          <p:nvPr/>
        </p:nvSpPr>
        <p:spPr bwMode="auto">
          <a:xfrm>
            <a:off x="3581400" y="7620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</a:p>
        </p:txBody>
      </p:sp>
      <p:sp>
        <p:nvSpPr>
          <p:cNvPr id="1684492" name="Text Box 12"/>
          <p:cNvSpPr txBox="1">
            <a:spLocks noChangeArrowheads="1"/>
          </p:cNvSpPr>
          <p:nvPr/>
        </p:nvSpPr>
        <p:spPr bwMode="auto">
          <a:xfrm>
            <a:off x="5562600" y="6858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Asus</a:t>
            </a:r>
          </a:p>
        </p:txBody>
      </p:sp>
      <p:sp>
        <p:nvSpPr>
          <p:cNvPr id="1684493" name="Text Box 13"/>
          <p:cNvSpPr txBox="1">
            <a:spLocks noChangeArrowheads="1"/>
          </p:cNvSpPr>
          <p:nvPr/>
        </p:nvSpPr>
        <p:spPr bwMode="auto">
          <a:xfrm>
            <a:off x="1752600" y="1447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</a:p>
        </p:txBody>
      </p:sp>
      <p:sp>
        <p:nvSpPr>
          <p:cNvPr id="1684494" name="Text Box 14"/>
          <p:cNvSpPr txBox="1">
            <a:spLocks noChangeArrowheads="1"/>
          </p:cNvSpPr>
          <p:nvPr/>
        </p:nvSpPr>
        <p:spPr bwMode="auto">
          <a:xfrm>
            <a:off x="3581400" y="1447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</a:p>
        </p:txBody>
      </p:sp>
      <p:sp>
        <p:nvSpPr>
          <p:cNvPr id="1684495" name="Text Box 15"/>
          <p:cNvSpPr txBox="1">
            <a:spLocks noChangeArrowheads="1"/>
          </p:cNvSpPr>
          <p:nvPr/>
        </p:nvSpPr>
        <p:spPr bwMode="auto">
          <a:xfrm>
            <a:off x="6705600" y="1447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2286000"/>
            <a:ext cx="9144000" cy="228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7" name="Text Box 17"/>
          <p:cNvSpPr txBox="1">
            <a:spLocks noChangeArrowheads="1"/>
          </p:cNvSpPr>
          <p:nvPr/>
        </p:nvSpPr>
        <p:spPr bwMode="auto">
          <a:xfrm>
            <a:off x="0" y="27432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worship You    because You are our Lord &amp; King</a:t>
            </a:r>
          </a:p>
        </p:txBody>
      </p:sp>
      <p:sp>
        <p:nvSpPr>
          <p:cNvPr id="1684498" name="Text Box 18"/>
          <p:cNvSpPr txBox="1">
            <a:spLocks noChangeArrowheads="1"/>
          </p:cNvSpPr>
          <p:nvPr/>
        </p:nvSpPr>
        <p:spPr bwMode="auto">
          <a:xfrm>
            <a:off x="0" y="3429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magnify You    Because You are the One Who reigns</a:t>
            </a:r>
          </a:p>
        </p:txBody>
      </p:sp>
      <p:sp>
        <p:nvSpPr>
          <p:cNvPr id="1684499" name="Text Box 19"/>
          <p:cNvSpPr txBox="1">
            <a:spLocks noChangeArrowheads="1"/>
          </p:cNvSpPr>
          <p:nvPr/>
        </p:nvSpPr>
        <p:spPr bwMode="auto">
          <a:xfrm>
            <a:off x="1676400" y="2362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</a:p>
        </p:txBody>
      </p:sp>
      <p:sp>
        <p:nvSpPr>
          <p:cNvPr id="1684500" name="Text Box 20"/>
          <p:cNvSpPr txBox="1">
            <a:spLocks noChangeArrowheads="1"/>
          </p:cNvSpPr>
          <p:nvPr/>
        </p:nvSpPr>
        <p:spPr bwMode="auto">
          <a:xfrm>
            <a:off x="3657600" y="23622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</a:p>
        </p:txBody>
      </p:sp>
      <p:sp>
        <p:nvSpPr>
          <p:cNvPr id="1684501" name="Text Box 21"/>
          <p:cNvSpPr txBox="1">
            <a:spLocks noChangeArrowheads="1"/>
          </p:cNvSpPr>
          <p:nvPr/>
        </p:nvSpPr>
        <p:spPr bwMode="auto">
          <a:xfrm>
            <a:off x="6324600" y="23622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Bbsus</a:t>
            </a:r>
          </a:p>
        </p:txBody>
      </p:sp>
      <p:sp>
        <p:nvSpPr>
          <p:cNvPr id="1684502" name="Text Box 22"/>
          <p:cNvSpPr txBox="1">
            <a:spLocks noChangeArrowheads="1"/>
          </p:cNvSpPr>
          <p:nvPr/>
        </p:nvSpPr>
        <p:spPr bwMode="auto">
          <a:xfrm>
            <a:off x="1828800" y="3124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</a:p>
        </p:txBody>
      </p:sp>
      <p:sp>
        <p:nvSpPr>
          <p:cNvPr id="1684503" name="Text Box 23"/>
          <p:cNvSpPr txBox="1">
            <a:spLocks noChangeArrowheads="1"/>
          </p:cNvSpPr>
          <p:nvPr/>
        </p:nvSpPr>
        <p:spPr bwMode="auto">
          <a:xfrm>
            <a:off x="6629400" y="3048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84504" name="Text Box 24"/>
          <p:cNvSpPr txBox="1">
            <a:spLocks noChangeArrowheads="1"/>
          </p:cNvSpPr>
          <p:nvPr/>
        </p:nvSpPr>
        <p:spPr bwMode="auto">
          <a:xfrm>
            <a:off x="0" y="4191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magnify You   Because You always remain the same</a:t>
            </a:r>
          </a:p>
        </p:txBody>
      </p:sp>
      <p:sp>
        <p:nvSpPr>
          <p:cNvPr id="1684505" name="Text Box 25"/>
          <p:cNvSpPr txBox="1">
            <a:spLocks noChangeArrowheads="1"/>
          </p:cNvSpPr>
          <p:nvPr/>
        </p:nvSpPr>
        <p:spPr bwMode="auto">
          <a:xfrm>
            <a:off x="3581400" y="31242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</a:p>
        </p:txBody>
      </p:sp>
      <p:sp>
        <p:nvSpPr>
          <p:cNvPr id="1684506" name="Text Box 26"/>
          <p:cNvSpPr txBox="1">
            <a:spLocks noChangeArrowheads="1"/>
          </p:cNvSpPr>
          <p:nvPr/>
        </p:nvSpPr>
        <p:spPr bwMode="auto">
          <a:xfrm>
            <a:off x="5562600" y="30480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Bbsus</a:t>
            </a:r>
          </a:p>
        </p:txBody>
      </p:sp>
      <p:sp>
        <p:nvSpPr>
          <p:cNvPr id="1684507" name="Text Box 27"/>
          <p:cNvSpPr txBox="1">
            <a:spLocks noChangeArrowheads="1"/>
          </p:cNvSpPr>
          <p:nvPr/>
        </p:nvSpPr>
        <p:spPr bwMode="auto">
          <a:xfrm>
            <a:off x="1752600" y="3810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</a:p>
        </p:txBody>
      </p:sp>
      <p:sp>
        <p:nvSpPr>
          <p:cNvPr id="1684508" name="Text Box 28"/>
          <p:cNvSpPr txBox="1">
            <a:spLocks noChangeArrowheads="1"/>
          </p:cNvSpPr>
          <p:nvPr/>
        </p:nvSpPr>
        <p:spPr bwMode="auto">
          <a:xfrm>
            <a:off x="3581400" y="38100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</a:p>
        </p:txBody>
      </p:sp>
      <p:sp>
        <p:nvSpPr>
          <p:cNvPr id="1684509" name="Text Box 29"/>
          <p:cNvSpPr txBox="1">
            <a:spLocks noChangeArrowheads="1"/>
          </p:cNvSpPr>
          <p:nvPr/>
        </p:nvSpPr>
        <p:spPr bwMode="auto">
          <a:xfrm>
            <a:off x="7696200" y="3810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84510" name="Text Box 30"/>
          <p:cNvSpPr txBox="1">
            <a:spLocks noChangeArrowheads="1"/>
          </p:cNvSpPr>
          <p:nvPr/>
        </p:nvSpPr>
        <p:spPr bwMode="auto">
          <a:xfrm>
            <a:off x="6705600" y="38100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Bbsus</a:t>
            </a:r>
          </a:p>
        </p:txBody>
      </p:sp>
      <p:sp>
        <p:nvSpPr>
          <p:cNvPr id="1684511" name="Text Box 31"/>
          <p:cNvSpPr txBox="1">
            <a:spLocks noChangeArrowheads="1"/>
          </p:cNvSpPr>
          <p:nvPr/>
        </p:nvSpPr>
        <p:spPr bwMode="auto">
          <a:xfrm>
            <a:off x="0" y="5334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 the     Lord!       Every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4512" name="Text Box 32"/>
          <p:cNvSpPr txBox="1">
            <a:spLocks noChangeArrowheads="1"/>
          </p:cNvSpPr>
          <p:nvPr/>
        </p:nvSpPr>
        <p:spPr bwMode="auto">
          <a:xfrm>
            <a:off x="0" y="6019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the   Lord!    Every   body    Praise   the    Lord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4513" name="Text Box 33"/>
          <p:cNvSpPr txBox="1">
            <a:spLocks noChangeArrowheads="1"/>
          </p:cNvSpPr>
          <p:nvPr/>
        </p:nvSpPr>
        <p:spPr bwMode="auto">
          <a:xfrm>
            <a:off x="2362200" y="50292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Fm/Eb</a:t>
            </a:r>
          </a:p>
        </p:txBody>
      </p:sp>
      <p:sp>
        <p:nvSpPr>
          <p:cNvPr id="1684514" name="Text Box 34"/>
          <p:cNvSpPr txBox="1">
            <a:spLocks noChangeArrowheads="1"/>
          </p:cNvSpPr>
          <p:nvPr/>
        </p:nvSpPr>
        <p:spPr bwMode="auto">
          <a:xfrm>
            <a:off x="3200400" y="5715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15" name="Text Box 35"/>
          <p:cNvSpPr txBox="1">
            <a:spLocks noChangeArrowheads="1"/>
          </p:cNvSpPr>
          <p:nvPr/>
        </p:nvSpPr>
        <p:spPr bwMode="auto">
          <a:xfrm>
            <a:off x="6781800" y="5029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16" name="Text Box 36"/>
          <p:cNvSpPr txBox="1">
            <a:spLocks noChangeArrowheads="1"/>
          </p:cNvSpPr>
          <p:nvPr/>
        </p:nvSpPr>
        <p:spPr bwMode="auto">
          <a:xfrm>
            <a:off x="4800600" y="5029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17" name="Text Box 37"/>
          <p:cNvSpPr txBox="1">
            <a:spLocks noChangeArrowheads="1"/>
          </p:cNvSpPr>
          <p:nvPr/>
        </p:nvSpPr>
        <p:spPr bwMode="auto">
          <a:xfrm>
            <a:off x="3200400" y="5029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18" name="Text Box 38"/>
          <p:cNvSpPr txBox="1">
            <a:spLocks noChangeArrowheads="1"/>
          </p:cNvSpPr>
          <p:nvPr/>
        </p:nvSpPr>
        <p:spPr bwMode="auto">
          <a:xfrm>
            <a:off x="1600200" y="5029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19" name="Text Box 39"/>
          <p:cNvSpPr txBox="1">
            <a:spLocks noChangeArrowheads="1"/>
          </p:cNvSpPr>
          <p:nvPr/>
        </p:nvSpPr>
        <p:spPr bwMode="auto">
          <a:xfrm>
            <a:off x="3962400" y="57150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Fm7  Eb/G</a:t>
            </a:r>
          </a:p>
        </p:txBody>
      </p:sp>
      <p:sp>
        <p:nvSpPr>
          <p:cNvPr id="1684520" name="Text Box 40"/>
          <p:cNvSpPr txBox="1">
            <a:spLocks noChangeArrowheads="1"/>
          </p:cNvSpPr>
          <p:nvPr/>
        </p:nvSpPr>
        <p:spPr bwMode="auto">
          <a:xfrm>
            <a:off x="3962400" y="50292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Fm/Eb</a:t>
            </a:r>
          </a:p>
        </p:txBody>
      </p:sp>
      <p:sp>
        <p:nvSpPr>
          <p:cNvPr id="1684521" name="Text Box 41"/>
          <p:cNvSpPr txBox="1">
            <a:spLocks noChangeArrowheads="1"/>
          </p:cNvSpPr>
          <p:nvPr/>
        </p:nvSpPr>
        <p:spPr bwMode="auto">
          <a:xfrm>
            <a:off x="1752600" y="57150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84522" name="Text Box 42"/>
          <p:cNvSpPr txBox="1">
            <a:spLocks noChangeArrowheads="1"/>
          </p:cNvSpPr>
          <p:nvPr/>
        </p:nvSpPr>
        <p:spPr bwMode="auto">
          <a:xfrm>
            <a:off x="2514600" y="57150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Bb/D</a:t>
            </a:r>
          </a:p>
        </p:txBody>
      </p:sp>
      <p:sp>
        <p:nvSpPr>
          <p:cNvPr id="1684523" name="Text Box 43"/>
          <p:cNvSpPr txBox="1">
            <a:spLocks noChangeArrowheads="1"/>
          </p:cNvSpPr>
          <p:nvPr/>
        </p:nvSpPr>
        <p:spPr bwMode="auto">
          <a:xfrm>
            <a:off x="5486400" y="50292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Bb7/Eb</a:t>
            </a:r>
          </a:p>
        </p:txBody>
      </p:sp>
      <p:sp>
        <p:nvSpPr>
          <p:cNvPr id="1684524" name="Text Box 44"/>
          <p:cNvSpPr txBox="1">
            <a:spLocks noChangeArrowheads="1"/>
          </p:cNvSpPr>
          <p:nvPr/>
        </p:nvSpPr>
        <p:spPr bwMode="auto">
          <a:xfrm>
            <a:off x="5410200" y="5715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Bb7</a:t>
            </a:r>
          </a:p>
        </p:txBody>
      </p:sp>
      <p:sp>
        <p:nvSpPr>
          <p:cNvPr id="1684525" name="Text Box 45"/>
          <p:cNvSpPr txBox="1">
            <a:spLocks noChangeArrowheads="1"/>
          </p:cNvSpPr>
          <p:nvPr/>
        </p:nvSpPr>
        <p:spPr bwMode="auto">
          <a:xfrm>
            <a:off x="6705600" y="5715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84526" name="Text Box 46"/>
          <p:cNvSpPr txBox="1">
            <a:spLocks noChangeArrowheads="1"/>
          </p:cNvSpPr>
          <p:nvPr/>
        </p:nvSpPr>
        <p:spPr bwMode="auto">
          <a:xfrm>
            <a:off x="7848600" y="50292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Bb/D</a:t>
            </a:r>
          </a:p>
        </p:txBody>
      </p:sp>
    </p:spTree>
    <p:extLst>
      <p:ext uri="{BB962C8B-B14F-4D97-AF65-F5344CB8AC3E}">
        <p14:creationId xmlns:p14="http://schemas.microsoft.com/office/powerpoint/2010/main" val="8355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3429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598488"/>
            <a:ext cx="9144000" cy="189071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1678" name="Text Box 30"/>
          <p:cNvSpPr txBox="1">
            <a:spLocks noChangeArrowheads="1"/>
          </p:cNvSpPr>
          <p:nvPr/>
        </p:nvSpPr>
        <p:spPr bwMode="auto">
          <a:xfrm>
            <a:off x="2514600" y="12842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  Him,        Praise    Him        and    Lift   Him  Up!</a:t>
            </a:r>
          </a:p>
        </p:txBody>
      </p:sp>
      <p:sp>
        <p:nvSpPr>
          <p:cNvPr id="1691684" name="Text Box 36"/>
          <p:cNvSpPr txBox="1">
            <a:spLocks noChangeArrowheads="1"/>
          </p:cNvSpPr>
          <p:nvPr/>
        </p:nvSpPr>
        <p:spPr bwMode="auto">
          <a:xfrm>
            <a:off x="2362200" y="9032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91685" name="Text Box 37"/>
          <p:cNvSpPr txBox="1">
            <a:spLocks noChangeArrowheads="1"/>
          </p:cNvSpPr>
          <p:nvPr/>
        </p:nvSpPr>
        <p:spPr bwMode="auto">
          <a:xfrm>
            <a:off x="3352800" y="9032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</a:p>
        </p:txBody>
      </p:sp>
      <p:sp>
        <p:nvSpPr>
          <p:cNvPr id="1691741" name="Text Box 93"/>
          <p:cNvSpPr txBox="1">
            <a:spLocks noChangeArrowheads="1"/>
          </p:cNvSpPr>
          <p:nvPr/>
        </p:nvSpPr>
        <p:spPr bwMode="auto">
          <a:xfrm>
            <a:off x="7696200" y="903288"/>
            <a:ext cx="60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91750" name="Text Box 102"/>
          <p:cNvSpPr txBox="1">
            <a:spLocks noChangeArrowheads="1"/>
          </p:cNvSpPr>
          <p:nvPr/>
        </p:nvSpPr>
        <p:spPr bwMode="auto">
          <a:xfrm>
            <a:off x="4343400" y="9032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91751" name="Text Box 103"/>
          <p:cNvSpPr txBox="1">
            <a:spLocks noChangeArrowheads="1"/>
          </p:cNvSpPr>
          <p:nvPr/>
        </p:nvSpPr>
        <p:spPr bwMode="auto">
          <a:xfrm>
            <a:off x="5105400" y="9032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</a:p>
        </p:txBody>
      </p:sp>
      <p:sp>
        <p:nvSpPr>
          <p:cNvPr id="1691752" name="Text Box 104"/>
          <p:cNvSpPr txBox="1">
            <a:spLocks noChangeArrowheads="1"/>
          </p:cNvSpPr>
          <p:nvPr/>
        </p:nvSpPr>
        <p:spPr bwMode="auto">
          <a:xfrm>
            <a:off x="6553200" y="9032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</a:p>
        </p:txBody>
      </p:sp>
      <p:sp>
        <p:nvSpPr>
          <p:cNvPr id="1691754" name="Text Box 106"/>
          <p:cNvSpPr txBox="1">
            <a:spLocks noChangeArrowheads="1"/>
          </p:cNvSpPr>
          <p:nvPr/>
        </p:nvSpPr>
        <p:spPr bwMode="auto">
          <a:xfrm>
            <a:off x="2590800" y="21224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Praise     Him,        Exalt   His Name        Forever</a:t>
            </a:r>
          </a:p>
        </p:txBody>
      </p:sp>
      <p:sp>
        <p:nvSpPr>
          <p:cNvPr id="1691755" name="Text Box 107"/>
          <p:cNvSpPr txBox="1">
            <a:spLocks noChangeArrowheads="1"/>
          </p:cNvSpPr>
          <p:nvPr/>
        </p:nvSpPr>
        <p:spPr bwMode="auto">
          <a:xfrm>
            <a:off x="2438400" y="1817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91756" name="Text Box 108"/>
          <p:cNvSpPr txBox="1">
            <a:spLocks noChangeArrowheads="1"/>
          </p:cNvSpPr>
          <p:nvPr/>
        </p:nvSpPr>
        <p:spPr bwMode="auto">
          <a:xfrm>
            <a:off x="3429000" y="1817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</a:p>
        </p:txBody>
      </p:sp>
      <p:sp>
        <p:nvSpPr>
          <p:cNvPr id="1691757" name="Text Box 109"/>
          <p:cNvSpPr txBox="1">
            <a:spLocks noChangeArrowheads="1"/>
          </p:cNvSpPr>
          <p:nvPr/>
        </p:nvSpPr>
        <p:spPr bwMode="auto">
          <a:xfrm>
            <a:off x="6477000" y="1817688"/>
            <a:ext cx="533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91758" name="Text Box 110"/>
          <p:cNvSpPr txBox="1">
            <a:spLocks noChangeArrowheads="1"/>
          </p:cNvSpPr>
          <p:nvPr/>
        </p:nvSpPr>
        <p:spPr bwMode="auto">
          <a:xfrm>
            <a:off x="4419600" y="1817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</a:p>
        </p:txBody>
      </p:sp>
      <p:sp>
        <p:nvSpPr>
          <p:cNvPr id="1691759" name="Text Box 111"/>
          <p:cNvSpPr txBox="1">
            <a:spLocks noChangeArrowheads="1"/>
          </p:cNvSpPr>
          <p:nvPr/>
        </p:nvSpPr>
        <p:spPr bwMode="auto">
          <a:xfrm>
            <a:off x="5486400" y="18176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</a:p>
        </p:txBody>
      </p:sp>
      <p:sp>
        <p:nvSpPr>
          <p:cNvPr id="1691760" name="Text Box 112"/>
          <p:cNvSpPr txBox="1">
            <a:spLocks noChangeArrowheads="1"/>
          </p:cNvSpPr>
          <p:nvPr/>
        </p:nvSpPr>
        <p:spPr bwMode="auto">
          <a:xfrm>
            <a:off x="7086600" y="1817688"/>
            <a:ext cx="1447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Ab/Bb     Bb</a:t>
            </a:r>
          </a:p>
        </p:txBody>
      </p:sp>
      <p:sp>
        <p:nvSpPr>
          <p:cNvPr id="1691761" name="Text Box 113"/>
          <p:cNvSpPr txBox="1">
            <a:spLocks noChangeArrowheads="1"/>
          </p:cNvSpPr>
          <p:nvPr/>
        </p:nvSpPr>
        <p:spPr bwMode="auto">
          <a:xfrm>
            <a:off x="685800" y="30480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Holy,     Holy,    Holy          /          Holy,     Holy,     Holy </a:t>
            </a:r>
          </a:p>
        </p:txBody>
      </p:sp>
      <p:sp>
        <p:nvSpPr>
          <p:cNvPr id="1691762" name="Rectangle 114"/>
          <p:cNvSpPr>
            <a:spLocks noChangeArrowheads="1"/>
          </p:cNvSpPr>
          <p:nvPr/>
        </p:nvSpPr>
        <p:spPr bwMode="auto">
          <a:xfrm>
            <a:off x="1295400" y="3810000"/>
            <a:ext cx="4787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Holy     is      the      Lord      God      Al - mighty</a:t>
            </a:r>
          </a:p>
        </p:txBody>
      </p:sp>
      <p:sp>
        <p:nvSpPr>
          <p:cNvPr id="1691763" name="Rectangle 115"/>
          <p:cNvSpPr>
            <a:spLocks noChangeArrowheads="1"/>
          </p:cNvSpPr>
          <p:nvPr/>
        </p:nvSpPr>
        <p:spPr bwMode="auto">
          <a:xfrm>
            <a:off x="1371600" y="45720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Worthy    to    receive      glory     /     Worthy     to    receive     honor</a:t>
            </a:r>
          </a:p>
        </p:txBody>
      </p:sp>
      <p:sp>
        <p:nvSpPr>
          <p:cNvPr id="1691764" name="Rectangle 116"/>
          <p:cNvSpPr>
            <a:spLocks noChangeArrowheads="1"/>
          </p:cNvSpPr>
          <p:nvPr/>
        </p:nvSpPr>
        <p:spPr bwMode="auto">
          <a:xfrm>
            <a:off x="1447800" y="53340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Worthy     to      receive     all     our      praise      today.</a:t>
            </a:r>
          </a:p>
        </p:txBody>
      </p:sp>
      <p:sp>
        <p:nvSpPr>
          <p:cNvPr id="1691765" name="Text Box 117"/>
          <p:cNvSpPr txBox="1">
            <a:spLocks noChangeArrowheads="1"/>
          </p:cNvSpPr>
          <p:nvPr/>
        </p:nvSpPr>
        <p:spPr bwMode="auto">
          <a:xfrm>
            <a:off x="1295400" y="266700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66" name="Text Box 118"/>
          <p:cNvSpPr txBox="1">
            <a:spLocks noChangeArrowheads="1"/>
          </p:cNvSpPr>
          <p:nvPr/>
        </p:nvSpPr>
        <p:spPr bwMode="auto">
          <a:xfrm>
            <a:off x="2133600" y="2667000"/>
            <a:ext cx="1524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   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67" name="Text Box 119"/>
          <p:cNvSpPr txBox="1">
            <a:spLocks noChangeArrowheads="1"/>
          </p:cNvSpPr>
          <p:nvPr/>
        </p:nvSpPr>
        <p:spPr bwMode="auto">
          <a:xfrm>
            <a:off x="4495800" y="2667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68" name="Text Box 120"/>
          <p:cNvSpPr txBox="1">
            <a:spLocks noChangeArrowheads="1"/>
          </p:cNvSpPr>
          <p:nvPr/>
        </p:nvSpPr>
        <p:spPr bwMode="auto">
          <a:xfrm>
            <a:off x="5410200" y="26670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  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69" name="Text Box 121"/>
          <p:cNvSpPr txBox="1">
            <a:spLocks noChangeArrowheads="1"/>
          </p:cNvSpPr>
          <p:nvPr/>
        </p:nvSpPr>
        <p:spPr bwMode="auto">
          <a:xfrm>
            <a:off x="1371600" y="3505200"/>
            <a:ext cx="472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      Gm    Ab     Gm          Fm      Eb Bb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0" name="Text Box 122"/>
          <p:cNvSpPr txBox="1">
            <a:spLocks noChangeArrowheads="1"/>
          </p:cNvSpPr>
          <p:nvPr/>
        </p:nvSpPr>
        <p:spPr bwMode="auto">
          <a:xfrm>
            <a:off x="1447800" y="4267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1" name="Text Box 123"/>
          <p:cNvSpPr txBox="1">
            <a:spLocks noChangeArrowheads="1"/>
          </p:cNvSpPr>
          <p:nvPr/>
        </p:nvSpPr>
        <p:spPr bwMode="auto">
          <a:xfrm>
            <a:off x="3048000" y="42672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     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2" name="Text Box 124"/>
          <p:cNvSpPr txBox="1">
            <a:spLocks noChangeArrowheads="1"/>
          </p:cNvSpPr>
          <p:nvPr/>
        </p:nvSpPr>
        <p:spPr bwMode="auto">
          <a:xfrm>
            <a:off x="4953000" y="4267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3" name="Text Box 125"/>
          <p:cNvSpPr txBox="1">
            <a:spLocks noChangeArrowheads="1"/>
          </p:cNvSpPr>
          <p:nvPr/>
        </p:nvSpPr>
        <p:spPr bwMode="auto">
          <a:xfrm>
            <a:off x="6553200" y="4267200"/>
            <a:ext cx="1524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    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4" name="Text Box 126"/>
          <p:cNvSpPr txBox="1">
            <a:spLocks noChangeArrowheads="1"/>
          </p:cNvSpPr>
          <p:nvPr/>
        </p:nvSpPr>
        <p:spPr bwMode="auto">
          <a:xfrm>
            <a:off x="1524000" y="5029200"/>
            <a:ext cx="441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          Gm    Ab Gm     Fm     Eb     Bb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5" name="Text Box 127"/>
          <p:cNvSpPr txBox="1">
            <a:spLocks noChangeArrowheads="1"/>
          </p:cNvSpPr>
          <p:nvPr/>
        </p:nvSpPr>
        <p:spPr bwMode="auto">
          <a:xfrm>
            <a:off x="6172200" y="5029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1776" name="Text Box 128"/>
          <p:cNvSpPr txBox="1">
            <a:spLocks noChangeArrowheads="1"/>
          </p:cNvSpPr>
          <p:nvPr/>
        </p:nvSpPr>
        <p:spPr bwMode="auto">
          <a:xfrm>
            <a:off x="6400800" y="35052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Ab/Bb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2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0" y="1909763"/>
            <a:ext cx="9156700" cy="298291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63"/>
          <p:cNvSpPr>
            <a:spLocks noChangeArrowheads="1"/>
          </p:cNvSpPr>
          <p:nvPr/>
        </p:nvSpPr>
        <p:spPr bwMode="auto">
          <a:xfrm>
            <a:off x="-12700" y="519113"/>
            <a:ext cx="9169400" cy="139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1750" y="8239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Lord                       I just want to thank You     I just want to thank You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450" y="15097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Lord                      I just want to thank You Lord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263" y="520700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51911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6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219200" y="51911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08325" y="51911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19600" y="5207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048500" y="520700"/>
            <a:ext cx="8001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924800" y="520700"/>
            <a:ext cx="60007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457700" y="1223963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638800" y="1223963"/>
            <a:ext cx="5016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751013" y="5207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19" name="Text 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5727700" y="519113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21" name="Text Box 1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362200" y="520700"/>
            <a:ext cx="5810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8263" y="12239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3400" y="122237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24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219200" y="12223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124200" y="121443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751013" y="122396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27" name="Text Box 1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362200" y="1223963"/>
            <a:ext cx="5810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-12700" y="24241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just want      to       take a little time    right now 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31099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say thank You Lord    for all You’ve done for me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0" y="211931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1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508000" y="2119313"/>
            <a:ext cx="731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7sus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219200" y="2119313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38" name="Text Box 1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073275" y="2119313"/>
            <a:ext cx="647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</a:p>
        </p:txBody>
      </p:sp>
      <p:sp>
        <p:nvSpPr>
          <p:cNvPr id="39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108325" y="2119313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bm13</a:t>
            </a:r>
          </a:p>
        </p:txBody>
      </p:sp>
      <p:sp>
        <p:nvSpPr>
          <p:cNvPr id="40" name="Text Box 1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962400" y="211931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62000" y="28241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2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746375" y="2824163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47" name="Text Box 1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4814888" y="42068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686300" y="2824163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92275" y="282733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38068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just want      to       take a little time    right now 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2700" y="44926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say thank You Lord    for all You’ve done for me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2700" y="350202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Text Box 1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519113" y="3502025"/>
            <a:ext cx="7318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7sus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231900" y="350202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56" name="Text Box 1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085975" y="3502025"/>
            <a:ext cx="647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</a:p>
        </p:txBody>
      </p:sp>
      <p:sp>
        <p:nvSpPr>
          <p:cNvPr id="57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119438" y="350202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bm13</a:t>
            </a:r>
          </a:p>
        </p:txBody>
      </p:sp>
      <p:sp>
        <p:nvSpPr>
          <p:cNvPr id="58" name="Text Box 1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975100" y="350202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b7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74700" y="42068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2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757488" y="4206875"/>
            <a:ext cx="723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860800" y="421005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1704975" y="42100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</p:txBody>
      </p:sp>
      <p:sp>
        <p:nvSpPr>
          <p:cNvPr id="2097" name="Rectangle 62"/>
          <p:cNvSpPr>
            <a:spLocks noChangeArrowheads="1"/>
          </p:cNvSpPr>
          <p:nvPr/>
        </p:nvSpPr>
        <p:spPr bwMode="auto">
          <a:xfrm>
            <a:off x="0" y="0"/>
            <a:ext cx="9156700" cy="520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0025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28326" y="3682146"/>
            <a:ext cx="9174821" cy="2947254"/>
          </a:xfrm>
          <a:prstGeom prst="rect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25895"/>
            <a:ext cx="9174821" cy="3456251"/>
          </a:xfrm>
          <a:prstGeom prst="rect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99685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is  none    like    You ----------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5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7614" y="698822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6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47750" y="685812"/>
            <a:ext cx="7239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7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423532" y="708114"/>
            <a:ext cx="73598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8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196682" y="708114"/>
            <a:ext cx="84005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9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1411673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0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914400" y="1440833"/>
            <a:ext cx="762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1" name="Text Box 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650331" y="1440833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2" name="Text Box 1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5486400" y="1440833"/>
            <a:ext cx="1219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Bbm7/Eb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781318" y="1426828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2166145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874130" y="2204896"/>
            <a:ext cx="762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423532" y="2204896"/>
            <a:ext cx="106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/Gb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Text Box 1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490332" y="2204896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572000" y="2204896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Ab/Eb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70726" y="2935587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Text Box 1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451331" y="293558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257422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can   search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all   eternity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and   find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917931" y="293558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-28326" y="416323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mercy   flows   like a river    wide    and healing   comes   in your hand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-56652" y="489494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suffering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children are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safe in Your arms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is none like You.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175396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one    else    can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touch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my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like   You    do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495" y="326616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 is   none    like   You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56652" y="5702671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 is   none    like   You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Text Box 3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06534" y="3793906"/>
            <a:ext cx="106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324224" y="3793906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81246" y="3794904"/>
            <a:ext cx="52224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408572" y="3795902"/>
            <a:ext cx="75270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Fm7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8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461792" y="3770908"/>
            <a:ext cx="91904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Eb2/G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271413" y="3795902"/>
            <a:ext cx="5482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1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852958" y="3795902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Text Box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52674" y="4538481"/>
            <a:ext cx="106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Dbmaj7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462686" y="4538481"/>
            <a:ext cx="96365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911415" y="4563348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Text Box 1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276974" y="4569172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Fm7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Text 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905124" y="5333339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1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40810" y="5334519"/>
            <a:ext cx="79638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ext Box 18">
            <a:hlinkClick r:id="rId9"/>
          </p:cNvPr>
          <p:cNvSpPr txBox="1">
            <a:spLocks noChangeArrowheads="1"/>
          </p:cNvSpPr>
          <p:nvPr/>
        </p:nvSpPr>
        <p:spPr bwMode="auto">
          <a:xfrm>
            <a:off x="3365825" y="5334519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Db2/F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Text Box 1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304386" y="5342624"/>
            <a:ext cx="5984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 Box 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607869" y="3761051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Text Box 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734" y="5333929"/>
            <a:ext cx="83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Bbm7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0027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-15875" y="1804988"/>
            <a:ext cx="9144000" cy="1119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1" name="Rectangle 49"/>
          <p:cNvSpPr>
            <a:spLocks noChangeArrowheads="1"/>
          </p:cNvSpPr>
          <p:nvPr/>
        </p:nvSpPr>
        <p:spPr bwMode="auto">
          <a:xfrm>
            <a:off x="-6350" y="2928938"/>
            <a:ext cx="9144000" cy="11207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15875" y="685800"/>
            <a:ext cx="9144000" cy="11191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-15875" y="24796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the King of kings,        He’s Lord of lords          Jesus Christ is Lord Forever!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2700" y="3648075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the Prince of Peace,     He’s the Great I Am       Jesus Christ is Lord Forever!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-3175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816225" y="21415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07025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854825" y="2141538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7867650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588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820988" y="3267075"/>
            <a:ext cx="5334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411788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59588" y="3267075"/>
            <a:ext cx="4953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872413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-15875" y="14049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Every knee shall bow and every tongue confess  that Jesus Christ is Lord Forever!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-15875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803525" y="10048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394325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842125" y="1004888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7854950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-15875" y="676275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1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-6350" y="1828800"/>
            <a:ext cx="1143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2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4763" y="2952750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2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074" name="Rectangle 51"/>
          <p:cNvSpPr>
            <a:spLocks noChangeArrowheads="1"/>
          </p:cNvSpPr>
          <p:nvPr/>
        </p:nvSpPr>
        <p:spPr bwMode="auto">
          <a:xfrm>
            <a:off x="-6350" y="4049713"/>
            <a:ext cx="9144000" cy="1168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44"/>
          <p:cNvSpPr>
            <a:spLocks noChangeArrowheads="1"/>
          </p:cNvSpPr>
          <p:nvPr/>
        </p:nvSpPr>
        <p:spPr bwMode="auto">
          <a:xfrm>
            <a:off x="-3175" y="5229225"/>
            <a:ext cx="9169400" cy="1158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-6350" y="4837113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Can’t stop praising His Name      I Just can’t stop Praising His Name    I Just can’t stop Praising His Name     JESUS!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-6350" y="4456113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2736850" y="4456113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480050" y="4456113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7689850" y="4456113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8299450" y="4456113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-42863" y="6067425"/>
            <a:ext cx="91440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 Will Praise the Lord..     I Will Praise The Lord   With my whole heart all of my strength   I will praise the Lord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7938" y="5670550"/>
            <a:ext cx="5429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1893888" y="56864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4529138" y="5686425"/>
            <a:ext cx="565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6837363" y="5673725"/>
            <a:ext cx="5127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17463" y="5305425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Bridge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22225" y="4125913"/>
            <a:ext cx="1143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Chorus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089" name="Rectangle 2"/>
          <p:cNvSpPr>
            <a:spLocks noChangeArrowheads="1"/>
          </p:cNvSpPr>
          <p:nvPr/>
        </p:nvSpPr>
        <p:spPr bwMode="auto">
          <a:xfrm>
            <a:off x="0" y="0"/>
            <a:ext cx="9167813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29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   you     confess the   Lord…..    Call Him Up                     If you   confess the Lord….          Call Him Up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0" y="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5" name="Text Box 7"/>
          <p:cNvSpPr txBox="1">
            <a:spLocks noChangeArrowheads="1"/>
          </p:cNvSpPr>
          <p:nvPr/>
        </p:nvSpPr>
        <p:spPr bwMode="auto">
          <a:xfrm>
            <a:off x="838200" y="0"/>
            <a:ext cx="1066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A7(#(9)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6" name="Text Box 8"/>
          <p:cNvSpPr txBox="1">
            <a:spLocks noChangeArrowheads="1"/>
          </p:cNvSpPr>
          <p:nvPr/>
        </p:nvSpPr>
        <p:spPr bwMode="auto">
          <a:xfrm>
            <a:off x="2514600" y="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297" name="Text Box 9"/>
          <p:cNvSpPr txBox="1">
            <a:spLocks noChangeArrowheads="1"/>
          </p:cNvSpPr>
          <p:nvPr/>
        </p:nvSpPr>
        <p:spPr bwMode="auto">
          <a:xfrm>
            <a:off x="4191000" y="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8" name="Text Box 10"/>
          <p:cNvSpPr txBox="1">
            <a:spLocks noChangeArrowheads="1"/>
          </p:cNvSpPr>
          <p:nvPr/>
        </p:nvSpPr>
        <p:spPr bwMode="auto">
          <a:xfrm>
            <a:off x="5181600" y="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6299" name="Text Box 11"/>
          <p:cNvSpPr txBox="1">
            <a:spLocks noChangeArrowheads="1"/>
          </p:cNvSpPr>
          <p:nvPr/>
        </p:nvSpPr>
        <p:spPr bwMode="auto">
          <a:xfrm>
            <a:off x="7010400" y="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0" name="Text Box 12"/>
          <p:cNvSpPr txBox="1">
            <a:spLocks noChangeArrowheads="1"/>
          </p:cNvSpPr>
          <p:nvPr/>
        </p:nvSpPr>
        <p:spPr bwMode="auto">
          <a:xfrm>
            <a:off x="0" y="1050925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you believe in the Father, the  Son  and  the   Holy   Ghost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 and tell Him what you want</a:t>
            </a:r>
          </a:p>
        </p:txBody>
      </p:sp>
      <p:sp>
        <p:nvSpPr>
          <p:cNvPr id="1676301" name="Text Box 13"/>
          <p:cNvSpPr txBox="1">
            <a:spLocks noChangeArrowheads="1"/>
          </p:cNvSpPr>
          <p:nvPr/>
        </p:nvSpPr>
        <p:spPr bwMode="auto">
          <a:xfrm>
            <a:off x="0" y="685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02" name="Text Box 14"/>
          <p:cNvSpPr txBox="1">
            <a:spLocks noChangeArrowheads="1"/>
          </p:cNvSpPr>
          <p:nvPr/>
        </p:nvSpPr>
        <p:spPr bwMode="auto">
          <a:xfrm>
            <a:off x="1600200" y="6858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3" name="Text Box 15"/>
          <p:cNvSpPr txBox="1">
            <a:spLocks noChangeArrowheads="1"/>
          </p:cNvSpPr>
          <p:nvPr/>
        </p:nvSpPr>
        <p:spPr bwMode="auto">
          <a:xfrm>
            <a:off x="3505200" y="6858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4343400" y="6858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5" name="Text Box 17"/>
          <p:cNvSpPr txBox="1">
            <a:spLocks noChangeArrowheads="1"/>
          </p:cNvSpPr>
          <p:nvPr/>
        </p:nvSpPr>
        <p:spPr bwMode="auto">
          <a:xfrm>
            <a:off x="5486400" y="6858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   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6" name="Text Box 18"/>
          <p:cNvSpPr txBox="1">
            <a:spLocks noChangeArrowheads="1"/>
          </p:cNvSpPr>
          <p:nvPr/>
        </p:nvSpPr>
        <p:spPr bwMode="auto">
          <a:xfrm>
            <a:off x="7086600" y="685800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1447800" y="2819400"/>
            <a:ext cx="7696200" cy="20574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0" y="1447800"/>
            <a:ext cx="9144000" cy="13716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09" name="Text Box 21"/>
          <p:cNvSpPr txBox="1">
            <a:spLocks noChangeArrowheads="1"/>
          </p:cNvSpPr>
          <p:nvPr/>
        </p:nvSpPr>
        <p:spPr bwMode="auto">
          <a:xfrm>
            <a:off x="0" y="18288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 darkness   comes  your way…      Call Him Up                    He’ll   Brighten up your day…     Call Him Up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10" name="Text Box 22"/>
          <p:cNvSpPr txBox="1">
            <a:spLocks noChangeArrowheads="1"/>
          </p:cNvSpPr>
          <p:nvPr/>
        </p:nvSpPr>
        <p:spPr bwMode="auto">
          <a:xfrm>
            <a:off x="0" y="2514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you believe in the Father, the  Son  and  the   Holy   Ghost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 and tell Him what you want</a:t>
            </a:r>
          </a:p>
        </p:txBody>
      </p:sp>
      <p:sp>
        <p:nvSpPr>
          <p:cNvPr id="1676311" name="Text Box 23"/>
          <p:cNvSpPr txBox="1">
            <a:spLocks noChangeArrowheads="1"/>
          </p:cNvSpPr>
          <p:nvPr/>
        </p:nvSpPr>
        <p:spPr bwMode="auto">
          <a:xfrm>
            <a:off x="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2" name="Text Box 24"/>
          <p:cNvSpPr txBox="1">
            <a:spLocks noChangeArrowheads="1"/>
          </p:cNvSpPr>
          <p:nvPr/>
        </p:nvSpPr>
        <p:spPr bwMode="auto">
          <a:xfrm>
            <a:off x="9144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A7(#(9)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3" name="Text Box 25"/>
          <p:cNvSpPr txBox="1">
            <a:spLocks noChangeArrowheads="1"/>
          </p:cNvSpPr>
          <p:nvPr/>
        </p:nvSpPr>
        <p:spPr bwMode="auto">
          <a:xfrm>
            <a:off x="3352800" y="1447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  </a:t>
            </a:r>
          </a:p>
        </p:txBody>
      </p:sp>
      <p:sp>
        <p:nvSpPr>
          <p:cNvPr id="1676314" name="Text Box 26"/>
          <p:cNvSpPr txBox="1">
            <a:spLocks noChangeArrowheads="1"/>
          </p:cNvSpPr>
          <p:nvPr/>
        </p:nvSpPr>
        <p:spPr bwMode="auto">
          <a:xfrm>
            <a:off x="45720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5" name="Text Box 27"/>
          <p:cNvSpPr txBox="1">
            <a:spLocks noChangeArrowheads="1"/>
          </p:cNvSpPr>
          <p:nvPr/>
        </p:nvSpPr>
        <p:spPr bwMode="auto">
          <a:xfrm>
            <a:off x="55626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6316" name="Text Box 28"/>
          <p:cNvSpPr txBox="1">
            <a:spLocks noChangeArrowheads="1"/>
          </p:cNvSpPr>
          <p:nvPr/>
        </p:nvSpPr>
        <p:spPr bwMode="auto">
          <a:xfrm>
            <a:off x="7620000" y="1447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7" name="Text Box 29"/>
          <p:cNvSpPr txBox="1">
            <a:spLocks noChangeArrowheads="1"/>
          </p:cNvSpPr>
          <p:nvPr/>
        </p:nvSpPr>
        <p:spPr bwMode="auto">
          <a:xfrm>
            <a:off x="0" y="2133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8" name="Text Box 30"/>
          <p:cNvSpPr txBox="1">
            <a:spLocks noChangeArrowheads="1"/>
          </p:cNvSpPr>
          <p:nvPr/>
        </p:nvSpPr>
        <p:spPr bwMode="auto">
          <a:xfrm>
            <a:off x="1600200" y="2133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9" name="Text Box 31"/>
          <p:cNvSpPr txBox="1">
            <a:spLocks noChangeArrowheads="1"/>
          </p:cNvSpPr>
          <p:nvPr/>
        </p:nvSpPr>
        <p:spPr bwMode="auto">
          <a:xfrm>
            <a:off x="3505200" y="21336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0" name="Text Box 32"/>
          <p:cNvSpPr txBox="1">
            <a:spLocks noChangeArrowheads="1"/>
          </p:cNvSpPr>
          <p:nvPr/>
        </p:nvSpPr>
        <p:spPr bwMode="auto">
          <a:xfrm>
            <a:off x="4343400" y="213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21" name="Text Box 33"/>
          <p:cNvSpPr txBox="1">
            <a:spLocks noChangeArrowheads="1"/>
          </p:cNvSpPr>
          <p:nvPr/>
        </p:nvSpPr>
        <p:spPr bwMode="auto">
          <a:xfrm>
            <a:off x="5486400" y="21336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   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22" name="Text Box 34"/>
          <p:cNvSpPr txBox="1">
            <a:spLocks noChangeArrowheads="1"/>
          </p:cNvSpPr>
          <p:nvPr/>
        </p:nvSpPr>
        <p:spPr bwMode="auto">
          <a:xfrm>
            <a:off x="7086600" y="2133600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3" name="Text Box 35"/>
          <p:cNvSpPr txBox="1">
            <a:spLocks noChangeArrowheads="1"/>
          </p:cNvSpPr>
          <p:nvPr/>
        </p:nvSpPr>
        <p:spPr bwMode="auto">
          <a:xfrm>
            <a:off x="1524000" y="3200400"/>
            <a:ext cx="678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Delight   yourself    in the    Lord     and   he   will   give you  the desires  of  your  heart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24" name="Text Box 36"/>
          <p:cNvSpPr txBox="1">
            <a:spLocks noChangeArrowheads="1"/>
          </p:cNvSpPr>
          <p:nvPr/>
        </p:nvSpPr>
        <p:spPr bwMode="auto">
          <a:xfrm>
            <a:off x="1447800" y="38862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Even though sometimes you stumble   even though sometime you fall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25" name="Text Box 37"/>
          <p:cNvSpPr txBox="1">
            <a:spLocks noChangeArrowheads="1"/>
          </p:cNvSpPr>
          <p:nvPr/>
        </p:nvSpPr>
        <p:spPr bwMode="auto">
          <a:xfrm>
            <a:off x="1981200" y="4191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6" name="Text Box 38"/>
          <p:cNvSpPr txBox="1">
            <a:spLocks noChangeArrowheads="1"/>
          </p:cNvSpPr>
          <p:nvPr/>
        </p:nvSpPr>
        <p:spPr bwMode="auto">
          <a:xfrm>
            <a:off x="2895600" y="419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327" name="Text Box 39"/>
          <p:cNvSpPr txBox="1">
            <a:spLocks noChangeArrowheads="1"/>
          </p:cNvSpPr>
          <p:nvPr/>
        </p:nvSpPr>
        <p:spPr bwMode="auto">
          <a:xfrm>
            <a:off x="4343400" y="4191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8" name="Text Box 40"/>
          <p:cNvSpPr txBox="1">
            <a:spLocks noChangeArrowheads="1"/>
          </p:cNvSpPr>
          <p:nvPr/>
        </p:nvSpPr>
        <p:spPr bwMode="auto">
          <a:xfrm>
            <a:off x="1447800" y="35052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9" name="Text Box 41"/>
          <p:cNvSpPr txBox="1">
            <a:spLocks noChangeArrowheads="1"/>
          </p:cNvSpPr>
          <p:nvPr/>
        </p:nvSpPr>
        <p:spPr bwMode="auto">
          <a:xfrm>
            <a:off x="1447800" y="45720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up! And tell Him what you want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30" name="Text Box 42"/>
          <p:cNvSpPr txBox="1">
            <a:spLocks noChangeArrowheads="1"/>
          </p:cNvSpPr>
          <p:nvPr/>
        </p:nvSpPr>
        <p:spPr bwMode="auto">
          <a:xfrm>
            <a:off x="1447800" y="28194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113" name="Rectangle 43"/>
          <p:cNvSpPr>
            <a:spLocks noChangeArrowheads="1"/>
          </p:cNvSpPr>
          <p:nvPr/>
        </p:nvSpPr>
        <p:spPr bwMode="auto">
          <a:xfrm>
            <a:off x="0" y="2819400"/>
            <a:ext cx="14478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Rectangle 44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33" name="Text Box 45"/>
          <p:cNvSpPr txBox="1">
            <a:spLocks noChangeArrowheads="1"/>
          </p:cNvSpPr>
          <p:nvPr/>
        </p:nvSpPr>
        <p:spPr bwMode="auto">
          <a:xfrm>
            <a:off x="0" y="5334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Can’t stop praising His Name      I Just can’t stop Praising His Name    I Just can’t stop Praising His Name     JESUS!</a:t>
            </a:r>
          </a:p>
        </p:txBody>
      </p:sp>
      <p:sp>
        <p:nvSpPr>
          <p:cNvPr id="1676334" name="Text Box 46"/>
          <p:cNvSpPr txBox="1">
            <a:spLocks noChangeArrowheads="1"/>
          </p:cNvSpPr>
          <p:nvPr/>
        </p:nvSpPr>
        <p:spPr bwMode="auto">
          <a:xfrm>
            <a:off x="0" y="4953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5" name="Text Box 47"/>
          <p:cNvSpPr txBox="1">
            <a:spLocks noChangeArrowheads="1"/>
          </p:cNvSpPr>
          <p:nvPr/>
        </p:nvSpPr>
        <p:spPr bwMode="auto">
          <a:xfrm>
            <a:off x="2743200" y="4953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6" name="Text Box 48"/>
          <p:cNvSpPr txBox="1">
            <a:spLocks noChangeArrowheads="1"/>
          </p:cNvSpPr>
          <p:nvPr/>
        </p:nvSpPr>
        <p:spPr bwMode="auto">
          <a:xfrm>
            <a:off x="548640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7" name="Text Box 49"/>
          <p:cNvSpPr txBox="1">
            <a:spLocks noChangeArrowheads="1"/>
          </p:cNvSpPr>
          <p:nvPr/>
        </p:nvSpPr>
        <p:spPr bwMode="auto">
          <a:xfrm>
            <a:off x="7696200" y="4953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8" name="Text Box 50"/>
          <p:cNvSpPr txBox="1">
            <a:spLocks noChangeArrowheads="1"/>
          </p:cNvSpPr>
          <p:nvPr/>
        </p:nvSpPr>
        <p:spPr bwMode="auto">
          <a:xfrm>
            <a:off x="830580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3121" name="Rectangle 51"/>
          <p:cNvSpPr>
            <a:spLocks noChangeArrowheads="1"/>
          </p:cNvSpPr>
          <p:nvPr/>
        </p:nvSpPr>
        <p:spPr bwMode="auto">
          <a:xfrm>
            <a:off x="0" y="5638800"/>
            <a:ext cx="92964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40" name="Text Box 52"/>
          <p:cNvSpPr txBox="1"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 Will Praise the Lord..  I Will Praise The Lord  With my whole heart all of my strength   I will praise the Lord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42" name="Text Box 54"/>
          <p:cNvSpPr txBox="1">
            <a:spLocks noChangeArrowheads="1"/>
          </p:cNvSpPr>
          <p:nvPr/>
        </p:nvSpPr>
        <p:spPr bwMode="auto">
          <a:xfrm>
            <a:off x="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44" name="Text Box 56"/>
          <p:cNvSpPr txBox="1">
            <a:spLocks noChangeArrowheads="1"/>
          </p:cNvSpPr>
          <p:nvPr/>
        </p:nvSpPr>
        <p:spPr bwMode="auto">
          <a:xfrm>
            <a:off x="175260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345" name="Text Box 57"/>
          <p:cNvSpPr txBox="1">
            <a:spLocks noChangeArrowheads="1"/>
          </p:cNvSpPr>
          <p:nvPr/>
        </p:nvSpPr>
        <p:spPr bwMode="auto">
          <a:xfrm>
            <a:off x="4419600" y="594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47" name="Text Box 59"/>
          <p:cNvSpPr txBox="1">
            <a:spLocks noChangeArrowheads="1"/>
          </p:cNvSpPr>
          <p:nvPr/>
        </p:nvSpPr>
        <p:spPr bwMode="auto">
          <a:xfrm>
            <a:off x="678180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54" name="Text Box 66"/>
          <p:cNvSpPr txBox="1">
            <a:spLocks noChangeArrowheads="1"/>
          </p:cNvSpPr>
          <p:nvPr/>
        </p:nvSpPr>
        <p:spPr bwMode="auto">
          <a:xfrm>
            <a:off x="5257800" y="594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82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Gentle hands, guiding me so carefully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Gentle hands, holding on to me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3352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 they lead me down through paths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don’t always understand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have no fear for I’m in gentle hands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819400" y="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 Eb/G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4343400" y="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Db/F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6324600" y="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7467600" y="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2209800" y="1600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Eb/G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449580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Db/F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632460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667000" y="28956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781800" y="2971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200400" y="4191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5791200" y="4191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18288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42672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6934200" y="541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2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29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   you     confess the   Lord…..    Call Him Up                     If you   confess the Lord….          Call Him Up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0" y="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5" name="Text Box 7"/>
          <p:cNvSpPr txBox="1">
            <a:spLocks noChangeArrowheads="1"/>
          </p:cNvSpPr>
          <p:nvPr/>
        </p:nvSpPr>
        <p:spPr bwMode="auto">
          <a:xfrm>
            <a:off x="838200" y="0"/>
            <a:ext cx="1066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A7(#(9)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6" name="Text Box 8"/>
          <p:cNvSpPr txBox="1">
            <a:spLocks noChangeArrowheads="1"/>
          </p:cNvSpPr>
          <p:nvPr/>
        </p:nvSpPr>
        <p:spPr bwMode="auto">
          <a:xfrm>
            <a:off x="2514600" y="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297" name="Text Box 9"/>
          <p:cNvSpPr txBox="1">
            <a:spLocks noChangeArrowheads="1"/>
          </p:cNvSpPr>
          <p:nvPr/>
        </p:nvSpPr>
        <p:spPr bwMode="auto">
          <a:xfrm>
            <a:off x="4191000" y="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298" name="Text Box 10"/>
          <p:cNvSpPr txBox="1">
            <a:spLocks noChangeArrowheads="1"/>
          </p:cNvSpPr>
          <p:nvPr/>
        </p:nvSpPr>
        <p:spPr bwMode="auto">
          <a:xfrm>
            <a:off x="5181600" y="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6299" name="Text Box 11"/>
          <p:cNvSpPr txBox="1">
            <a:spLocks noChangeArrowheads="1"/>
          </p:cNvSpPr>
          <p:nvPr/>
        </p:nvSpPr>
        <p:spPr bwMode="auto">
          <a:xfrm>
            <a:off x="7010400" y="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0" name="Text Box 12"/>
          <p:cNvSpPr txBox="1">
            <a:spLocks noChangeArrowheads="1"/>
          </p:cNvSpPr>
          <p:nvPr/>
        </p:nvSpPr>
        <p:spPr bwMode="auto">
          <a:xfrm>
            <a:off x="0" y="1050925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you believe in the Father, the  Son  and  the   Holy   Ghost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 and tell Him what you want</a:t>
            </a:r>
          </a:p>
        </p:txBody>
      </p:sp>
      <p:sp>
        <p:nvSpPr>
          <p:cNvPr id="1676301" name="Text Box 13"/>
          <p:cNvSpPr txBox="1">
            <a:spLocks noChangeArrowheads="1"/>
          </p:cNvSpPr>
          <p:nvPr/>
        </p:nvSpPr>
        <p:spPr bwMode="auto">
          <a:xfrm>
            <a:off x="0" y="685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02" name="Text Box 14"/>
          <p:cNvSpPr txBox="1">
            <a:spLocks noChangeArrowheads="1"/>
          </p:cNvSpPr>
          <p:nvPr/>
        </p:nvSpPr>
        <p:spPr bwMode="auto">
          <a:xfrm>
            <a:off x="1600200" y="6858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3" name="Text Box 15"/>
          <p:cNvSpPr txBox="1">
            <a:spLocks noChangeArrowheads="1"/>
          </p:cNvSpPr>
          <p:nvPr/>
        </p:nvSpPr>
        <p:spPr bwMode="auto">
          <a:xfrm>
            <a:off x="3505200" y="6858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4343400" y="6858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5" name="Text Box 17"/>
          <p:cNvSpPr txBox="1">
            <a:spLocks noChangeArrowheads="1"/>
          </p:cNvSpPr>
          <p:nvPr/>
        </p:nvSpPr>
        <p:spPr bwMode="auto">
          <a:xfrm>
            <a:off x="5486400" y="6858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   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06" name="Text Box 18"/>
          <p:cNvSpPr txBox="1">
            <a:spLocks noChangeArrowheads="1"/>
          </p:cNvSpPr>
          <p:nvPr/>
        </p:nvSpPr>
        <p:spPr bwMode="auto">
          <a:xfrm>
            <a:off x="7086600" y="685800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1447800" y="2819400"/>
            <a:ext cx="7696200" cy="20574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20"/>
          <p:cNvSpPr>
            <a:spLocks noChangeArrowheads="1"/>
          </p:cNvSpPr>
          <p:nvPr/>
        </p:nvSpPr>
        <p:spPr bwMode="auto">
          <a:xfrm>
            <a:off x="0" y="1447800"/>
            <a:ext cx="9144000" cy="13716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09" name="Text Box 21"/>
          <p:cNvSpPr txBox="1">
            <a:spLocks noChangeArrowheads="1"/>
          </p:cNvSpPr>
          <p:nvPr/>
        </p:nvSpPr>
        <p:spPr bwMode="auto">
          <a:xfrm>
            <a:off x="0" y="18288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 darkness   comes  your way…      Call Him Up                    He’ll   Brighten up your day…     Call Him Up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10" name="Text Box 22"/>
          <p:cNvSpPr txBox="1">
            <a:spLocks noChangeArrowheads="1"/>
          </p:cNvSpPr>
          <p:nvPr/>
        </p:nvSpPr>
        <p:spPr bwMode="auto">
          <a:xfrm>
            <a:off x="0" y="2514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If you believe in the Father, the  Son  and  the   Holy   Ghost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 and tell Him what you want</a:t>
            </a:r>
          </a:p>
        </p:txBody>
      </p:sp>
      <p:sp>
        <p:nvSpPr>
          <p:cNvPr id="1676311" name="Text Box 23"/>
          <p:cNvSpPr txBox="1">
            <a:spLocks noChangeArrowheads="1"/>
          </p:cNvSpPr>
          <p:nvPr/>
        </p:nvSpPr>
        <p:spPr bwMode="auto">
          <a:xfrm>
            <a:off x="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2" name="Text Box 24"/>
          <p:cNvSpPr txBox="1">
            <a:spLocks noChangeArrowheads="1"/>
          </p:cNvSpPr>
          <p:nvPr/>
        </p:nvSpPr>
        <p:spPr bwMode="auto">
          <a:xfrm>
            <a:off x="9144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A7(#(9)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3" name="Text Box 25"/>
          <p:cNvSpPr txBox="1">
            <a:spLocks noChangeArrowheads="1"/>
          </p:cNvSpPr>
          <p:nvPr/>
        </p:nvSpPr>
        <p:spPr bwMode="auto">
          <a:xfrm>
            <a:off x="3352800" y="1447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  </a:t>
            </a:r>
          </a:p>
        </p:txBody>
      </p:sp>
      <p:sp>
        <p:nvSpPr>
          <p:cNvPr id="1676314" name="Text Box 26"/>
          <p:cNvSpPr txBox="1">
            <a:spLocks noChangeArrowheads="1"/>
          </p:cNvSpPr>
          <p:nvPr/>
        </p:nvSpPr>
        <p:spPr bwMode="auto">
          <a:xfrm>
            <a:off x="45720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5" name="Text Box 27"/>
          <p:cNvSpPr txBox="1">
            <a:spLocks noChangeArrowheads="1"/>
          </p:cNvSpPr>
          <p:nvPr/>
        </p:nvSpPr>
        <p:spPr bwMode="auto">
          <a:xfrm>
            <a:off x="5562600" y="14478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A7(#9)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6316" name="Text Box 28"/>
          <p:cNvSpPr txBox="1">
            <a:spLocks noChangeArrowheads="1"/>
          </p:cNvSpPr>
          <p:nvPr/>
        </p:nvSpPr>
        <p:spPr bwMode="auto">
          <a:xfrm>
            <a:off x="7620000" y="1447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7" name="Text Box 29"/>
          <p:cNvSpPr txBox="1">
            <a:spLocks noChangeArrowheads="1"/>
          </p:cNvSpPr>
          <p:nvPr/>
        </p:nvSpPr>
        <p:spPr bwMode="auto">
          <a:xfrm>
            <a:off x="0" y="2133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18" name="Text Box 30"/>
          <p:cNvSpPr txBox="1">
            <a:spLocks noChangeArrowheads="1"/>
          </p:cNvSpPr>
          <p:nvPr/>
        </p:nvSpPr>
        <p:spPr bwMode="auto">
          <a:xfrm>
            <a:off x="1600200" y="2133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19" name="Text Box 31"/>
          <p:cNvSpPr txBox="1">
            <a:spLocks noChangeArrowheads="1"/>
          </p:cNvSpPr>
          <p:nvPr/>
        </p:nvSpPr>
        <p:spPr bwMode="auto">
          <a:xfrm>
            <a:off x="3505200" y="21336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0" name="Text Box 32"/>
          <p:cNvSpPr txBox="1">
            <a:spLocks noChangeArrowheads="1"/>
          </p:cNvSpPr>
          <p:nvPr/>
        </p:nvSpPr>
        <p:spPr bwMode="auto">
          <a:xfrm>
            <a:off x="4343400" y="213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Eb9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21" name="Text Box 33"/>
          <p:cNvSpPr txBox="1">
            <a:spLocks noChangeArrowheads="1"/>
          </p:cNvSpPr>
          <p:nvPr/>
        </p:nvSpPr>
        <p:spPr bwMode="auto">
          <a:xfrm>
            <a:off x="5486400" y="21336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   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22" name="Text Box 34"/>
          <p:cNvSpPr txBox="1">
            <a:spLocks noChangeArrowheads="1"/>
          </p:cNvSpPr>
          <p:nvPr/>
        </p:nvSpPr>
        <p:spPr bwMode="auto">
          <a:xfrm>
            <a:off x="7086600" y="2133600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3" name="Text Box 35"/>
          <p:cNvSpPr txBox="1">
            <a:spLocks noChangeArrowheads="1"/>
          </p:cNvSpPr>
          <p:nvPr/>
        </p:nvSpPr>
        <p:spPr bwMode="auto">
          <a:xfrm>
            <a:off x="1524000" y="3200400"/>
            <a:ext cx="678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Delight   yourself    in the    Lord     and   he   will   give you  the desires  of  your  heart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24" name="Text Box 36"/>
          <p:cNvSpPr txBox="1">
            <a:spLocks noChangeArrowheads="1"/>
          </p:cNvSpPr>
          <p:nvPr/>
        </p:nvSpPr>
        <p:spPr bwMode="auto">
          <a:xfrm>
            <a:off x="1447800" y="38862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Even though sometimes you stumble   even though sometime you fall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25" name="Text Box 37"/>
          <p:cNvSpPr txBox="1">
            <a:spLocks noChangeArrowheads="1"/>
          </p:cNvSpPr>
          <p:nvPr/>
        </p:nvSpPr>
        <p:spPr bwMode="auto">
          <a:xfrm>
            <a:off x="1981200" y="4191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6" name="Text Box 38"/>
          <p:cNvSpPr txBox="1">
            <a:spLocks noChangeArrowheads="1"/>
          </p:cNvSpPr>
          <p:nvPr/>
        </p:nvSpPr>
        <p:spPr bwMode="auto">
          <a:xfrm>
            <a:off x="2895600" y="419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327" name="Text Box 39"/>
          <p:cNvSpPr txBox="1">
            <a:spLocks noChangeArrowheads="1"/>
          </p:cNvSpPr>
          <p:nvPr/>
        </p:nvSpPr>
        <p:spPr bwMode="auto">
          <a:xfrm>
            <a:off x="4343400" y="4191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  Bbmaj7  Gm7 Dm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8" name="Text Box 40"/>
          <p:cNvSpPr txBox="1">
            <a:spLocks noChangeArrowheads="1"/>
          </p:cNvSpPr>
          <p:nvPr/>
        </p:nvSpPr>
        <p:spPr bwMode="auto">
          <a:xfrm>
            <a:off x="1447800" y="35052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29" name="Text Box 41"/>
          <p:cNvSpPr txBox="1">
            <a:spLocks noChangeArrowheads="1"/>
          </p:cNvSpPr>
          <p:nvPr/>
        </p:nvSpPr>
        <p:spPr bwMode="auto">
          <a:xfrm>
            <a:off x="1447800" y="45720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 Him up! And tell Him what you want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30" name="Text Box 42"/>
          <p:cNvSpPr txBox="1">
            <a:spLocks noChangeArrowheads="1"/>
          </p:cNvSpPr>
          <p:nvPr/>
        </p:nvSpPr>
        <p:spPr bwMode="auto">
          <a:xfrm>
            <a:off x="1447800" y="28194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089" name="Rectangle 43"/>
          <p:cNvSpPr>
            <a:spLocks noChangeArrowheads="1"/>
          </p:cNvSpPr>
          <p:nvPr/>
        </p:nvSpPr>
        <p:spPr bwMode="auto">
          <a:xfrm>
            <a:off x="0" y="2819400"/>
            <a:ext cx="14478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Rectangle 44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33" name="Text Box 45"/>
          <p:cNvSpPr txBox="1">
            <a:spLocks noChangeArrowheads="1"/>
          </p:cNvSpPr>
          <p:nvPr/>
        </p:nvSpPr>
        <p:spPr bwMode="auto">
          <a:xfrm>
            <a:off x="0" y="5334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Can’t stop praising His Name      I Just can’t stop Praising His Name    I Just can’t stop Praising His Name     JESUS!</a:t>
            </a:r>
          </a:p>
        </p:txBody>
      </p:sp>
      <p:sp>
        <p:nvSpPr>
          <p:cNvPr id="1676334" name="Text Box 46"/>
          <p:cNvSpPr txBox="1">
            <a:spLocks noChangeArrowheads="1"/>
          </p:cNvSpPr>
          <p:nvPr/>
        </p:nvSpPr>
        <p:spPr bwMode="auto">
          <a:xfrm>
            <a:off x="0" y="4953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5" name="Text Box 47"/>
          <p:cNvSpPr txBox="1">
            <a:spLocks noChangeArrowheads="1"/>
          </p:cNvSpPr>
          <p:nvPr/>
        </p:nvSpPr>
        <p:spPr bwMode="auto">
          <a:xfrm>
            <a:off x="2743200" y="4953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6" name="Text Box 48"/>
          <p:cNvSpPr txBox="1">
            <a:spLocks noChangeArrowheads="1"/>
          </p:cNvSpPr>
          <p:nvPr/>
        </p:nvSpPr>
        <p:spPr bwMode="auto">
          <a:xfrm>
            <a:off x="548640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7" name="Text Box 49"/>
          <p:cNvSpPr txBox="1">
            <a:spLocks noChangeArrowheads="1"/>
          </p:cNvSpPr>
          <p:nvPr/>
        </p:nvSpPr>
        <p:spPr bwMode="auto">
          <a:xfrm>
            <a:off x="7696200" y="4953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38" name="Text Box 50"/>
          <p:cNvSpPr txBox="1">
            <a:spLocks noChangeArrowheads="1"/>
          </p:cNvSpPr>
          <p:nvPr/>
        </p:nvSpPr>
        <p:spPr bwMode="auto">
          <a:xfrm>
            <a:off x="830580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2097" name="Rectangle 51"/>
          <p:cNvSpPr>
            <a:spLocks noChangeArrowheads="1"/>
          </p:cNvSpPr>
          <p:nvPr/>
        </p:nvSpPr>
        <p:spPr bwMode="auto">
          <a:xfrm>
            <a:off x="0" y="5638800"/>
            <a:ext cx="92964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40" name="Text Box 52"/>
          <p:cNvSpPr txBox="1"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 Will Praise the Lord..  I Will Praise The Lord  With my whole heart all of my strength   I will praise the Lord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6342" name="Text Box 54"/>
          <p:cNvSpPr txBox="1">
            <a:spLocks noChangeArrowheads="1"/>
          </p:cNvSpPr>
          <p:nvPr/>
        </p:nvSpPr>
        <p:spPr bwMode="auto">
          <a:xfrm>
            <a:off x="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44" name="Text Box 56"/>
          <p:cNvSpPr txBox="1">
            <a:spLocks noChangeArrowheads="1"/>
          </p:cNvSpPr>
          <p:nvPr/>
        </p:nvSpPr>
        <p:spPr bwMode="auto">
          <a:xfrm>
            <a:off x="175260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6345" name="Text Box 57"/>
          <p:cNvSpPr txBox="1">
            <a:spLocks noChangeArrowheads="1"/>
          </p:cNvSpPr>
          <p:nvPr/>
        </p:nvSpPr>
        <p:spPr bwMode="auto">
          <a:xfrm>
            <a:off x="4419600" y="594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6347" name="Text Box 59"/>
          <p:cNvSpPr txBox="1">
            <a:spLocks noChangeArrowheads="1"/>
          </p:cNvSpPr>
          <p:nvPr/>
        </p:nvSpPr>
        <p:spPr bwMode="auto">
          <a:xfrm>
            <a:off x="6781800" y="5943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6354" name="Text Box 66"/>
          <p:cNvSpPr txBox="1">
            <a:spLocks noChangeArrowheads="1"/>
          </p:cNvSpPr>
          <p:nvPr/>
        </p:nvSpPr>
        <p:spPr bwMode="auto">
          <a:xfrm>
            <a:off x="5257800" y="5943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8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-15875" y="1804988"/>
            <a:ext cx="9144000" cy="1119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75" name="Rectangle 49"/>
          <p:cNvSpPr>
            <a:spLocks noChangeArrowheads="1"/>
          </p:cNvSpPr>
          <p:nvPr/>
        </p:nvSpPr>
        <p:spPr bwMode="auto">
          <a:xfrm>
            <a:off x="-6350" y="2928938"/>
            <a:ext cx="9144000" cy="11207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-15875" y="685800"/>
            <a:ext cx="9144000" cy="11191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-15875" y="24796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the King of kings,        He’s Lord of lords          Jesus Christ is Lord Forever!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2700" y="3648075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the Prince of Peace,     He’s the Great I Am       Jesus Christ is Lord Forever!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-3175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816225" y="21415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07025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854825" y="2141538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7867650" y="21415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588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820988" y="3267075"/>
            <a:ext cx="5334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411788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59588" y="3267075"/>
            <a:ext cx="4953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872413" y="32670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-15875" y="14049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Every knee shall bow and every tongue confess  that Jesus Christ is Lord Forever!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-15875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803525" y="10048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394325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842125" y="1004888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7854950" y="1004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-15875" y="676275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1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-6350" y="1828800"/>
            <a:ext cx="1143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2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4763" y="2952750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Verse: 2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98" name="Rectangle 51"/>
          <p:cNvSpPr>
            <a:spLocks noChangeArrowheads="1"/>
          </p:cNvSpPr>
          <p:nvPr/>
        </p:nvSpPr>
        <p:spPr bwMode="auto">
          <a:xfrm>
            <a:off x="-6350" y="4049713"/>
            <a:ext cx="9144000" cy="1168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44"/>
          <p:cNvSpPr>
            <a:spLocks noChangeArrowheads="1"/>
          </p:cNvSpPr>
          <p:nvPr/>
        </p:nvSpPr>
        <p:spPr bwMode="auto">
          <a:xfrm>
            <a:off x="-3175" y="5229225"/>
            <a:ext cx="9169400" cy="1158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-6350" y="4837113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Can’t stop praising His Name      I Just can’t stop Praising His Name    I Just can’t stop Praising His Name     JESUS!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-6350" y="4456113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2736850" y="4456113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480050" y="4456113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7689850" y="4456113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8299450" y="4456113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-42863" y="6067425"/>
            <a:ext cx="91440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 Will Praise the Lord..     I Will Praise The Lord   With my whole heart all of my strength   I will praise the Lord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7938" y="5670550"/>
            <a:ext cx="5429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1893888" y="56864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4529138" y="5686425"/>
            <a:ext cx="565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6837363" y="5673725"/>
            <a:ext cx="5127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17463" y="5305425"/>
            <a:ext cx="1143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Bridge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22225" y="4125913"/>
            <a:ext cx="1143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Chorus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13" name="Rectangle 2"/>
          <p:cNvSpPr>
            <a:spLocks noChangeArrowheads="1"/>
          </p:cNvSpPr>
          <p:nvPr/>
        </p:nvSpPr>
        <p:spPr bwMode="auto">
          <a:xfrm>
            <a:off x="0" y="0"/>
            <a:ext cx="9167813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52600" y="3581400"/>
            <a:ext cx="5562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 Him Up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52600" y="3581400"/>
            <a:ext cx="5562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 Him Up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1588" y="2244725"/>
            <a:ext cx="9128126" cy="160813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588" y="638175"/>
            <a:ext cx="9117013" cy="16065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17463" y="10906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Like the woman with the issue of  blood           we press in,        we   press in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923925" y="7556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497138" y="75882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3563938" y="758825"/>
            <a:ext cx="630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4135438" y="75565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5311775" y="755650"/>
            <a:ext cx="515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5953125" y="75882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7373938" y="733425"/>
            <a:ext cx="706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8083550" y="73342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923925" y="14906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801938" y="1497013"/>
            <a:ext cx="7175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Eb/G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867150" y="1497013"/>
            <a:ext cx="630238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5713413" y="1500188"/>
            <a:ext cx="477837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180138" y="1511300"/>
            <a:ext cx="706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7726363" y="1511300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8240713" y="1508125"/>
            <a:ext cx="782637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938" y="1844675"/>
            <a:ext cx="91233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Like the blind man     who waited patiently        we press in      through the crowd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02138" y="1500188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30250" y="23145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576388" y="2314575"/>
            <a:ext cx="6683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24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500438" y="23145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25" name="Text Box 7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914900" y="2314575"/>
            <a:ext cx="7096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26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5600700" y="23145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551738" y="23145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1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06875" y="231457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29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8377238" y="23145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-4763" y="268446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Then suddenly         a touch from heaven            Jesus   came  and rescued me</a:t>
            </a:r>
          </a:p>
        </p:txBody>
      </p:sp>
      <p:sp>
        <p:nvSpPr>
          <p:cNvPr id="31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33425" y="308451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579563" y="3084513"/>
            <a:ext cx="668337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33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503613" y="3084513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34" name="Text Box 7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918075" y="3084513"/>
            <a:ext cx="709613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35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5603875" y="3084513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554913" y="308451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1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10050" y="3084513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-1588" y="34528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Then suddenly         a touch from heaven            Jesus   came  and set me free</a:t>
            </a:r>
          </a:p>
        </p:txBody>
      </p:sp>
      <p:sp>
        <p:nvSpPr>
          <p:cNvPr id="2087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675330"/>
          <p:cNvSpPr>
            <a:spLocks noChangeArrowheads="1"/>
          </p:cNvSpPr>
          <p:nvPr/>
        </p:nvSpPr>
        <p:spPr bwMode="auto">
          <a:xfrm>
            <a:off x="0" y="4495800"/>
            <a:ext cx="9144000" cy="1828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1675329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5268" name="TextBox 1675267"/>
          <p:cNvSpPr txBox="1">
            <a:spLocks noChangeArrowheads="1"/>
          </p:cNvSpPr>
          <p:nvPr/>
        </p:nvSpPr>
        <p:spPr bwMode="auto">
          <a:xfrm>
            <a:off x="0" y="304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Blessing and honor,       Glory and power          Be unto the Ancient of Days</a:t>
            </a:r>
          </a:p>
        </p:txBody>
      </p:sp>
      <p:sp>
        <p:nvSpPr>
          <p:cNvPr id="1675269" name="TextBox 1675268"/>
          <p:cNvSpPr txBox="1">
            <a:spLocks noChangeArrowheads="1"/>
          </p:cNvSpPr>
          <p:nvPr/>
        </p:nvSpPr>
        <p:spPr bwMode="auto">
          <a:xfrm>
            <a:off x="0" y="2057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 tongue in heaven and earth       Shall declare your glory,</a:t>
            </a:r>
          </a:p>
        </p:txBody>
      </p:sp>
      <p:sp>
        <p:nvSpPr>
          <p:cNvPr id="1675274" name="TextBox 1675273"/>
          <p:cNvSpPr txBox="1">
            <a:spLocks noChangeArrowheads="1"/>
          </p:cNvSpPr>
          <p:nvPr/>
        </p:nvSpPr>
        <p:spPr bwMode="auto">
          <a:xfrm>
            <a:off x="1524000" y="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75" name="TextBox 1675274"/>
          <p:cNvSpPr txBox="1">
            <a:spLocks noChangeArrowheads="1"/>
          </p:cNvSpPr>
          <p:nvPr/>
        </p:nvSpPr>
        <p:spPr bwMode="auto">
          <a:xfrm>
            <a:off x="2743200" y="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77" name="TextBox 1675276"/>
          <p:cNvSpPr txBox="1">
            <a:spLocks noChangeArrowheads="1"/>
          </p:cNvSpPr>
          <p:nvPr/>
        </p:nvSpPr>
        <p:spPr bwMode="auto">
          <a:xfrm>
            <a:off x="7391400" y="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    Bm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1" name="TextBox 1675280"/>
          <p:cNvSpPr txBox="1">
            <a:spLocks noChangeArrowheads="1"/>
          </p:cNvSpPr>
          <p:nvPr/>
        </p:nvSpPr>
        <p:spPr bwMode="auto">
          <a:xfrm>
            <a:off x="7467600" y="685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2" name="TextBox 1675281"/>
          <p:cNvSpPr txBox="1">
            <a:spLocks noChangeArrowheads="1"/>
          </p:cNvSpPr>
          <p:nvPr/>
        </p:nvSpPr>
        <p:spPr bwMode="auto">
          <a:xfrm>
            <a:off x="2057400" y="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6" name="TextBox 1675285"/>
          <p:cNvSpPr txBox="1">
            <a:spLocks noChangeArrowheads="1"/>
          </p:cNvSpPr>
          <p:nvPr/>
        </p:nvSpPr>
        <p:spPr bwMode="auto">
          <a:xfrm>
            <a:off x="6629400" y="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A2/C#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7" name="TextBox 1675286"/>
          <p:cNvSpPr txBox="1">
            <a:spLocks noChangeArrowheads="1"/>
          </p:cNvSpPr>
          <p:nvPr/>
        </p:nvSpPr>
        <p:spPr bwMode="auto">
          <a:xfrm>
            <a:off x="6629400" y="685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A2/C#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8" name="TextBox 1675287"/>
          <p:cNvSpPr txBox="1">
            <a:spLocks noChangeArrowheads="1"/>
          </p:cNvSpPr>
          <p:nvPr/>
        </p:nvSpPr>
        <p:spPr bwMode="auto">
          <a:xfrm>
            <a:off x="8229600" y="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A2/C#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89" name="TextBox 1675288"/>
          <p:cNvSpPr txBox="1">
            <a:spLocks noChangeArrowheads="1"/>
          </p:cNvSpPr>
          <p:nvPr/>
        </p:nvSpPr>
        <p:spPr bwMode="auto">
          <a:xfrm>
            <a:off x="4953000" y="685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Bm7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0" name="TextBox 1675289"/>
          <p:cNvSpPr txBox="1">
            <a:spLocks noChangeArrowheads="1"/>
          </p:cNvSpPr>
          <p:nvPr/>
        </p:nvSpPr>
        <p:spPr bwMode="auto">
          <a:xfrm>
            <a:off x="0" y="9906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every nation,        All of creation         Bow before the Ancient of Days</a:t>
            </a:r>
          </a:p>
        </p:txBody>
      </p:sp>
      <p:sp>
        <p:nvSpPr>
          <p:cNvPr id="1675291" name="TextBox 1675290"/>
          <p:cNvSpPr txBox="1">
            <a:spLocks noChangeArrowheads="1"/>
          </p:cNvSpPr>
          <p:nvPr/>
        </p:nvSpPr>
        <p:spPr bwMode="auto">
          <a:xfrm>
            <a:off x="3429000" y="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2" name="TextBox 1675291"/>
          <p:cNvSpPr txBox="1">
            <a:spLocks noChangeArrowheads="1"/>
          </p:cNvSpPr>
          <p:nvPr/>
        </p:nvSpPr>
        <p:spPr bwMode="auto">
          <a:xfrm>
            <a:off x="4648200" y="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3" name="TextBox 1675292"/>
          <p:cNvSpPr txBox="1">
            <a:spLocks noChangeArrowheads="1"/>
          </p:cNvSpPr>
          <p:nvPr/>
        </p:nvSpPr>
        <p:spPr bwMode="auto">
          <a:xfrm>
            <a:off x="3886200" y="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4" name="TextBox 1675293"/>
          <p:cNvSpPr txBox="1">
            <a:spLocks noChangeArrowheads="1"/>
          </p:cNvSpPr>
          <p:nvPr/>
        </p:nvSpPr>
        <p:spPr bwMode="auto">
          <a:xfrm>
            <a:off x="1447800" y="685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5" name="TextBox 1675294"/>
          <p:cNvSpPr txBox="1">
            <a:spLocks noChangeArrowheads="1"/>
          </p:cNvSpPr>
          <p:nvPr/>
        </p:nvSpPr>
        <p:spPr bwMode="auto">
          <a:xfrm>
            <a:off x="2667000" y="685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6" name="TextBox 1675295"/>
          <p:cNvSpPr txBox="1">
            <a:spLocks noChangeArrowheads="1"/>
          </p:cNvSpPr>
          <p:nvPr/>
        </p:nvSpPr>
        <p:spPr bwMode="auto">
          <a:xfrm>
            <a:off x="1981200" y="685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7" name="TextBox 1675296"/>
          <p:cNvSpPr txBox="1">
            <a:spLocks noChangeArrowheads="1"/>
          </p:cNvSpPr>
          <p:nvPr/>
        </p:nvSpPr>
        <p:spPr bwMode="auto">
          <a:xfrm>
            <a:off x="3276600" y="685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8" name="TextBox 1675297"/>
          <p:cNvSpPr txBox="1">
            <a:spLocks noChangeArrowheads="1"/>
          </p:cNvSpPr>
          <p:nvPr/>
        </p:nvSpPr>
        <p:spPr bwMode="auto">
          <a:xfrm>
            <a:off x="4495800" y="685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299" name="TextBox 1675298"/>
          <p:cNvSpPr txBox="1">
            <a:spLocks noChangeArrowheads="1"/>
          </p:cNvSpPr>
          <p:nvPr/>
        </p:nvSpPr>
        <p:spPr bwMode="auto">
          <a:xfrm>
            <a:off x="3810000" y="685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0" name="TextBox 1675299"/>
          <p:cNvSpPr txBox="1">
            <a:spLocks noChangeArrowheads="1"/>
          </p:cNvSpPr>
          <p:nvPr/>
        </p:nvSpPr>
        <p:spPr bwMode="auto">
          <a:xfrm>
            <a:off x="0" y="26670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 knee will bow at Your throne                 In worship,</a:t>
            </a:r>
          </a:p>
        </p:txBody>
      </p:sp>
      <p:sp>
        <p:nvSpPr>
          <p:cNvPr id="1675301" name="TextBox 1675300"/>
          <p:cNvSpPr txBox="1">
            <a:spLocks noChangeArrowheads="1"/>
          </p:cNvSpPr>
          <p:nvPr/>
        </p:nvSpPr>
        <p:spPr bwMode="auto">
          <a:xfrm>
            <a:off x="0" y="32766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You will be exalted oh God         And your kingdom shall not pass away          Oh Ancient of Days</a:t>
            </a:r>
          </a:p>
        </p:txBody>
      </p:sp>
      <p:sp>
        <p:nvSpPr>
          <p:cNvPr id="1675302" name="TextBox 1675301"/>
          <p:cNvSpPr txBox="1">
            <a:spLocks noChangeArrowheads="1"/>
          </p:cNvSpPr>
          <p:nvPr/>
        </p:nvSpPr>
        <p:spPr bwMode="auto">
          <a:xfrm>
            <a:off x="2057400" y="17526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3" name="TextBox 1675302"/>
          <p:cNvSpPr txBox="1">
            <a:spLocks noChangeArrowheads="1"/>
          </p:cNvSpPr>
          <p:nvPr/>
        </p:nvSpPr>
        <p:spPr bwMode="auto">
          <a:xfrm>
            <a:off x="3352800" y="1752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4" name="TextBox 1675303"/>
          <p:cNvSpPr txBox="1">
            <a:spLocks noChangeArrowheads="1"/>
          </p:cNvSpPr>
          <p:nvPr/>
        </p:nvSpPr>
        <p:spPr bwMode="auto">
          <a:xfrm>
            <a:off x="4343400" y="17526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5" name="TextBox 1675304"/>
          <p:cNvSpPr txBox="1">
            <a:spLocks noChangeArrowheads="1"/>
          </p:cNvSpPr>
          <p:nvPr/>
        </p:nvSpPr>
        <p:spPr bwMode="auto">
          <a:xfrm>
            <a:off x="5410200" y="17526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D/F#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6" name="TextBox 1675305"/>
          <p:cNvSpPr txBox="1">
            <a:spLocks noChangeArrowheads="1"/>
          </p:cNvSpPr>
          <p:nvPr/>
        </p:nvSpPr>
        <p:spPr bwMode="auto">
          <a:xfrm>
            <a:off x="3429000" y="2362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Em7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7" name="TextBox 1675306"/>
          <p:cNvSpPr txBox="1">
            <a:spLocks noChangeArrowheads="1"/>
          </p:cNvSpPr>
          <p:nvPr/>
        </p:nvSpPr>
        <p:spPr bwMode="auto">
          <a:xfrm>
            <a:off x="2209800" y="23622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8" name="TextBox 1675307"/>
          <p:cNvSpPr txBox="1">
            <a:spLocks noChangeArrowheads="1"/>
          </p:cNvSpPr>
          <p:nvPr/>
        </p:nvSpPr>
        <p:spPr bwMode="auto">
          <a:xfrm>
            <a:off x="5638800" y="2362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D/F#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09" name="TextBox 1675308"/>
          <p:cNvSpPr txBox="1">
            <a:spLocks noChangeArrowheads="1"/>
          </p:cNvSpPr>
          <p:nvPr/>
        </p:nvSpPr>
        <p:spPr bwMode="auto">
          <a:xfrm>
            <a:off x="6248400" y="23622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F#m7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0" name="TextBox 1675309"/>
          <p:cNvSpPr txBox="1">
            <a:spLocks noChangeArrowheads="1"/>
          </p:cNvSpPr>
          <p:nvPr/>
        </p:nvSpPr>
        <p:spPr bwMode="auto">
          <a:xfrm>
            <a:off x="533400" y="2971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1" name="TextBox 1675310"/>
          <p:cNvSpPr txBox="1">
            <a:spLocks noChangeArrowheads="1"/>
          </p:cNvSpPr>
          <p:nvPr/>
        </p:nvSpPr>
        <p:spPr bwMode="auto">
          <a:xfrm>
            <a:off x="1524000" y="2971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Em7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2" name="TextBox 1675311"/>
          <p:cNvSpPr txBox="1">
            <a:spLocks noChangeArrowheads="1"/>
          </p:cNvSpPr>
          <p:nvPr/>
        </p:nvSpPr>
        <p:spPr bwMode="auto">
          <a:xfrm>
            <a:off x="2438400" y="2971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3" name="TextBox 1675312"/>
          <p:cNvSpPr txBox="1">
            <a:spLocks noChangeArrowheads="1"/>
          </p:cNvSpPr>
          <p:nvPr/>
        </p:nvSpPr>
        <p:spPr bwMode="auto">
          <a:xfrm>
            <a:off x="4114800" y="2971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D/F#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4" name="TextBox 1675313"/>
          <p:cNvSpPr txBox="1">
            <a:spLocks noChangeArrowheads="1"/>
          </p:cNvSpPr>
          <p:nvPr/>
        </p:nvSpPr>
        <p:spPr bwMode="auto">
          <a:xfrm>
            <a:off x="5105400" y="2971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Em7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5" name="TextBox 1675314"/>
          <p:cNvSpPr txBox="1">
            <a:spLocks noChangeArrowheads="1"/>
          </p:cNvSpPr>
          <p:nvPr/>
        </p:nvSpPr>
        <p:spPr bwMode="auto">
          <a:xfrm>
            <a:off x="6019800" y="2971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6" name="TextBox 1675315"/>
          <p:cNvSpPr txBox="1">
            <a:spLocks noChangeArrowheads="1"/>
          </p:cNvSpPr>
          <p:nvPr/>
        </p:nvSpPr>
        <p:spPr bwMode="auto">
          <a:xfrm>
            <a:off x="7239000" y="2971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G/A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7" name="TextBox 1675316"/>
          <p:cNvSpPr txBox="1">
            <a:spLocks noChangeArrowheads="1"/>
          </p:cNvSpPr>
          <p:nvPr/>
        </p:nvSpPr>
        <p:spPr bwMode="auto">
          <a:xfrm>
            <a:off x="8153400" y="2971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  Dsus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18" name="TextBox 1675317"/>
          <p:cNvSpPr txBox="1">
            <a:spLocks noChangeArrowheads="1"/>
          </p:cNvSpPr>
          <p:nvPr/>
        </p:nvSpPr>
        <p:spPr bwMode="auto">
          <a:xfrm>
            <a:off x="0" y="49530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Your kingdom shall reign over all the earth             Sing unto the Ancient of Days</a:t>
            </a:r>
          </a:p>
        </p:txBody>
      </p:sp>
      <p:sp>
        <p:nvSpPr>
          <p:cNvPr id="1675319" name="TextBox 1675318"/>
          <p:cNvSpPr txBox="1">
            <a:spLocks noChangeArrowheads="1"/>
          </p:cNvSpPr>
          <p:nvPr/>
        </p:nvSpPr>
        <p:spPr bwMode="auto">
          <a:xfrm>
            <a:off x="0" y="5638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 none can compare to Your matchless worth             Sing unto the Ancient of Days</a:t>
            </a:r>
          </a:p>
        </p:txBody>
      </p:sp>
      <p:sp>
        <p:nvSpPr>
          <p:cNvPr id="1675320" name="TextBox 1675319"/>
          <p:cNvSpPr txBox="1">
            <a:spLocks noChangeArrowheads="1"/>
          </p:cNvSpPr>
          <p:nvPr/>
        </p:nvSpPr>
        <p:spPr bwMode="auto">
          <a:xfrm>
            <a:off x="1828800" y="46482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1" name="TextBox 1675320"/>
          <p:cNvSpPr txBox="1">
            <a:spLocks noChangeArrowheads="1"/>
          </p:cNvSpPr>
          <p:nvPr/>
        </p:nvSpPr>
        <p:spPr bwMode="auto">
          <a:xfrm>
            <a:off x="5181600" y="4648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2" name="TextBox 1675321"/>
          <p:cNvSpPr txBox="1">
            <a:spLocks noChangeArrowheads="1"/>
          </p:cNvSpPr>
          <p:nvPr/>
        </p:nvSpPr>
        <p:spPr bwMode="auto">
          <a:xfrm>
            <a:off x="5715000" y="4648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3" name="TextBox 1675322"/>
          <p:cNvSpPr txBox="1">
            <a:spLocks noChangeArrowheads="1"/>
          </p:cNvSpPr>
          <p:nvPr/>
        </p:nvSpPr>
        <p:spPr bwMode="auto">
          <a:xfrm>
            <a:off x="6400800" y="46482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Am/D  C/D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4" name="TextBox 1675323"/>
          <p:cNvSpPr txBox="1">
            <a:spLocks noChangeArrowheads="1"/>
          </p:cNvSpPr>
          <p:nvPr/>
        </p:nvSpPr>
        <p:spPr bwMode="auto">
          <a:xfrm>
            <a:off x="7772400" y="46482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 (no3rd)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5" name="TextBox 1675324"/>
          <p:cNvSpPr txBox="1">
            <a:spLocks noChangeArrowheads="1"/>
          </p:cNvSpPr>
          <p:nvPr/>
        </p:nvSpPr>
        <p:spPr bwMode="auto">
          <a:xfrm>
            <a:off x="1828800" y="5257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6" name="TextBox 1675325"/>
          <p:cNvSpPr txBox="1">
            <a:spLocks noChangeArrowheads="1"/>
          </p:cNvSpPr>
          <p:nvPr/>
        </p:nvSpPr>
        <p:spPr bwMode="auto">
          <a:xfrm>
            <a:off x="5181600" y="5257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7" name="TextBox 1675326"/>
          <p:cNvSpPr txBox="1">
            <a:spLocks noChangeArrowheads="1"/>
          </p:cNvSpPr>
          <p:nvPr/>
        </p:nvSpPr>
        <p:spPr bwMode="auto">
          <a:xfrm>
            <a:off x="5715000" y="5257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G/D</a:t>
            </a:r>
            <a:endParaRPr lang="en-US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8" name="TextBox 1675327"/>
          <p:cNvSpPr txBox="1">
            <a:spLocks noChangeArrowheads="1"/>
          </p:cNvSpPr>
          <p:nvPr/>
        </p:nvSpPr>
        <p:spPr bwMode="auto">
          <a:xfrm>
            <a:off x="6400800" y="52578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Am/D  C/D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5329" name="TextBox 1675328"/>
          <p:cNvSpPr txBox="1">
            <a:spLocks noChangeArrowheads="1"/>
          </p:cNvSpPr>
          <p:nvPr/>
        </p:nvSpPr>
        <p:spPr bwMode="auto">
          <a:xfrm>
            <a:off x="7772400" y="52578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 (no3rd)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2225" y="2152650"/>
            <a:ext cx="9175750" cy="22669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-20638" y="0"/>
            <a:ext cx="9174163" cy="2152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302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Halle----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-------------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jah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Jesus is alive</a:t>
            </a:r>
          </a:p>
        </p:txBody>
      </p:sp>
      <p:sp>
        <p:nvSpPr>
          <p:cNvPr id="1672196" name="Rectangle 4"/>
          <p:cNvSpPr>
            <a:spLocks noChangeArrowheads="1"/>
          </p:cNvSpPr>
          <p:nvPr/>
        </p:nvSpPr>
        <p:spPr bwMode="auto">
          <a:xfrm>
            <a:off x="0" y="1046163"/>
            <a:ext cx="9144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death has lost its victory  and the grave  has been denied</a:t>
            </a:r>
          </a:p>
        </p:txBody>
      </p:sp>
      <p:sp>
        <p:nvSpPr>
          <p:cNvPr id="1672197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Jesus    lives  for----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He’s   alive-----------------,    He’s   alive!</a:t>
            </a:r>
          </a:p>
        </p:txBody>
      </p:sp>
      <p:sp>
        <p:nvSpPr>
          <p:cNvPr id="1672199" name="Rectangle 7"/>
          <p:cNvSpPr>
            <a:spLocks noChangeArrowheads="1"/>
          </p:cNvSpPr>
          <p:nvPr/>
        </p:nvSpPr>
        <p:spPr bwMode="auto">
          <a:xfrm>
            <a:off x="-9525" y="2543175"/>
            <a:ext cx="915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the Alpha and Omega, the First and Last is He</a:t>
            </a:r>
          </a:p>
        </p:txBody>
      </p:sp>
      <p:sp>
        <p:nvSpPr>
          <p:cNvPr id="1672201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11113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2" name="Text 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31863" y="1111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3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447800" y="11113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4" name="Text Box 1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0" y="11113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1672205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76600" y="1111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/D      </a:t>
            </a:r>
          </a:p>
        </p:txBody>
      </p:sp>
      <p:sp>
        <p:nvSpPr>
          <p:cNvPr id="1672206" name="Text Box 1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-20638" y="746125"/>
            <a:ext cx="952501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7" name="Text Box 1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619500" y="74612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8" name="Text Box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310063" y="74612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C/E      </a:t>
            </a:r>
          </a:p>
        </p:txBody>
      </p:sp>
      <p:sp>
        <p:nvSpPr>
          <p:cNvPr id="1672209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394325" y="746125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12700" y="14478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1672211" name="Text Box 19">
            <a:hlinkClick r:id="rId9"/>
          </p:cNvPr>
          <p:cNvSpPr txBox="1">
            <a:spLocks noChangeArrowheads="1"/>
          </p:cNvSpPr>
          <p:nvPr/>
        </p:nvSpPr>
        <p:spPr bwMode="auto">
          <a:xfrm>
            <a:off x="819150" y="1447800"/>
            <a:ext cx="533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1425575" y="14478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    </a:t>
            </a:r>
          </a:p>
        </p:txBody>
      </p:sp>
      <p:sp>
        <p:nvSpPr>
          <p:cNvPr id="1672213" name="Text Box 2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070100" y="1447800"/>
            <a:ext cx="501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1672214" name="Text Box 22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2563813" y="1447800"/>
            <a:ext cx="571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1672216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276600" y="1447800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1672217" name="Text Box 25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4056063" y="1447800"/>
            <a:ext cx="8858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bmaj7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0" name="Text Box 2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939088" y="1452563"/>
            <a:ext cx="5048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41" name="Text Box 22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397500" y="1447800"/>
            <a:ext cx="571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42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4870450" y="1447800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43" name="Text Box 25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6961188" y="1450975"/>
            <a:ext cx="8858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bmaj7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5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6118225" y="145097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-22225" y="39512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      Lamb of God is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resen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He’s   alive-----------------,    He’s   alive!</a:t>
            </a:r>
          </a:p>
        </p:txBody>
      </p:sp>
      <p:sp>
        <p:nvSpPr>
          <p:cNvPr id="49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-22225" y="2209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0" name="Text 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09638" y="22098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1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425575" y="22098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2" name="Text Box 1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63775" y="220980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53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54375" y="22098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/D      </a:t>
            </a:r>
          </a:p>
        </p:txBody>
      </p:sp>
      <p:sp>
        <p:nvSpPr>
          <p:cNvPr id="54" name="Text Box 1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-42863" y="2943225"/>
            <a:ext cx="952501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5" name="Text Box 1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597275" y="294322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6" name="Text Box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289425" y="294322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C/E      </a:t>
            </a:r>
          </a:p>
        </p:txBody>
      </p:sp>
      <p:sp>
        <p:nvSpPr>
          <p:cNvPr id="57" name="Text Box 17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372100" y="294322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-9525" y="36449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59" name="Text Box 19">
            <a:hlinkClick r:id="rId9"/>
          </p:cNvPr>
          <p:cNvSpPr txBox="1">
            <a:spLocks noChangeArrowheads="1"/>
          </p:cNvSpPr>
          <p:nvPr/>
        </p:nvSpPr>
        <p:spPr bwMode="auto">
          <a:xfrm>
            <a:off x="796925" y="364490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1403350" y="36449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    </a:t>
            </a:r>
          </a:p>
        </p:txBody>
      </p:sp>
      <p:sp>
        <p:nvSpPr>
          <p:cNvPr id="61" name="Text Box 2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049463" y="3644900"/>
            <a:ext cx="50006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2" name="Text Box 22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2541588" y="3644900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3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254375" y="36449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4" name="Text Box 25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4033838" y="3644900"/>
            <a:ext cx="8858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bmaj7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5" name="Text Box 2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916863" y="3649663"/>
            <a:ext cx="5048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6" name="Text Box 22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375275" y="3644900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7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4848225" y="36449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68" name="Text Box 25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6938963" y="3648075"/>
            <a:ext cx="8858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bmaj7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9" name="Text Box 2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6097588" y="36480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</a:t>
            </a: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0" y="3249613"/>
            <a:ext cx="915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 curse of sin is broken we have perfect liberty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0030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037138"/>
            <a:ext cx="9144000" cy="18288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52"/>
          <p:cNvSpPr>
            <a:spLocks noChangeArrowheads="1"/>
          </p:cNvSpPr>
          <p:nvPr/>
        </p:nvSpPr>
        <p:spPr bwMode="auto">
          <a:xfrm>
            <a:off x="0" y="3436938"/>
            <a:ext cx="9144000" cy="175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51"/>
          <p:cNvSpPr>
            <a:spLocks noChangeArrowheads="1"/>
          </p:cNvSpPr>
          <p:nvPr/>
        </p:nvSpPr>
        <p:spPr bwMode="auto">
          <a:xfrm>
            <a:off x="0" y="617538"/>
            <a:ext cx="9144000" cy="2819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9985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Deep inside I hear You call.    And I will run into Your arms.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23701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Take me to that secret place.  Where I can see You face to face.  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-228600" y="39703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Come away, I hear You call    And I will answer with my all.</a:t>
            </a: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0" y="47323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The call to worship You, and hear You say.</a:t>
            </a: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-152400" y="16843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I know that’s where I belong.</a:t>
            </a: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0" y="29797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You’re my glory and my song.</a:t>
            </a: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1295400" y="6937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4267200" y="6937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7239000" y="6937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5486400" y="13795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1143000" y="19891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76" name="Text Box 36"/>
          <p:cNvSpPr txBox="1">
            <a:spLocks noChangeArrowheads="1"/>
          </p:cNvSpPr>
          <p:nvPr/>
        </p:nvSpPr>
        <p:spPr bwMode="auto">
          <a:xfrm>
            <a:off x="3657600" y="19891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7467600" y="19891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78" name="Text Box 38"/>
          <p:cNvSpPr txBox="1">
            <a:spLocks noChangeArrowheads="1"/>
          </p:cNvSpPr>
          <p:nvPr/>
        </p:nvSpPr>
        <p:spPr bwMode="auto">
          <a:xfrm>
            <a:off x="5638800" y="26749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4279" name="Text Box 39"/>
          <p:cNvSpPr txBox="1">
            <a:spLocks noChangeArrowheads="1"/>
          </p:cNvSpPr>
          <p:nvPr/>
        </p:nvSpPr>
        <p:spPr bwMode="auto">
          <a:xfrm>
            <a:off x="1066800" y="3589338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4280" name="Text Box 40"/>
          <p:cNvSpPr txBox="1">
            <a:spLocks noChangeArrowheads="1"/>
          </p:cNvSpPr>
          <p:nvPr/>
        </p:nvSpPr>
        <p:spPr bwMode="auto">
          <a:xfrm>
            <a:off x="3657600" y="35893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4281" name="Text Box 41"/>
          <p:cNvSpPr txBox="1">
            <a:spLocks noChangeArrowheads="1"/>
          </p:cNvSpPr>
          <p:nvPr/>
        </p:nvSpPr>
        <p:spPr bwMode="auto">
          <a:xfrm>
            <a:off x="7086600" y="3589338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1674282" name="Text Box 42"/>
          <p:cNvSpPr txBox="1">
            <a:spLocks noChangeArrowheads="1"/>
          </p:cNvSpPr>
          <p:nvPr/>
        </p:nvSpPr>
        <p:spPr bwMode="auto">
          <a:xfrm>
            <a:off x="2209800" y="4427538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4283" name="Text Box 43"/>
          <p:cNvSpPr txBox="1">
            <a:spLocks noChangeArrowheads="1"/>
          </p:cNvSpPr>
          <p:nvPr/>
        </p:nvSpPr>
        <p:spPr bwMode="auto">
          <a:xfrm>
            <a:off x="5257800" y="4427538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4284" name="Text Box 44"/>
          <p:cNvSpPr txBox="1">
            <a:spLocks noChangeArrowheads="1"/>
          </p:cNvSpPr>
          <p:nvPr/>
        </p:nvSpPr>
        <p:spPr bwMode="auto">
          <a:xfrm>
            <a:off x="6324600" y="4427538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4285" name="Text Box 45"/>
          <p:cNvSpPr txBox="1">
            <a:spLocks noChangeArrowheads="1"/>
          </p:cNvSpPr>
          <p:nvPr/>
        </p:nvSpPr>
        <p:spPr bwMode="auto">
          <a:xfrm>
            <a:off x="0" y="57229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Come away with Me, My love.    Come away with Me, My love.</a:t>
            </a:r>
          </a:p>
        </p:txBody>
      </p:sp>
      <p:sp>
        <p:nvSpPr>
          <p:cNvPr id="1674286" name="Text Box 46"/>
          <p:cNvSpPr txBox="1">
            <a:spLocks noChangeArrowheads="1"/>
          </p:cNvSpPr>
          <p:nvPr/>
        </p:nvSpPr>
        <p:spPr bwMode="auto">
          <a:xfrm>
            <a:off x="0" y="64087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</a:rPr>
              <a:t>Come away with Me, My love.    Come away…</a:t>
            </a:r>
          </a:p>
        </p:txBody>
      </p:sp>
      <p:sp>
        <p:nvSpPr>
          <p:cNvPr id="1674287" name="Text Box 47"/>
          <p:cNvSpPr txBox="1">
            <a:spLocks noChangeArrowheads="1"/>
          </p:cNvSpPr>
          <p:nvPr/>
        </p:nvSpPr>
        <p:spPr bwMode="auto">
          <a:xfrm>
            <a:off x="1905000" y="54181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88" name="Text Box 48"/>
          <p:cNvSpPr txBox="1">
            <a:spLocks noChangeArrowheads="1"/>
          </p:cNvSpPr>
          <p:nvPr/>
        </p:nvSpPr>
        <p:spPr bwMode="auto">
          <a:xfrm>
            <a:off x="5334000" y="5418138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D/G</a:t>
            </a:r>
          </a:p>
        </p:txBody>
      </p:sp>
      <p:sp>
        <p:nvSpPr>
          <p:cNvPr id="1674289" name="Text Box 49"/>
          <p:cNvSpPr txBox="1">
            <a:spLocks noChangeArrowheads="1"/>
          </p:cNvSpPr>
          <p:nvPr/>
        </p:nvSpPr>
        <p:spPr bwMode="auto">
          <a:xfrm>
            <a:off x="2743200" y="6103938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4290" name="Text Box 50"/>
          <p:cNvSpPr txBox="1">
            <a:spLocks noChangeArrowheads="1"/>
          </p:cNvSpPr>
          <p:nvPr/>
        </p:nvSpPr>
        <p:spPr bwMode="auto">
          <a:xfrm>
            <a:off x="6172200" y="6103938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079" name="Rectangle 2"/>
          <p:cNvSpPr>
            <a:spLocks noChangeArrowheads="1"/>
          </p:cNvSpPr>
          <p:nvPr/>
        </p:nvSpPr>
        <p:spPr bwMode="auto">
          <a:xfrm>
            <a:off x="0" y="0"/>
            <a:ext cx="9144000" cy="617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8575" y="3344863"/>
            <a:ext cx="9134475" cy="14001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38100" y="523875"/>
            <a:ext cx="9144000" cy="146526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28575" y="1989138"/>
            <a:ext cx="9144000" cy="135572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6292" name="Text Box 4"/>
          <p:cNvSpPr txBox="1">
            <a:spLocks noChangeArrowheads="1"/>
          </p:cNvSpPr>
          <p:nvPr/>
        </p:nvSpPr>
        <p:spPr bwMode="auto">
          <a:xfrm>
            <a:off x="-47625" y="912813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now is the time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to 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---ship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now is the time to give your heart</a:t>
            </a:r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-38100" y="1608138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just as you are to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---ship 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just as you are before your God.           Come.</a:t>
            </a:r>
          </a:p>
        </p:txBody>
      </p:sp>
      <p:sp>
        <p:nvSpPr>
          <p:cNvPr id="1676297" name="Text Box 9"/>
          <p:cNvSpPr txBox="1">
            <a:spLocks noChangeArrowheads="1"/>
          </p:cNvSpPr>
          <p:nvPr/>
        </p:nvSpPr>
        <p:spPr bwMode="auto">
          <a:xfrm>
            <a:off x="1095375" y="531813"/>
            <a:ext cx="323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6299" name="Text Box 11"/>
          <p:cNvSpPr txBox="1">
            <a:spLocks noChangeArrowheads="1"/>
          </p:cNvSpPr>
          <p:nvPr/>
        </p:nvSpPr>
        <p:spPr bwMode="auto">
          <a:xfrm>
            <a:off x="4524375" y="523875"/>
            <a:ext cx="323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6300" name="Text Box 12"/>
          <p:cNvSpPr txBox="1">
            <a:spLocks noChangeArrowheads="1"/>
          </p:cNvSpPr>
          <p:nvPr/>
        </p:nvSpPr>
        <p:spPr bwMode="auto">
          <a:xfrm>
            <a:off x="6619875" y="528638"/>
            <a:ext cx="5238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1676301" name="Text Box 13"/>
          <p:cNvSpPr txBox="1">
            <a:spLocks noChangeArrowheads="1"/>
          </p:cNvSpPr>
          <p:nvPr/>
        </p:nvSpPr>
        <p:spPr bwMode="auto">
          <a:xfrm>
            <a:off x="7591425" y="542925"/>
            <a:ext cx="4000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6302" name="Text Box 14"/>
          <p:cNvSpPr txBox="1">
            <a:spLocks noChangeArrowheads="1"/>
          </p:cNvSpPr>
          <p:nvPr/>
        </p:nvSpPr>
        <p:spPr bwMode="auto">
          <a:xfrm>
            <a:off x="647700" y="1309688"/>
            <a:ext cx="323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6303" name="Text Box 15"/>
          <p:cNvSpPr txBox="1">
            <a:spLocks noChangeArrowheads="1"/>
          </p:cNvSpPr>
          <p:nvPr/>
        </p:nvSpPr>
        <p:spPr bwMode="auto">
          <a:xfrm>
            <a:off x="2495550" y="1309688"/>
            <a:ext cx="6858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Dsus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4010025" y="1309688"/>
            <a:ext cx="3619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6305" name="Text Box 17"/>
          <p:cNvSpPr txBox="1">
            <a:spLocks noChangeArrowheads="1"/>
          </p:cNvSpPr>
          <p:nvPr/>
        </p:nvSpPr>
        <p:spPr bwMode="auto">
          <a:xfrm>
            <a:off x="5953125" y="1309688"/>
            <a:ext cx="533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6306" name="Text Box 18"/>
          <p:cNvSpPr txBox="1">
            <a:spLocks noChangeArrowheads="1"/>
          </p:cNvSpPr>
          <p:nvPr/>
        </p:nvSpPr>
        <p:spPr bwMode="auto">
          <a:xfrm>
            <a:off x="6953250" y="1309688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6307" name="Text Box 19"/>
          <p:cNvSpPr txBox="1">
            <a:spLocks noChangeArrowheads="1"/>
          </p:cNvSpPr>
          <p:nvPr/>
        </p:nvSpPr>
        <p:spPr bwMode="auto">
          <a:xfrm>
            <a:off x="7972425" y="1309688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6308" name="Text Box 20"/>
          <p:cNvSpPr txBox="1">
            <a:spLocks noChangeArrowheads="1"/>
          </p:cNvSpPr>
          <p:nvPr/>
        </p:nvSpPr>
        <p:spPr bwMode="auto">
          <a:xfrm>
            <a:off x="-19050" y="2382838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One day every tongue will confess You are God        One day every knee will bow</a:t>
            </a:r>
          </a:p>
        </p:txBody>
      </p:sp>
      <p:sp>
        <p:nvSpPr>
          <p:cNvPr id="1676312" name="Text Box 24"/>
          <p:cNvSpPr txBox="1">
            <a:spLocks noChangeArrowheads="1"/>
          </p:cNvSpPr>
          <p:nvPr/>
        </p:nvSpPr>
        <p:spPr bwMode="auto">
          <a:xfrm>
            <a:off x="1038225" y="2100263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6313" name="Text Box 25"/>
          <p:cNvSpPr txBox="1">
            <a:spLocks noChangeArrowheads="1"/>
          </p:cNvSpPr>
          <p:nvPr/>
        </p:nvSpPr>
        <p:spPr bwMode="auto">
          <a:xfrm>
            <a:off x="3333750" y="2106613"/>
            <a:ext cx="676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D/F#</a:t>
            </a:r>
          </a:p>
        </p:txBody>
      </p:sp>
      <p:sp>
        <p:nvSpPr>
          <p:cNvPr id="1676314" name="Text Box 26"/>
          <p:cNvSpPr txBox="1">
            <a:spLocks noChangeArrowheads="1"/>
          </p:cNvSpPr>
          <p:nvPr/>
        </p:nvSpPr>
        <p:spPr bwMode="auto">
          <a:xfrm>
            <a:off x="5534025" y="2084388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6315" name="Text Box 27"/>
          <p:cNvSpPr txBox="1">
            <a:spLocks noChangeArrowheads="1"/>
          </p:cNvSpPr>
          <p:nvPr/>
        </p:nvSpPr>
        <p:spPr bwMode="auto">
          <a:xfrm>
            <a:off x="7615238" y="2106613"/>
            <a:ext cx="3571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6316" name="Text Box 28"/>
          <p:cNvSpPr txBox="1">
            <a:spLocks noChangeArrowheads="1"/>
          </p:cNvSpPr>
          <p:nvPr/>
        </p:nvSpPr>
        <p:spPr bwMode="auto">
          <a:xfrm>
            <a:off x="1343025" y="2709863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6317" name="Text Box 29"/>
          <p:cNvSpPr txBox="1">
            <a:spLocks noChangeArrowheads="1"/>
          </p:cNvSpPr>
          <p:nvPr/>
        </p:nvSpPr>
        <p:spPr bwMode="auto">
          <a:xfrm>
            <a:off x="3705225" y="2709863"/>
            <a:ext cx="533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6318" name="Text Box 30"/>
          <p:cNvSpPr txBox="1">
            <a:spLocks noChangeArrowheads="1"/>
          </p:cNvSpPr>
          <p:nvPr/>
        </p:nvSpPr>
        <p:spPr bwMode="auto">
          <a:xfrm>
            <a:off x="5686425" y="2709863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6319" name="Text Box 31"/>
          <p:cNvSpPr txBox="1">
            <a:spLocks noChangeArrowheads="1"/>
          </p:cNvSpPr>
          <p:nvPr/>
        </p:nvSpPr>
        <p:spPr bwMode="auto">
          <a:xfrm>
            <a:off x="7448550" y="2709863"/>
            <a:ext cx="333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-28575" y="4748213"/>
            <a:ext cx="9144000" cy="14351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038225" y="3421063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028950" y="3421063"/>
            <a:ext cx="6762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533900" y="3421063"/>
            <a:ext cx="3143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6577013" y="3406775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591425" y="3421063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66750" y="4138613"/>
            <a:ext cx="371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4029075" y="4138613"/>
            <a:ext cx="3619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891213" y="4138613"/>
            <a:ext cx="657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981825" y="4138613"/>
            <a:ext cx="352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991475" y="4138613"/>
            <a:ext cx="3619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-104775" y="5160963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One day every tongue will confess You are God        One day every knee will bow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-28575" y="5846763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Still the greatest treasure remains for those      who gladly choose You now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028700" y="482441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248025" y="4824413"/>
            <a:ext cx="714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E/G#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5381625" y="4818063"/>
            <a:ext cx="3429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505700" y="482441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333500" y="554196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3543300" y="5541963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C#m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5676900" y="5541963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7277100" y="554196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8100" y="3417888"/>
            <a:ext cx="914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Key </a:t>
            </a:r>
            <a:br>
              <a:rPr lang="en-US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en-US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Change</a:t>
            </a:r>
          </a:p>
        </p:txBody>
      </p:sp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-28575" y="3008313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Still the greatest treasure remains for those      who gladly choose You now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3219450" y="1309688"/>
            <a:ext cx="3429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3133725" y="542925"/>
            <a:ext cx="685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Dsus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3857625" y="542925"/>
            <a:ext cx="3429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-38100" y="3713163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now is the time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to 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---ship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now is the time to give your heart</a:t>
            </a: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-28575" y="4408488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just as you are to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---ship 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Come, just as you are before your God.           Come.</a:t>
            </a: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714750" y="3421063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2552700" y="4135438"/>
            <a:ext cx="6762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3238500" y="4135438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105" name="Rectangle 90"/>
          <p:cNvSpPr>
            <a:spLocks noChangeArrowheads="1"/>
          </p:cNvSpPr>
          <p:nvPr/>
        </p:nvSpPr>
        <p:spPr bwMode="auto">
          <a:xfrm>
            <a:off x="-38100" y="6183313"/>
            <a:ext cx="9144000" cy="70326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-9525" y="6519863"/>
            <a:ext cx="9144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We gladly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choose You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now   We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gladly choose You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now       We gladly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choose You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now  ……So Come   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8410575" y="6183313"/>
            <a:ext cx="323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528638" y="6183313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2138363" y="6194425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2933700" y="6197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4533900" y="620871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99" name="Text Box 24"/>
          <p:cNvSpPr txBox="1">
            <a:spLocks noChangeArrowheads="1"/>
          </p:cNvSpPr>
          <p:nvPr/>
        </p:nvSpPr>
        <p:spPr bwMode="auto">
          <a:xfrm>
            <a:off x="5576888" y="6208713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7191375" y="6208713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2114" name="Rectangle 3"/>
          <p:cNvSpPr>
            <a:spLocks noChangeArrowheads="1"/>
          </p:cNvSpPr>
          <p:nvPr/>
        </p:nvSpPr>
        <p:spPr bwMode="auto">
          <a:xfrm>
            <a:off x="-28575" y="0"/>
            <a:ext cx="9172575" cy="523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38200" y="3401279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Now Is The Time To Worship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0306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38200" y="3401279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Now Is The Time To Worship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38200" y="3401279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Now Is The Time To Worship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Peace, Peace wonderful peace</a:t>
            </a:r>
            <a:r>
              <a:rPr lang="en-US" sz="6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coming down from the father above</a:t>
            </a:r>
            <a:r>
              <a:rPr lang="en-US" sz="6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3276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Sweep over my spirit forever I pray</a:t>
            </a:r>
            <a:r>
              <a:rPr lang="en-US" sz="6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4419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fathomless billows of love</a:t>
            </a:r>
            <a:r>
              <a:rPr lang="en-US" sz="6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990600" y="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590800" y="0"/>
            <a:ext cx="1143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4114800" y="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6781800" y="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2286000" y="16002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6019800" y="16002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7315200" y="1600200"/>
            <a:ext cx="182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  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981200" y="28956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191000" y="2895600"/>
            <a:ext cx="129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Ab/C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5943600" y="28956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7772400" y="2895600"/>
            <a:ext cx="1371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Ddim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2209800" y="4038600"/>
            <a:ext cx="129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Db/Eb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4876800" y="40386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7010400" y="40386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river will   flow,           A river will   flow             through our hearts from God’s throne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It’s a river of Peace,          It’s a river of love            A river  of  healing   from   above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46482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0" y="28194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  and   drink   this   living   wa-----ter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2438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0" y="3810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Giving      life through Jesus Christ   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0" y="4572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  a    heart   filled  by   His  Spi----rit  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0" y="5410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    Flow the power of G---------od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762000" y="381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13716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762000" y="50292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0" y="5029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3886200" y="2438400"/>
            <a:ext cx="4445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24384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3200400" y="381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38100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48768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6096000" y="3810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80772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0" y="1295400"/>
            <a:ext cx="8229600" cy="396875"/>
            <a:chOff x="0" y="912"/>
            <a:chExt cx="5184" cy="250"/>
          </a:xfrm>
        </p:grpSpPr>
        <p:sp>
          <p:nvSpPr>
            <p:cNvPr id="1674264" name="Text Box 24"/>
            <p:cNvSpPr txBox="1">
              <a:spLocks noChangeArrowheads="1"/>
            </p:cNvSpPr>
            <p:nvPr/>
          </p:nvSpPr>
          <p:spPr bwMode="auto">
            <a:xfrm>
              <a:off x="0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  <p:sp>
          <p:nvSpPr>
            <p:cNvPr id="1674265" name="Text Box 25"/>
            <p:cNvSpPr txBox="1">
              <a:spLocks noChangeArrowheads="1"/>
            </p:cNvSpPr>
            <p:nvPr/>
          </p:nvSpPr>
          <p:spPr bwMode="auto">
            <a:xfrm>
              <a:off x="480" y="912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674266" name="Text Box 26"/>
            <p:cNvSpPr txBox="1">
              <a:spLocks noChangeArrowheads="1"/>
            </p:cNvSpPr>
            <p:nvPr/>
          </p:nvSpPr>
          <p:spPr bwMode="auto">
            <a:xfrm>
              <a:off x="864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A7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  <p:sp>
          <p:nvSpPr>
            <p:cNvPr id="1674267" name="Text Box 27"/>
            <p:cNvSpPr txBox="1">
              <a:spLocks noChangeArrowheads="1"/>
            </p:cNvSpPr>
            <p:nvPr/>
          </p:nvSpPr>
          <p:spPr bwMode="auto">
            <a:xfrm>
              <a:off x="1584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  <p:sp>
          <p:nvSpPr>
            <p:cNvPr id="1674268" name="Text Box 28"/>
            <p:cNvSpPr txBox="1">
              <a:spLocks noChangeArrowheads="1"/>
            </p:cNvSpPr>
            <p:nvPr/>
          </p:nvSpPr>
          <p:spPr bwMode="auto">
            <a:xfrm>
              <a:off x="2064" y="912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674269" name="Text Box 29"/>
            <p:cNvSpPr txBox="1">
              <a:spLocks noChangeArrowheads="1"/>
            </p:cNvSpPr>
            <p:nvPr/>
          </p:nvSpPr>
          <p:spPr bwMode="auto">
            <a:xfrm>
              <a:off x="2448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A7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  <p:sp>
          <p:nvSpPr>
            <p:cNvPr id="1674270" name="Text Box 30"/>
            <p:cNvSpPr txBox="1">
              <a:spLocks noChangeArrowheads="1"/>
            </p:cNvSpPr>
            <p:nvPr/>
          </p:nvSpPr>
          <p:spPr bwMode="auto">
            <a:xfrm>
              <a:off x="3072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  <p:sp>
          <p:nvSpPr>
            <p:cNvPr id="1674271" name="Text Box 31"/>
            <p:cNvSpPr txBox="1">
              <a:spLocks noChangeArrowheads="1"/>
            </p:cNvSpPr>
            <p:nvPr/>
          </p:nvSpPr>
          <p:spPr bwMode="auto">
            <a:xfrm>
              <a:off x="3840" y="912"/>
              <a:ext cx="43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D/F#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674272" name="Text Box 32"/>
            <p:cNvSpPr txBox="1">
              <a:spLocks noChangeArrowheads="1"/>
            </p:cNvSpPr>
            <p:nvPr/>
          </p:nvSpPr>
          <p:spPr bwMode="auto">
            <a:xfrm>
              <a:off x="4896" y="912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A7</a:t>
              </a: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</a:p>
          </p:txBody>
        </p:sp>
      </p:grp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1219200" y="24384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3200400" y="2438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0" y="3276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76" name="Text Box 36"/>
          <p:cNvSpPr txBox="1">
            <a:spLocks noChangeArrowheads="1"/>
          </p:cNvSpPr>
          <p:nvPr/>
        </p:nvSpPr>
        <p:spPr bwMode="auto">
          <a:xfrm>
            <a:off x="990600" y="3276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2895600" y="3505200"/>
            <a:ext cx="2286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    A   G#M   F#m   E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4278" name="Text Box 38"/>
          <p:cNvSpPr txBox="1">
            <a:spLocks noChangeArrowheads="1"/>
          </p:cNvSpPr>
          <p:nvPr/>
        </p:nvSpPr>
        <p:spPr bwMode="auto">
          <a:xfrm>
            <a:off x="0" y="4191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79" name="Text Box 39"/>
          <p:cNvSpPr txBox="1">
            <a:spLocks noChangeArrowheads="1"/>
          </p:cNvSpPr>
          <p:nvPr/>
        </p:nvSpPr>
        <p:spPr bwMode="auto">
          <a:xfrm>
            <a:off x="3886200" y="4191000"/>
            <a:ext cx="4445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80" name="Text Box 40"/>
          <p:cNvSpPr txBox="1">
            <a:spLocks noChangeArrowheads="1"/>
          </p:cNvSpPr>
          <p:nvPr/>
        </p:nvSpPr>
        <p:spPr bwMode="auto">
          <a:xfrm>
            <a:off x="1219200" y="419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81" name="Text Box 41"/>
          <p:cNvSpPr txBox="1">
            <a:spLocks noChangeArrowheads="1"/>
          </p:cNvSpPr>
          <p:nvPr/>
        </p:nvSpPr>
        <p:spPr bwMode="auto">
          <a:xfrm>
            <a:off x="3200400" y="4191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74282" name="Text Box 42"/>
          <p:cNvSpPr txBox="1">
            <a:spLocks noChangeArrowheads="1"/>
          </p:cNvSpPr>
          <p:nvPr/>
        </p:nvSpPr>
        <p:spPr bwMode="auto">
          <a:xfrm>
            <a:off x="3276600" y="5029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83" name="Text Box 43"/>
          <p:cNvSpPr txBox="1">
            <a:spLocks noChangeArrowheads="1"/>
          </p:cNvSpPr>
          <p:nvPr/>
        </p:nvSpPr>
        <p:spPr bwMode="auto">
          <a:xfrm>
            <a:off x="2514600" y="50292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 to be close to You is where I Long to be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 me hide myself inside Your heart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find my destiny, every step I take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one less step I’ll need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in Your presence, and close to Thee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in Your Presence and close to Thee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457200" y="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2133600" y="0"/>
            <a:ext cx="243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     F#m7  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029200" y="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6477000" y="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7391400" y="5715000"/>
            <a:ext cx="762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209800" y="1066800"/>
            <a:ext cx="762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648200" y="1066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1524000" y="2209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581400" y="2209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5029200" y="4572000"/>
            <a:ext cx="2133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  F#7/A#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243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     F#m7  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2590800" y="3352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4038600" y="3352800"/>
            <a:ext cx="1447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F#7/A#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5791200" y="32766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1447800" y="4495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7391400" y="4495800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Bm7 - E7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1600200" y="5638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5715000" y="56388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8001000" y="0"/>
            <a:ext cx="762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4876800" y="56388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324" name="Rectangle 60"/>
          <p:cNvSpPr>
            <a:spLocks noChangeArrowheads="1"/>
          </p:cNvSpPr>
          <p:nvPr/>
        </p:nvSpPr>
        <p:spPr bwMode="auto">
          <a:xfrm>
            <a:off x="0" y="12954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323" name="Rectangle 59"/>
          <p:cNvSpPr>
            <a:spLocks noChangeArrowheads="1"/>
          </p:cNvSpPr>
          <p:nvPr/>
        </p:nvSpPr>
        <p:spPr bwMode="auto">
          <a:xfrm>
            <a:off x="0" y="3124200"/>
            <a:ext cx="9144000" cy="3733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6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magnify the Lord         Come glorify His name</a:t>
            </a:r>
            <a:b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(Repeat)</a:t>
            </a:r>
          </a:p>
        </p:txBody>
      </p:sp>
      <p:sp>
        <p:nvSpPr>
          <p:cNvPr id="1675273" name="Text Box 9"/>
          <p:cNvSpPr txBox="1">
            <a:spLocks noChangeArrowheads="1"/>
          </p:cNvSpPr>
          <p:nvPr/>
        </p:nvSpPr>
        <p:spPr bwMode="auto">
          <a:xfrm>
            <a:off x="31242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74" name="Text Box 10"/>
          <p:cNvSpPr txBox="1">
            <a:spLocks noChangeArrowheads="1"/>
          </p:cNvSpPr>
          <p:nvPr/>
        </p:nvSpPr>
        <p:spPr bwMode="auto">
          <a:xfrm>
            <a:off x="39624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54102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62484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3" name="Text Box 19"/>
          <p:cNvSpPr txBox="1">
            <a:spLocks noChangeArrowheads="1"/>
          </p:cNvSpPr>
          <p:nvPr/>
        </p:nvSpPr>
        <p:spPr bwMode="auto">
          <a:xfrm>
            <a:off x="0" y="1752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glory and honor     Be unto the Precious Lamb</a:t>
            </a:r>
          </a:p>
        </p:txBody>
      </p:sp>
      <p:sp>
        <p:nvSpPr>
          <p:cNvPr id="1675285" name="Text Box 21"/>
          <p:cNvSpPr txBox="1">
            <a:spLocks noChangeArrowheads="1"/>
          </p:cNvSpPr>
          <p:nvPr/>
        </p:nvSpPr>
        <p:spPr bwMode="auto">
          <a:xfrm>
            <a:off x="2819400" y="1447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7" name="Text Box 23"/>
          <p:cNvSpPr txBox="1">
            <a:spLocks noChangeArrowheads="1"/>
          </p:cNvSpPr>
          <p:nvPr/>
        </p:nvSpPr>
        <p:spPr bwMode="auto">
          <a:xfrm>
            <a:off x="0" y="2590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blessing and power      Be unto the Great I am</a:t>
            </a:r>
          </a:p>
        </p:txBody>
      </p:sp>
      <p:sp>
        <p:nvSpPr>
          <p:cNvPr id="1675289" name="Text Box 25"/>
          <p:cNvSpPr txBox="1">
            <a:spLocks noChangeArrowheads="1"/>
          </p:cNvSpPr>
          <p:nvPr/>
        </p:nvSpPr>
        <p:spPr bwMode="auto">
          <a:xfrm>
            <a:off x="4648200" y="1447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0" name="Text Box 26"/>
          <p:cNvSpPr txBox="1">
            <a:spLocks noChangeArrowheads="1"/>
          </p:cNvSpPr>
          <p:nvPr/>
        </p:nvSpPr>
        <p:spPr bwMode="auto">
          <a:xfrm>
            <a:off x="5410200" y="1447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1" name="Text Box 27"/>
          <p:cNvSpPr txBox="1">
            <a:spLocks noChangeArrowheads="1"/>
          </p:cNvSpPr>
          <p:nvPr/>
        </p:nvSpPr>
        <p:spPr bwMode="auto">
          <a:xfrm>
            <a:off x="6096000" y="1447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2" name="Text Box 28"/>
          <p:cNvSpPr txBox="1">
            <a:spLocks noChangeArrowheads="1"/>
          </p:cNvSpPr>
          <p:nvPr/>
        </p:nvSpPr>
        <p:spPr bwMode="auto">
          <a:xfrm>
            <a:off x="3048000" y="2286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auto">
          <a:xfrm>
            <a:off x="4953000" y="2286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auto">
          <a:xfrm>
            <a:off x="5715000" y="2286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auto">
          <a:xfrm>
            <a:off x="6248400" y="2286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0" y="3581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  of   kings        Lord    of   lords</a:t>
            </a:r>
          </a:p>
        </p:txBody>
      </p:sp>
      <p:sp>
        <p:nvSpPr>
          <p:cNvPr id="1675299" name="Text Box 35"/>
          <p:cNvSpPr txBox="1">
            <a:spLocks noChangeArrowheads="1"/>
          </p:cNvSpPr>
          <p:nvPr/>
        </p:nvSpPr>
        <p:spPr bwMode="auto">
          <a:xfrm>
            <a:off x="0" y="45720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Prince    of    peace        The one    we    adore</a:t>
            </a:r>
          </a:p>
        </p:txBody>
      </p:sp>
      <p:sp>
        <p:nvSpPr>
          <p:cNvPr id="1675300" name="Text Box 36"/>
          <p:cNvSpPr txBox="1">
            <a:spLocks noChangeArrowheads="1"/>
          </p:cNvSpPr>
          <p:nvPr/>
        </p:nvSpPr>
        <p:spPr bwMode="auto">
          <a:xfrm>
            <a:off x="0" y="5426075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give you praise         Forevermore</a:t>
            </a:r>
          </a:p>
        </p:txBody>
      </p:sp>
      <p:sp>
        <p:nvSpPr>
          <p:cNvPr id="1675302" name="Text Box 38"/>
          <p:cNvSpPr txBox="1">
            <a:spLocks noChangeArrowheads="1"/>
          </p:cNvSpPr>
          <p:nvPr/>
        </p:nvSpPr>
        <p:spPr bwMode="auto">
          <a:xfrm>
            <a:off x="0" y="6172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of kings</a:t>
            </a:r>
          </a:p>
        </p:txBody>
      </p:sp>
      <p:sp>
        <p:nvSpPr>
          <p:cNvPr id="1675303" name="Text Box 39"/>
          <p:cNvSpPr txBox="1">
            <a:spLocks noChangeArrowheads="1"/>
          </p:cNvSpPr>
          <p:nvPr/>
        </p:nvSpPr>
        <p:spPr bwMode="auto">
          <a:xfrm>
            <a:off x="2971800" y="3276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4" name="Text Box 40"/>
          <p:cNvSpPr txBox="1">
            <a:spLocks noChangeArrowheads="1"/>
          </p:cNvSpPr>
          <p:nvPr/>
        </p:nvSpPr>
        <p:spPr bwMode="auto">
          <a:xfrm>
            <a:off x="3429000" y="32766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5" name="Text Box 41"/>
          <p:cNvSpPr txBox="1">
            <a:spLocks noChangeArrowheads="1"/>
          </p:cNvSpPr>
          <p:nvPr/>
        </p:nvSpPr>
        <p:spPr bwMode="auto">
          <a:xfrm>
            <a:off x="4038600" y="3276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6" name="Text Box 42"/>
          <p:cNvSpPr txBox="1">
            <a:spLocks noChangeArrowheads="1"/>
          </p:cNvSpPr>
          <p:nvPr/>
        </p:nvSpPr>
        <p:spPr bwMode="auto">
          <a:xfrm>
            <a:off x="4724400" y="3276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7" name="Text Box 43"/>
          <p:cNvSpPr txBox="1">
            <a:spLocks noChangeArrowheads="1"/>
          </p:cNvSpPr>
          <p:nvPr/>
        </p:nvSpPr>
        <p:spPr bwMode="auto">
          <a:xfrm>
            <a:off x="5181600" y="3276600"/>
            <a:ext cx="7286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8" name="Text Box 44"/>
          <p:cNvSpPr txBox="1">
            <a:spLocks noChangeArrowheads="1"/>
          </p:cNvSpPr>
          <p:nvPr/>
        </p:nvSpPr>
        <p:spPr bwMode="auto">
          <a:xfrm>
            <a:off x="5791200" y="3276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9" name="Text Box 45"/>
          <p:cNvSpPr txBox="1">
            <a:spLocks noChangeArrowheads="1"/>
          </p:cNvSpPr>
          <p:nvPr/>
        </p:nvSpPr>
        <p:spPr bwMode="auto">
          <a:xfrm>
            <a:off x="2743200" y="4191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0" name="Text Box 46"/>
          <p:cNvSpPr txBox="1">
            <a:spLocks noChangeArrowheads="1"/>
          </p:cNvSpPr>
          <p:nvPr/>
        </p:nvSpPr>
        <p:spPr bwMode="auto">
          <a:xfrm>
            <a:off x="3200400" y="4191000"/>
            <a:ext cx="7286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1" name="Text Box 47"/>
          <p:cNvSpPr txBox="1">
            <a:spLocks noChangeArrowheads="1"/>
          </p:cNvSpPr>
          <p:nvPr/>
        </p:nvSpPr>
        <p:spPr bwMode="auto">
          <a:xfrm>
            <a:off x="3962400" y="4191000"/>
            <a:ext cx="577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2" name="Text Box 48"/>
          <p:cNvSpPr txBox="1">
            <a:spLocks noChangeArrowheads="1"/>
          </p:cNvSpPr>
          <p:nvPr/>
        </p:nvSpPr>
        <p:spPr bwMode="auto">
          <a:xfrm>
            <a:off x="6096000" y="4191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3" name="Text Box 49"/>
          <p:cNvSpPr txBox="1">
            <a:spLocks noChangeArrowheads="1"/>
          </p:cNvSpPr>
          <p:nvPr/>
        </p:nvSpPr>
        <p:spPr bwMode="auto">
          <a:xfrm>
            <a:off x="4876800" y="41910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4" name="Text Box 50"/>
          <p:cNvSpPr txBox="1">
            <a:spLocks noChangeArrowheads="1"/>
          </p:cNvSpPr>
          <p:nvPr/>
        </p:nvSpPr>
        <p:spPr bwMode="auto">
          <a:xfrm>
            <a:off x="5410200" y="4191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5" name="Text Box 51"/>
          <p:cNvSpPr txBox="1">
            <a:spLocks noChangeArrowheads="1"/>
          </p:cNvSpPr>
          <p:nvPr/>
        </p:nvSpPr>
        <p:spPr bwMode="auto">
          <a:xfrm>
            <a:off x="3200400" y="5105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6" name="Text Box 52"/>
          <p:cNvSpPr txBox="1">
            <a:spLocks noChangeArrowheads="1"/>
          </p:cNvSpPr>
          <p:nvPr/>
        </p:nvSpPr>
        <p:spPr bwMode="auto">
          <a:xfrm>
            <a:off x="3733800" y="5105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7" name="Text Box 53"/>
          <p:cNvSpPr txBox="1">
            <a:spLocks noChangeArrowheads="1"/>
          </p:cNvSpPr>
          <p:nvPr/>
        </p:nvSpPr>
        <p:spPr bwMode="auto">
          <a:xfrm>
            <a:off x="4343400" y="5105400"/>
            <a:ext cx="577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8" name="Text Box 54"/>
          <p:cNvSpPr txBox="1">
            <a:spLocks noChangeArrowheads="1"/>
          </p:cNvSpPr>
          <p:nvPr/>
        </p:nvSpPr>
        <p:spPr bwMode="auto">
          <a:xfrm>
            <a:off x="5105400" y="5105400"/>
            <a:ext cx="577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9" name="Text Box 55"/>
          <p:cNvSpPr txBox="1">
            <a:spLocks noChangeArrowheads="1"/>
          </p:cNvSpPr>
          <p:nvPr/>
        </p:nvSpPr>
        <p:spPr bwMode="auto">
          <a:xfrm>
            <a:off x="5562600" y="5105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20" name="Text Box 56"/>
          <p:cNvSpPr txBox="1">
            <a:spLocks noChangeArrowheads="1"/>
          </p:cNvSpPr>
          <p:nvPr/>
        </p:nvSpPr>
        <p:spPr bwMode="auto">
          <a:xfrm>
            <a:off x="6248400" y="5105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21" name="Text Box 57"/>
          <p:cNvSpPr txBox="1">
            <a:spLocks noChangeArrowheads="1"/>
          </p:cNvSpPr>
          <p:nvPr/>
        </p:nvSpPr>
        <p:spPr bwMode="auto">
          <a:xfrm>
            <a:off x="4648200" y="5867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0331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762000" y="3489278"/>
            <a:ext cx="7848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Magnify The Lord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0332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762000" y="3489278"/>
            <a:ext cx="7848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Magnify The Lord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901950"/>
            <a:ext cx="9144000" cy="395605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45091" name="Rectangle 1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Anointing fall on me, Anointing fall on me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066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Let the power of the Holy Ghost fall on me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Anointing fall on me.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3200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Touch my hands, my mouth and my heart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426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Fill my life Lord every part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5181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Let the power of the Holy Ghost fall on me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Anointing fall on me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477000" y="990600"/>
            <a:ext cx="1144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GMag7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0" y="0"/>
            <a:ext cx="449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 F#m7 Bm7 Em7           G/A      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4495800" y="0"/>
            <a:ext cx="464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A/G  F#m7 Bm7 Em7           G/A   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267200" y="1066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D9/F#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8304213" y="1066800"/>
            <a:ext cx="839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C9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2362200" y="19812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       E9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4495800" y="19812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791200" y="2057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28575" y="290195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667000" y="29718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4724400" y="29718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7854950" y="294005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0" y="3962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A/G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1447800" y="3810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3048000" y="3886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4724400" y="3810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6553200" y="3962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0" y="46482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1828800" y="48768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4648200" y="49530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5715000" y="4876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D9/F#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6781800" y="4876800"/>
            <a:ext cx="1144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GMag7</a:t>
            </a: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6629400" y="59436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  A/G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8304213" y="4876800"/>
            <a:ext cx="839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C9</a:t>
            </a:r>
          </a:p>
        </p:txBody>
      </p:sp>
      <p:sp>
        <p:nvSpPr>
          <p:cNvPr id="1672227" name="Text Box 35"/>
          <p:cNvSpPr txBox="1">
            <a:spLocks noChangeArrowheads="1"/>
          </p:cNvSpPr>
          <p:nvPr/>
        </p:nvSpPr>
        <p:spPr bwMode="auto">
          <a:xfrm>
            <a:off x="2667000" y="57912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       E9</a:t>
            </a:r>
          </a:p>
        </p:txBody>
      </p:sp>
      <p:sp>
        <p:nvSpPr>
          <p:cNvPr id="1672228" name="Text Box 36"/>
          <p:cNvSpPr txBox="1">
            <a:spLocks noChangeArrowheads="1"/>
          </p:cNvSpPr>
          <p:nvPr/>
        </p:nvSpPr>
        <p:spPr bwMode="auto">
          <a:xfrm>
            <a:off x="4572000" y="5867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29" name="Text Box 37"/>
          <p:cNvSpPr txBox="1">
            <a:spLocks noChangeArrowheads="1"/>
          </p:cNvSpPr>
          <p:nvPr/>
        </p:nvSpPr>
        <p:spPr bwMode="auto">
          <a:xfrm>
            <a:off x="5943600" y="5867400"/>
            <a:ext cx="839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9050" y="3867150"/>
            <a:ext cx="9153525" cy="26098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19050" y="685800"/>
            <a:ext cx="9153525" cy="31813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9525" y="12096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Come, let us worship and bow down,  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-9525" y="19716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Let Us   kneel before the Lord our God our  Ma-----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ker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19050" y="51911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For  He     is our God                And we are the people of His pasture 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-19050" y="5962650"/>
            <a:ext cx="9163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And the sheep of His hand,                    Just the sheep of His hand</a:t>
            </a:r>
          </a:p>
        </p:txBody>
      </p:sp>
      <p:sp>
        <p:nvSpPr>
          <p:cNvPr id="1672203" name="Rectangle 11"/>
          <p:cNvSpPr>
            <a:spLocks noChangeArrowheads="1"/>
          </p:cNvSpPr>
          <p:nvPr/>
        </p:nvSpPr>
        <p:spPr bwMode="auto">
          <a:xfrm>
            <a:off x="200025" y="828675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4" name="Rectangle 12"/>
          <p:cNvSpPr>
            <a:spLocks noChangeArrowheads="1"/>
          </p:cNvSpPr>
          <p:nvPr/>
        </p:nvSpPr>
        <p:spPr bwMode="auto">
          <a:xfrm>
            <a:off x="1476375" y="847725"/>
            <a:ext cx="571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G2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5" name="Rectangle 13"/>
          <p:cNvSpPr>
            <a:spLocks noChangeArrowheads="1"/>
          </p:cNvSpPr>
          <p:nvPr/>
        </p:nvSpPr>
        <p:spPr bwMode="auto">
          <a:xfrm>
            <a:off x="3533775" y="8382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6" name="Rectangle 14"/>
          <p:cNvSpPr>
            <a:spLocks noChangeArrowheads="1"/>
          </p:cNvSpPr>
          <p:nvPr/>
        </p:nvSpPr>
        <p:spPr bwMode="auto">
          <a:xfrm>
            <a:off x="4581525" y="8477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A7/G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7" name="Rectangle 15"/>
          <p:cNvSpPr>
            <a:spLocks noChangeArrowheads="1"/>
          </p:cNvSpPr>
          <p:nvPr/>
        </p:nvSpPr>
        <p:spPr bwMode="auto">
          <a:xfrm>
            <a:off x="257175" y="16097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8" name="Rectangle 16"/>
          <p:cNvSpPr>
            <a:spLocks noChangeArrowheads="1"/>
          </p:cNvSpPr>
          <p:nvPr/>
        </p:nvSpPr>
        <p:spPr bwMode="auto">
          <a:xfrm>
            <a:off x="1209675" y="16097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9" name="Rectangle 17"/>
          <p:cNvSpPr>
            <a:spLocks noChangeArrowheads="1"/>
          </p:cNvSpPr>
          <p:nvPr/>
        </p:nvSpPr>
        <p:spPr bwMode="auto">
          <a:xfrm>
            <a:off x="2914650" y="16287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Em7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0" name="Rectangle 18"/>
          <p:cNvSpPr>
            <a:spLocks noChangeArrowheads="1"/>
          </p:cNvSpPr>
          <p:nvPr/>
        </p:nvSpPr>
        <p:spPr bwMode="auto">
          <a:xfrm>
            <a:off x="3876675" y="16478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1" name="Rectangle 19"/>
          <p:cNvSpPr>
            <a:spLocks noChangeArrowheads="1"/>
          </p:cNvSpPr>
          <p:nvPr/>
        </p:nvSpPr>
        <p:spPr bwMode="auto">
          <a:xfrm>
            <a:off x="4953000" y="1647825"/>
            <a:ext cx="685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G/B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2" name="Rectangle 20"/>
          <p:cNvSpPr>
            <a:spLocks noChangeArrowheads="1"/>
          </p:cNvSpPr>
          <p:nvPr/>
        </p:nvSpPr>
        <p:spPr bwMode="auto">
          <a:xfrm>
            <a:off x="5705475" y="1647825"/>
            <a:ext cx="9144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A7/C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3" name="Rectangle 21"/>
          <p:cNvSpPr>
            <a:spLocks noChangeArrowheads="1"/>
          </p:cNvSpPr>
          <p:nvPr/>
        </p:nvSpPr>
        <p:spPr bwMode="auto">
          <a:xfrm>
            <a:off x="742950" y="4829175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4" name="Rectangle 22"/>
          <p:cNvSpPr>
            <a:spLocks noChangeArrowheads="1"/>
          </p:cNvSpPr>
          <p:nvPr/>
        </p:nvSpPr>
        <p:spPr bwMode="auto">
          <a:xfrm>
            <a:off x="1238250" y="48291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5" name="Rectangle 23"/>
          <p:cNvSpPr>
            <a:spLocks noChangeArrowheads="1"/>
          </p:cNvSpPr>
          <p:nvPr/>
        </p:nvSpPr>
        <p:spPr bwMode="auto">
          <a:xfrm>
            <a:off x="2047875" y="48101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Em7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6" name="Rectangle 24"/>
          <p:cNvSpPr>
            <a:spLocks noChangeArrowheads="1"/>
          </p:cNvSpPr>
          <p:nvPr/>
        </p:nvSpPr>
        <p:spPr bwMode="auto">
          <a:xfrm>
            <a:off x="2914650" y="48101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7" name="Rectangle 25"/>
          <p:cNvSpPr>
            <a:spLocks noChangeArrowheads="1"/>
          </p:cNvSpPr>
          <p:nvPr/>
        </p:nvSpPr>
        <p:spPr bwMode="auto">
          <a:xfrm>
            <a:off x="4200525" y="48006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8" name="Rectangle 26"/>
          <p:cNvSpPr>
            <a:spLocks noChangeArrowheads="1"/>
          </p:cNvSpPr>
          <p:nvPr/>
        </p:nvSpPr>
        <p:spPr bwMode="auto">
          <a:xfrm>
            <a:off x="5210175" y="48291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9" name="Rectangle 27"/>
          <p:cNvSpPr>
            <a:spLocks noChangeArrowheads="1"/>
          </p:cNvSpPr>
          <p:nvPr/>
        </p:nvSpPr>
        <p:spPr bwMode="auto">
          <a:xfrm>
            <a:off x="7000875" y="48291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G/A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0" name="Rectangle 28"/>
          <p:cNvSpPr>
            <a:spLocks noChangeArrowheads="1"/>
          </p:cNvSpPr>
          <p:nvPr/>
        </p:nvSpPr>
        <p:spPr bwMode="auto">
          <a:xfrm>
            <a:off x="1304925" y="559117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1" name="Rectangle 29"/>
          <p:cNvSpPr>
            <a:spLocks noChangeArrowheads="1"/>
          </p:cNvSpPr>
          <p:nvPr/>
        </p:nvSpPr>
        <p:spPr bwMode="auto">
          <a:xfrm>
            <a:off x="2533650" y="55911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2" name="Rectangle 30"/>
          <p:cNvSpPr>
            <a:spLocks noChangeArrowheads="1"/>
          </p:cNvSpPr>
          <p:nvPr/>
        </p:nvSpPr>
        <p:spPr bwMode="auto">
          <a:xfrm>
            <a:off x="4514850" y="55911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D/A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3" name="Rectangle 31"/>
          <p:cNvSpPr>
            <a:spLocks noChangeArrowheads="1"/>
          </p:cNvSpPr>
          <p:nvPr/>
        </p:nvSpPr>
        <p:spPr bwMode="auto">
          <a:xfrm>
            <a:off x="5486400" y="55911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4" name="Rectangle 32"/>
          <p:cNvSpPr>
            <a:spLocks noChangeArrowheads="1"/>
          </p:cNvSpPr>
          <p:nvPr/>
        </p:nvSpPr>
        <p:spPr bwMode="auto">
          <a:xfrm>
            <a:off x="6029325" y="5591175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5" name="Rectangle 33"/>
          <p:cNvSpPr>
            <a:spLocks noChangeArrowheads="1"/>
          </p:cNvSpPr>
          <p:nvPr/>
        </p:nvSpPr>
        <p:spPr bwMode="auto">
          <a:xfrm>
            <a:off x="6867525" y="5591175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3419475" y="55911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-9525" y="44005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For  He     is our God                And we are the people of His pasture 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14375" y="40386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1209675" y="40386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2019300" y="40195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Em7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886075" y="40195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171950" y="40100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5181600" y="40386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6972300" y="40386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G/A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-9525" y="27051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Come, let us worship and bow down,  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-9525" y="34671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Let Us   kneel before the Lord our God our  Ma-----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ker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00025" y="2324100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476375" y="2343150"/>
            <a:ext cx="571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G2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3533775" y="23336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4581525" y="234315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A7/G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57175" y="31051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209675" y="31051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2914650" y="31242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Em7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76675" y="31448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4953000" y="31448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G/B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5705475" y="31448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A7/C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0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3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24384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Lord is good      and His mercy endures forever 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0" y="4191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Forever   and    ever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1143000" y="3810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F#m7   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381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2819400" y="381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55626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0" y="2286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1752600" y="3810000"/>
            <a:ext cx="3048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   C#m   D   D#mdim   E   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4648200" y="2286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1524000" y="2286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3124200" y="2286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4724400" y="3048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0" y="762000"/>
            <a:ext cx="929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 unto the Lord make a joyful sound        Lift your voices and let your praise resound    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0" y="1676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 a  victory  song      in a time of war       Trust in Jesus,   The battle is the Lord’s</a:t>
            </a: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1447800" y="1295400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F#m7   </a:t>
            </a: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0" y="1295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3276600" y="1295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6248400" y="12954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7620000" y="1295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0" y="3429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Lord is good      and His mercy endures forever 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0" y="3048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1524000" y="3048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G/A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3124200" y="3048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379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41550"/>
            <a:ext cx="9144000" cy="33972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7843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10588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Change my heart Oh God,    make it   ever     true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8415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 Change my heart Oh God,     may I be like      You 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11113" y="27940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                  You are the Potter,       I  am     the clay 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35814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                   Mold me and  make    me,  this is what   I      pray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1562100" y="6921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4508500" y="69215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638800" y="6921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6446838" y="69691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7461250" y="6921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7891463" y="69215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D2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582738" y="146050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4583113" y="1466850"/>
            <a:ext cx="927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5607050" y="1466850"/>
            <a:ext cx="8080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6491288" y="14668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7519988" y="146685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1582738" y="2413000"/>
            <a:ext cx="896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F#sus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590800" y="2413000"/>
            <a:ext cx="592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895725" y="2413000"/>
            <a:ext cx="825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5246688" y="24130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6000750" y="24130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6467475" y="24130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1562100" y="3198813"/>
            <a:ext cx="1066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2743200" y="31988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4127500" y="31972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4967288" y="319881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D/E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6281738" y="31813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6789738" y="31718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Asus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7670800" y="31607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43481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Change my heart Oh God,    make it   ever     true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0" y="51323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               Change my heart Oh God,     may I be like      You 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562100" y="39814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508500" y="398145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638800" y="39814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6446838" y="39878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461250" y="39814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891463" y="398145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D2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582738" y="4751388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583113" y="4757738"/>
            <a:ext cx="927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F#m7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607050" y="4757738"/>
            <a:ext cx="8080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6491288" y="47577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7519988" y="4757738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2093" name="Rectangle 3"/>
          <p:cNvSpPr>
            <a:spLocks noChangeArrowheads="1"/>
          </p:cNvSpPr>
          <p:nvPr/>
        </p:nvSpPr>
        <p:spPr bwMode="auto">
          <a:xfrm>
            <a:off x="-11113" y="0"/>
            <a:ext cx="9155113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953000"/>
            <a:ext cx="9144000" cy="1295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3733800"/>
            <a:ext cx="9155151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3733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73218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in the Joy,  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’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Joy of the Lord! </a:t>
            </a:r>
          </a:p>
        </p:txBody>
      </p:sp>
      <p:sp>
        <p:nvSpPr>
          <p:cNvPr id="1673219" name="Rectangle 3"/>
          <p:cNvSpPr>
            <a:spLocks noChangeArrowheads="1"/>
          </p:cNvSpPr>
          <p:nvPr/>
        </p:nvSpPr>
        <p:spPr bwMode="auto">
          <a:xfrm>
            <a:off x="0" y="243246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Dance, children dance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children dance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21" name="Rectangle 5"/>
          <p:cNvSpPr>
            <a:spLocks noChangeArrowheads="1"/>
          </p:cNvSpPr>
          <p:nvPr/>
        </p:nvSpPr>
        <p:spPr bwMode="auto">
          <a:xfrm>
            <a:off x="0" y="315300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Dance, children dance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children dance </a:t>
            </a:r>
          </a:p>
        </p:txBody>
      </p:sp>
      <p:sp>
        <p:nvSpPr>
          <p:cNvPr id="1673222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0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1673224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in the Joy,  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’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Joy of the Lord!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495800" y="682600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24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682600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1337475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17184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in the Joy,  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’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Joy of the Lord! </a:t>
            </a:r>
          </a:p>
        </p:txBody>
      </p:sp>
      <p:sp>
        <p:nvSpPr>
          <p:cNvPr id="28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495800" y="1359932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0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057400" y="1359932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1151" y="208780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2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657600" y="2063129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3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71900" y="2801793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4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1151" y="2801793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3453" y="3886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in the river,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in the river of the Lord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33453" y="425553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     Swim children Swim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1151" y="51054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up the wine,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up that Holy Ghost wine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1151" y="547473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     Drink children Drink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2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1" y="3735659"/>
            <a:ext cx="9144000" cy="6477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02" y="3048000"/>
            <a:ext cx="9155151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73219" name="Rectangle 3"/>
          <p:cNvSpPr>
            <a:spLocks noChangeArrowheads="1"/>
          </p:cNvSpPr>
          <p:nvPr/>
        </p:nvSpPr>
        <p:spPr bwMode="auto">
          <a:xfrm>
            <a:off x="11151" y="242920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joy…   The real joy!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22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066800" y="0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1673224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the real joy…..   I’ve got the real joy….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547946" y="682600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24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98395" y="663498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1337475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17184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me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scream and shout.  I’ve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 that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086600" y="136550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0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109224" y="1404536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</a:t>
            </a:r>
            <a:endParaRPr 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31541" y="208780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2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133600" y="2087807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5755" y="3200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If you want joy…..  You’ve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it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22302" y="38880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If you want joy….   You’ve 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CLAP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 it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536795" y="11668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-22303" y="96814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the real joy…..   I’ve got the real joy….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-5576" y="5041694"/>
            <a:ext cx="9144000" cy="6477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75" y="4354035"/>
            <a:ext cx="9155151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9028" y="45064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If you want joy…..  You’ve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it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575" y="51940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 If you want joy….   You’ve 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 it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0399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Jesus Is Alive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ChangeArrowheads="1"/>
          </p:cNvSpPr>
          <p:nvPr/>
        </p:nvSpPr>
        <p:spPr bwMode="auto">
          <a:xfrm>
            <a:off x="0" y="2209800"/>
            <a:ext cx="9144000" cy="1828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6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68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13716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69" name="Text Box 5"/>
          <p:cNvSpPr txBox="1">
            <a:spLocks noChangeArrowheads="1"/>
          </p:cNvSpPr>
          <p:nvPr/>
        </p:nvSpPr>
        <p:spPr bwMode="auto">
          <a:xfrm>
            <a:off x="0" y="27432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Your people hunger-- for Your pre---sence                    we are thirsty for the rain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70" name="Text Box 6"/>
          <p:cNvSpPr txBox="1">
            <a:spLocks noChangeArrowheads="1"/>
          </p:cNvSpPr>
          <p:nvPr/>
        </p:nvSpPr>
        <p:spPr bwMode="auto">
          <a:xfrm>
            <a:off x="0" y="46482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 of    Hea------ven           Fill  Your people      Let    Your glo--------ry   come    down! </a:t>
            </a:r>
          </a:p>
        </p:txBody>
      </p:sp>
      <p:sp>
        <p:nvSpPr>
          <p:cNvPr id="1675271" name="Text Box 7"/>
          <p:cNvSpPr txBox="1">
            <a:spLocks noChangeArrowheads="1"/>
          </p:cNvSpPr>
          <p:nvPr/>
        </p:nvSpPr>
        <p:spPr bwMode="auto">
          <a:xfrm>
            <a:off x="5334000" y="38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5272" name="Text Box 8"/>
          <p:cNvSpPr txBox="1">
            <a:spLocks noChangeArrowheads="1"/>
          </p:cNvSpPr>
          <p:nvPr/>
        </p:nvSpPr>
        <p:spPr bwMode="auto">
          <a:xfrm>
            <a:off x="0" y="381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73" name="Text Box 9"/>
          <p:cNvSpPr txBox="1">
            <a:spLocks noChangeArrowheads="1"/>
          </p:cNvSpPr>
          <p:nvPr/>
        </p:nvSpPr>
        <p:spPr bwMode="auto">
          <a:xfrm>
            <a:off x="2895600" y="304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74" name="Text Box 10"/>
          <p:cNvSpPr txBox="1">
            <a:spLocks noChangeArrowheads="1"/>
          </p:cNvSpPr>
          <p:nvPr/>
        </p:nvSpPr>
        <p:spPr bwMode="auto">
          <a:xfrm>
            <a:off x="7391400" y="381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75" name="Text Box 11"/>
          <p:cNvSpPr txBox="1">
            <a:spLocks noChangeArrowheads="1"/>
          </p:cNvSpPr>
          <p:nvPr/>
        </p:nvSpPr>
        <p:spPr bwMode="auto">
          <a:xfrm>
            <a:off x="2895600" y="4191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    </a:t>
            </a:r>
          </a:p>
        </p:txBody>
      </p:sp>
      <p:sp>
        <p:nvSpPr>
          <p:cNvPr id="1675276" name="Text Box 12"/>
          <p:cNvSpPr txBox="1">
            <a:spLocks noChangeArrowheads="1"/>
          </p:cNvSpPr>
          <p:nvPr/>
        </p:nvSpPr>
        <p:spPr bwMode="auto">
          <a:xfrm>
            <a:off x="7696200" y="2209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Esus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77" name="Text Box 13"/>
          <p:cNvSpPr txBox="1">
            <a:spLocks noChangeArrowheads="1"/>
          </p:cNvSpPr>
          <p:nvPr/>
        </p:nvSpPr>
        <p:spPr bwMode="auto">
          <a:xfrm>
            <a:off x="0" y="3581400"/>
            <a:ext cx="838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 on us refreshing wind  of     Glory                Touch Your people once again</a:t>
            </a:r>
          </a:p>
        </p:txBody>
      </p:sp>
      <p:sp>
        <p:nvSpPr>
          <p:cNvPr id="1675278" name="Text Box 14"/>
          <p:cNvSpPr txBox="1">
            <a:spLocks noChangeArrowheads="1"/>
          </p:cNvSpPr>
          <p:nvPr/>
        </p:nvSpPr>
        <p:spPr bwMode="auto">
          <a:xfrm>
            <a:off x="0" y="7620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Your children pray            Holy  Spirit    Rain          Let Your glory come down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79" name="Text Box 15"/>
          <p:cNvSpPr txBox="1">
            <a:spLocks noChangeArrowheads="1"/>
          </p:cNvSpPr>
          <p:nvPr/>
        </p:nvSpPr>
        <p:spPr bwMode="auto">
          <a:xfrm>
            <a:off x="0" y="1447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Heaven’s river flow             so the world will know      that Your glory’s   come down</a:t>
            </a:r>
          </a:p>
        </p:txBody>
      </p:sp>
      <p:sp>
        <p:nvSpPr>
          <p:cNvPr id="1675280" name="Text Box 16"/>
          <p:cNvSpPr txBox="1">
            <a:spLocks noChangeArrowheads="1"/>
          </p:cNvSpPr>
          <p:nvPr/>
        </p:nvSpPr>
        <p:spPr bwMode="auto">
          <a:xfrm>
            <a:off x="5257800" y="10668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0" y="10668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2514600" y="1143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83" name="Text Box 19"/>
          <p:cNvSpPr txBox="1">
            <a:spLocks noChangeArrowheads="1"/>
          </p:cNvSpPr>
          <p:nvPr/>
        </p:nvSpPr>
        <p:spPr bwMode="auto">
          <a:xfrm>
            <a:off x="7620000" y="1066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84" name="Text Box 20"/>
          <p:cNvSpPr txBox="1">
            <a:spLocks noChangeArrowheads="1"/>
          </p:cNvSpPr>
          <p:nvPr/>
        </p:nvSpPr>
        <p:spPr bwMode="auto">
          <a:xfrm>
            <a:off x="5715000" y="22098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5285" name="Text Box 21"/>
          <p:cNvSpPr txBox="1">
            <a:spLocks noChangeArrowheads="1"/>
          </p:cNvSpPr>
          <p:nvPr/>
        </p:nvSpPr>
        <p:spPr bwMode="auto">
          <a:xfrm>
            <a:off x="0" y="2286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86" name="Text Box 22"/>
          <p:cNvSpPr txBox="1">
            <a:spLocks noChangeArrowheads="1"/>
          </p:cNvSpPr>
          <p:nvPr/>
        </p:nvSpPr>
        <p:spPr bwMode="auto">
          <a:xfrm>
            <a:off x="2590800" y="22098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87" name="Text Box 23"/>
          <p:cNvSpPr txBox="1">
            <a:spLocks noChangeArrowheads="1"/>
          </p:cNvSpPr>
          <p:nvPr/>
        </p:nvSpPr>
        <p:spPr bwMode="auto">
          <a:xfrm>
            <a:off x="4648200" y="22098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88" name="Text Box 24"/>
          <p:cNvSpPr txBox="1">
            <a:spLocks noChangeArrowheads="1"/>
          </p:cNvSpPr>
          <p:nvPr/>
        </p:nvSpPr>
        <p:spPr bwMode="auto">
          <a:xfrm>
            <a:off x="7315200" y="3200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Esus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89" name="Text Box 25"/>
          <p:cNvSpPr txBox="1">
            <a:spLocks noChangeArrowheads="1"/>
          </p:cNvSpPr>
          <p:nvPr/>
        </p:nvSpPr>
        <p:spPr bwMode="auto">
          <a:xfrm>
            <a:off x="4953000" y="32004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675290" name="Text Box 26"/>
          <p:cNvSpPr txBox="1">
            <a:spLocks noChangeArrowheads="1"/>
          </p:cNvSpPr>
          <p:nvPr/>
        </p:nvSpPr>
        <p:spPr bwMode="auto">
          <a:xfrm>
            <a:off x="0" y="3200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91" name="Text Box 27"/>
          <p:cNvSpPr txBox="1">
            <a:spLocks noChangeArrowheads="1"/>
          </p:cNvSpPr>
          <p:nvPr/>
        </p:nvSpPr>
        <p:spPr bwMode="auto">
          <a:xfrm>
            <a:off x="2438400" y="32004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92" name="Text Box 28"/>
          <p:cNvSpPr txBox="1">
            <a:spLocks noChangeArrowheads="1"/>
          </p:cNvSpPr>
          <p:nvPr/>
        </p:nvSpPr>
        <p:spPr bwMode="auto">
          <a:xfrm>
            <a:off x="4191000" y="32004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auto">
          <a:xfrm>
            <a:off x="0" y="4267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auto">
          <a:xfrm>
            <a:off x="1143000" y="42672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auto">
          <a:xfrm>
            <a:off x="2057400" y="4191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8305800" y="4267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    </a:t>
            </a:r>
          </a:p>
        </p:txBody>
      </p:sp>
      <p:sp>
        <p:nvSpPr>
          <p:cNvPr id="1675297" name="Text Box 33"/>
          <p:cNvSpPr txBox="1">
            <a:spLocks noChangeArrowheads="1"/>
          </p:cNvSpPr>
          <p:nvPr/>
        </p:nvSpPr>
        <p:spPr bwMode="auto">
          <a:xfrm>
            <a:off x="4876800" y="4267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1675298" name="Text Box 34"/>
          <p:cNvSpPr txBox="1">
            <a:spLocks noChangeArrowheads="1"/>
          </p:cNvSpPr>
          <p:nvPr/>
        </p:nvSpPr>
        <p:spPr bwMode="auto">
          <a:xfrm>
            <a:off x="6019800" y="42672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299" name="Text Box 35"/>
          <p:cNvSpPr txBox="1">
            <a:spLocks noChangeArrowheads="1"/>
          </p:cNvSpPr>
          <p:nvPr/>
        </p:nvSpPr>
        <p:spPr bwMode="auto">
          <a:xfrm>
            <a:off x="6934200" y="4267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1675300" name="Text Box 36"/>
          <p:cNvSpPr txBox="1">
            <a:spLocks noChangeArrowheads="1"/>
          </p:cNvSpPr>
          <p:nvPr/>
        </p:nvSpPr>
        <p:spPr bwMode="auto">
          <a:xfrm>
            <a:off x="8534400" y="381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675301" name="Text Box 37"/>
          <p:cNvSpPr txBox="1">
            <a:spLocks noChangeArrowheads="1"/>
          </p:cNvSpPr>
          <p:nvPr/>
        </p:nvSpPr>
        <p:spPr bwMode="auto">
          <a:xfrm>
            <a:off x="8382000" y="1066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9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3352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3886200"/>
            <a:ext cx="9144000" cy="20574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15255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Cele-brate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Je-------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  Celebrate!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Cele-brate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Je-------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  Celebrate! 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44926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                He is risen, He is risen     and  He  lives forevermore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53228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      is   risen,   He   is    risen    Come on and celebrate the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resurrec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tion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of our Lord!</a:t>
            </a:r>
          </a:p>
        </p:txBody>
      </p:sp>
      <p:sp>
        <p:nvSpPr>
          <p:cNvPr id="1672200" name="Rectangle 8"/>
          <p:cNvSpPr>
            <a:spLocks noChangeArrowheads="1"/>
          </p:cNvSpPr>
          <p:nvPr/>
        </p:nvSpPr>
        <p:spPr bwMode="auto">
          <a:xfrm>
            <a:off x="3114675" y="1954213"/>
            <a:ext cx="2438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C   F</a:t>
            </a:r>
            <a:endParaRPr lang="en-US" sz="2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Rectangle 11"/>
          <p:cNvSpPr>
            <a:spLocks noChangeArrowheads="1"/>
          </p:cNvSpPr>
          <p:nvPr/>
        </p:nvSpPr>
        <p:spPr bwMode="auto">
          <a:xfrm>
            <a:off x="3751263" y="108743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5" name="Rectangle 13"/>
          <p:cNvSpPr>
            <a:spLocks noChangeArrowheads="1"/>
          </p:cNvSpPr>
          <p:nvPr/>
        </p:nvSpPr>
        <p:spPr bwMode="auto">
          <a:xfrm>
            <a:off x="2713038" y="4151313"/>
            <a:ext cx="406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Rectangle 14"/>
          <p:cNvSpPr>
            <a:spLocks noChangeArrowheads="1"/>
          </p:cNvSpPr>
          <p:nvPr/>
        </p:nvSpPr>
        <p:spPr bwMode="auto">
          <a:xfrm>
            <a:off x="3967163" y="41608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7" name="Rectangle 15"/>
          <p:cNvSpPr>
            <a:spLocks noChangeArrowheads="1"/>
          </p:cNvSpPr>
          <p:nvPr/>
        </p:nvSpPr>
        <p:spPr bwMode="auto">
          <a:xfrm>
            <a:off x="4810125" y="4176713"/>
            <a:ext cx="12430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-Bb-C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0" name="Rectangle 18"/>
          <p:cNvSpPr>
            <a:spLocks noChangeArrowheads="1"/>
          </p:cNvSpPr>
          <p:nvPr/>
        </p:nvSpPr>
        <p:spPr bwMode="auto">
          <a:xfrm>
            <a:off x="7013575" y="41767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1" name="Rectangle 19"/>
          <p:cNvSpPr>
            <a:spLocks noChangeArrowheads="1"/>
          </p:cNvSpPr>
          <p:nvPr/>
        </p:nvSpPr>
        <p:spPr bwMode="auto">
          <a:xfrm>
            <a:off x="-30163" y="4953000"/>
            <a:ext cx="6397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2" name="Rectangle 20"/>
          <p:cNvSpPr>
            <a:spLocks noChangeArrowheads="1"/>
          </p:cNvSpPr>
          <p:nvPr/>
        </p:nvSpPr>
        <p:spPr bwMode="auto">
          <a:xfrm>
            <a:off x="609600" y="4953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3" name="Rectangle 21"/>
          <p:cNvSpPr>
            <a:spLocks noChangeArrowheads="1"/>
          </p:cNvSpPr>
          <p:nvPr/>
        </p:nvSpPr>
        <p:spPr bwMode="auto">
          <a:xfrm>
            <a:off x="1160463" y="4953000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4" name="Rectangle 22"/>
          <p:cNvSpPr>
            <a:spLocks noChangeArrowheads="1"/>
          </p:cNvSpPr>
          <p:nvPr/>
        </p:nvSpPr>
        <p:spPr bwMode="auto">
          <a:xfrm>
            <a:off x="2667000" y="49530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5" name="Rectangle 23"/>
          <p:cNvSpPr>
            <a:spLocks noChangeArrowheads="1"/>
          </p:cNvSpPr>
          <p:nvPr/>
        </p:nvSpPr>
        <p:spPr bwMode="auto">
          <a:xfrm>
            <a:off x="4941888" y="4953000"/>
            <a:ext cx="3190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6" name="Rectangle 24"/>
          <p:cNvSpPr>
            <a:spLocks noChangeArrowheads="1"/>
          </p:cNvSpPr>
          <p:nvPr/>
        </p:nvSpPr>
        <p:spPr bwMode="auto">
          <a:xfrm>
            <a:off x="6172200" y="4953000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7" name="Rectangle 25"/>
          <p:cNvSpPr>
            <a:spLocks noChangeArrowheads="1"/>
          </p:cNvSpPr>
          <p:nvPr/>
        </p:nvSpPr>
        <p:spPr bwMode="auto">
          <a:xfrm>
            <a:off x="7029450" y="4953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8" name="Rectangle 26"/>
          <p:cNvSpPr>
            <a:spLocks noChangeArrowheads="1"/>
          </p:cNvSpPr>
          <p:nvPr/>
        </p:nvSpPr>
        <p:spPr bwMode="auto">
          <a:xfrm>
            <a:off x="8269288" y="4953000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998663" y="10842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250950" y="1087438"/>
            <a:ext cx="5953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03263" y="10842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887663" y="1087438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7924800" y="108108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172200" y="10779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424488" y="1081088"/>
            <a:ext cx="5953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983163" y="106838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061200" y="1081088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30353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Cele-brate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Je-------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  Celebrate!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Cele-brate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Je-------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  Celebrate! 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3751263" y="25955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1998663" y="25923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250950" y="2595563"/>
            <a:ext cx="5953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03263" y="259238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2887663" y="2595563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7924800" y="25892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172200" y="25860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5424488" y="2589213"/>
            <a:ext cx="5953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983163" y="25781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7061200" y="2589213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089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0041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31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Breath of Heaven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5"/>
          <p:cNvSpPr>
            <a:spLocks noChangeArrowheads="1"/>
          </p:cNvSpPr>
          <p:nvPr/>
        </p:nvSpPr>
        <p:spPr bwMode="auto">
          <a:xfrm>
            <a:off x="-9525" y="0"/>
            <a:ext cx="9153525" cy="36861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9050" y="7334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You are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exalted,</a:t>
            </a:r>
            <a:r>
              <a:rPr lang="en-US" sz="2000" b="1" dirty="0">
                <a:solidFill>
                  <a:schemeClr val="bg1"/>
                </a:solidFill>
              </a:rPr>
              <a:t> Lord above all else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-19050" y="14922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place you in the highest place above all else</a:t>
            </a: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-9525" y="2359025"/>
            <a:ext cx="891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Right now where we stand and everywhere we go</a:t>
            </a: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-28575" y="3124200"/>
            <a:ext cx="91535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place you in the highest place  so the world will know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675" y="365125"/>
            <a:ext cx="295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71550" y="3810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714750" y="381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6675" y="27590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133600" y="27590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362325" y="27971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43450" y="28003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Csus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67350" y="2800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371725" y="3810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257550" y="381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6675" y="1108075"/>
            <a:ext cx="295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114550" y="1133475"/>
            <a:ext cx="7620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552950" y="1133475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457575" y="1133475"/>
            <a:ext cx="7620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229100" y="1133475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6675" y="1958975"/>
            <a:ext cx="295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114550" y="19843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867275" y="19589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771900" y="19589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543425" y="19589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7035" name="Rectangle 38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36" name="Rectangle 39"/>
          <p:cNvSpPr>
            <a:spLocks noChangeArrowheads="1"/>
          </p:cNvSpPr>
          <p:nvPr/>
        </p:nvSpPr>
        <p:spPr bwMode="auto">
          <a:xfrm>
            <a:off x="6757988" y="5929313"/>
            <a:ext cx="2209800" cy="781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37" name="Text Box 2"/>
          <p:cNvSpPr txBox="1">
            <a:spLocks noChangeArrowheads="1"/>
          </p:cNvSpPr>
          <p:nvPr/>
        </p:nvSpPr>
        <p:spPr bwMode="auto">
          <a:xfrm>
            <a:off x="0" y="41624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 are a Mighty Warrior      Dressed in armor of light!</a:t>
            </a:r>
          </a:p>
        </p:txBody>
      </p:sp>
      <p:sp>
        <p:nvSpPr>
          <p:cNvPr id="427038" name="Text Box 4"/>
          <p:cNvSpPr txBox="1">
            <a:spLocks noChangeArrowheads="1"/>
          </p:cNvSpPr>
          <p:nvPr/>
        </p:nvSpPr>
        <p:spPr bwMode="auto">
          <a:xfrm>
            <a:off x="0" y="49006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Crushing the deeds of darkness    Lead us on in the fight </a:t>
            </a:r>
          </a:p>
        </p:txBody>
      </p:sp>
      <p:sp>
        <p:nvSpPr>
          <p:cNvPr id="427039" name="Text Box 6"/>
          <p:cNvSpPr txBox="1">
            <a:spLocks noChangeArrowheads="1"/>
          </p:cNvSpPr>
          <p:nvPr/>
        </p:nvSpPr>
        <p:spPr bwMode="auto">
          <a:xfrm>
            <a:off x="28575" y="5678488"/>
            <a:ext cx="9115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Through the blood of Jesus    victorious we stand</a:t>
            </a:r>
          </a:p>
        </p:txBody>
      </p:sp>
      <p:sp>
        <p:nvSpPr>
          <p:cNvPr id="427040" name="Text Box 7"/>
          <p:cNvSpPr txBox="1">
            <a:spLocks noChangeArrowheads="1"/>
          </p:cNvSpPr>
          <p:nvPr/>
        </p:nvSpPr>
        <p:spPr bwMode="auto">
          <a:xfrm>
            <a:off x="0" y="64198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place you in the highest place     above all else in this land </a:t>
            </a:r>
          </a:p>
        </p:txBody>
      </p:sp>
      <p:sp>
        <p:nvSpPr>
          <p:cNvPr id="427041" name="Text Box 8"/>
          <p:cNvSpPr txBox="1">
            <a:spLocks noChangeArrowheads="1"/>
          </p:cNvSpPr>
          <p:nvPr/>
        </p:nvSpPr>
        <p:spPr bwMode="auto">
          <a:xfrm>
            <a:off x="6753225" y="6310313"/>
            <a:ext cx="2214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……  in this land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14300" y="3790950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905000" y="37909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048000" y="37909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238625" y="37909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81600" y="37909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8358188" y="59467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443788" y="5956300"/>
            <a:ext cx="838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Ending</a:t>
            </a: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5791200" y="60785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Csus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114300" y="4562475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62200" y="45624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3505200" y="45624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4953000" y="45624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400675" y="45624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95250" y="5300663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2286000" y="53006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3152775" y="5300663"/>
            <a:ext cx="7048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4567238" y="53006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5250" y="6078538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143125" y="60785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771900" y="6078538"/>
            <a:ext cx="7048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300" name="Rectangle 60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Blessed be the Rock of my Salvation.      Blessed be the Rock of my Salvation.</a:t>
            </a: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Lord is my side       and He made His victory mine  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2743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Blessed       be     the    Rock      of     my     Sal   va   tion.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13716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2438400" y="152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35814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C/F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41910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2819400" y="12192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3657600" y="12192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4953000" y="1219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</a:t>
            </a: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6477000" y="1219200"/>
            <a:ext cx="1447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  C  Dm/B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1905000" y="236220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  F/A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3048000" y="2362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Bb6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3581400" y="2362200"/>
            <a:ext cx="1295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Dm/B Gm/C</a:t>
            </a: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5486400" y="23622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48006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5867400" y="152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70104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C/F</a:t>
            </a: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76200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0" y="4114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  sed    be    the    Rock          Bles  sed    be    the    Rock</a:t>
            </a: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14478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20574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27432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32766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76" name="Text Box 36"/>
          <p:cNvSpPr txBox="1">
            <a:spLocks noChangeArrowheads="1"/>
          </p:cNvSpPr>
          <p:nvPr/>
        </p:nvSpPr>
        <p:spPr bwMode="auto">
          <a:xfrm>
            <a:off x="3886200" y="3733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6477000" y="23622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78" name="Text Box 38"/>
          <p:cNvSpPr txBox="1">
            <a:spLocks noChangeArrowheads="1"/>
          </p:cNvSpPr>
          <p:nvPr/>
        </p:nvSpPr>
        <p:spPr bwMode="auto">
          <a:xfrm>
            <a:off x="45720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  <p:sp>
        <p:nvSpPr>
          <p:cNvPr id="1674279" name="Text Box 39"/>
          <p:cNvSpPr txBox="1">
            <a:spLocks noChangeArrowheads="1"/>
          </p:cNvSpPr>
          <p:nvPr/>
        </p:nvSpPr>
        <p:spPr bwMode="auto">
          <a:xfrm>
            <a:off x="51816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80" name="Text Box 40"/>
          <p:cNvSpPr txBox="1">
            <a:spLocks noChangeArrowheads="1"/>
          </p:cNvSpPr>
          <p:nvPr/>
        </p:nvSpPr>
        <p:spPr bwMode="auto">
          <a:xfrm>
            <a:off x="58674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  <p:sp>
        <p:nvSpPr>
          <p:cNvPr id="1674281" name="Text Box 41"/>
          <p:cNvSpPr txBox="1">
            <a:spLocks noChangeArrowheads="1"/>
          </p:cNvSpPr>
          <p:nvPr/>
        </p:nvSpPr>
        <p:spPr bwMode="auto">
          <a:xfrm>
            <a:off x="64008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1674282" name="Text Box 42"/>
          <p:cNvSpPr txBox="1">
            <a:spLocks noChangeArrowheads="1"/>
          </p:cNvSpPr>
          <p:nvPr/>
        </p:nvSpPr>
        <p:spPr bwMode="auto">
          <a:xfrm>
            <a:off x="7010400" y="37338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83" name="Text Box 43"/>
          <p:cNvSpPr txBox="1">
            <a:spLocks noChangeArrowheads="1"/>
          </p:cNvSpPr>
          <p:nvPr/>
        </p:nvSpPr>
        <p:spPr bwMode="auto">
          <a:xfrm>
            <a:off x="0" y="4876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  sed    be    the    Rock          Bles  sed    be    the    Rock</a:t>
            </a:r>
          </a:p>
        </p:txBody>
      </p:sp>
      <p:sp>
        <p:nvSpPr>
          <p:cNvPr id="1674284" name="Text Box 44"/>
          <p:cNvSpPr txBox="1">
            <a:spLocks noChangeArrowheads="1"/>
          </p:cNvSpPr>
          <p:nvPr/>
        </p:nvSpPr>
        <p:spPr bwMode="auto">
          <a:xfrm>
            <a:off x="0" y="5943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Blessed       be     the    Rock      of     my     Sal   va   tion.</a:t>
            </a:r>
          </a:p>
        </p:txBody>
      </p:sp>
      <p:sp>
        <p:nvSpPr>
          <p:cNvPr id="1674285" name="Text Box 45"/>
          <p:cNvSpPr txBox="1">
            <a:spLocks noChangeArrowheads="1"/>
          </p:cNvSpPr>
          <p:nvPr/>
        </p:nvSpPr>
        <p:spPr bwMode="auto">
          <a:xfrm>
            <a:off x="1905000" y="556260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  F/A</a:t>
            </a:r>
          </a:p>
        </p:txBody>
      </p:sp>
      <p:sp>
        <p:nvSpPr>
          <p:cNvPr id="1674286" name="Text Box 46"/>
          <p:cNvSpPr txBox="1">
            <a:spLocks noChangeArrowheads="1"/>
          </p:cNvSpPr>
          <p:nvPr/>
        </p:nvSpPr>
        <p:spPr bwMode="auto">
          <a:xfrm>
            <a:off x="3048000" y="5562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Bb6</a:t>
            </a:r>
          </a:p>
        </p:txBody>
      </p:sp>
      <p:sp>
        <p:nvSpPr>
          <p:cNvPr id="1674287" name="Text Box 47"/>
          <p:cNvSpPr txBox="1">
            <a:spLocks noChangeArrowheads="1"/>
          </p:cNvSpPr>
          <p:nvPr/>
        </p:nvSpPr>
        <p:spPr bwMode="auto">
          <a:xfrm>
            <a:off x="3581400" y="5562600"/>
            <a:ext cx="1295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Dm/B Gm/C</a:t>
            </a:r>
          </a:p>
        </p:txBody>
      </p:sp>
      <p:sp>
        <p:nvSpPr>
          <p:cNvPr id="1674288" name="Text Box 48"/>
          <p:cNvSpPr txBox="1">
            <a:spLocks noChangeArrowheads="1"/>
          </p:cNvSpPr>
          <p:nvPr/>
        </p:nvSpPr>
        <p:spPr bwMode="auto">
          <a:xfrm>
            <a:off x="5486400" y="55626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</a:p>
        </p:txBody>
      </p:sp>
      <p:sp>
        <p:nvSpPr>
          <p:cNvPr id="1674289" name="Text Box 49"/>
          <p:cNvSpPr txBox="1">
            <a:spLocks noChangeArrowheads="1"/>
          </p:cNvSpPr>
          <p:nvPr/>
        </p:nvSpPr>
        <p:spPr bwMode="auto">
          <a:xfrm>
            <a:off x="6477000" y="5562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4290" name="Text Box 50"/>
          <p:cNvSpPr txBox="1">
            <a:spLocks noChangeArrowheads="1"/>
          </p:cNvSpPr>
          <p:nvPr/>
        </p:nvSpPr>
        <p:spPr bwMode="auto">
          <a:xfrm>
            <a:off x="14478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F/G</a:t>
            </a:r>
          </a:p>
        </p:txBody>
      </p:sp>
      <p:sp>
        <p:nvSpPr>
          <p:cNvPr id="1674291" name="Text Box 51"/>
          <p:cNvSpPr txBox="1">
            <a:spLocks noChangeArrowheads="1"/>
          </p:cNvSpPr>
          <p:nvPr/>
        </p:nvSpPr>
        <p:spPr bwMode="auto">
          <a:xfrm>
            <a:off x="20574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</a:p>
        </p:txBody>
      </p:sp>
      <p:sp>
        <p:nvSpPr>
          <p:cNvPr id="1674292" name="Text Box 52"/>
          <p:cNvSpPr txBox="1">
            <a:spLocks noChangeArrowheads="1"/>
          </p:cNvSpPr>
          <p:nvPr/>
        </p:nvSpPr>
        <p:spPr bwMode="auto">
          <a:xfrm>
            <a:off x="27432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F/G</a:t>
            </a:r>
          </a:p>
        </p:txBody>
      </p:sp>
      <p:sp>
        <p:nvSpPr>
          <p:cNvPr id="1674293" name="Text Box 53"/>
          <p:cNvSpPr txBox="1">
            <a:spLocks noChangeArrowheads="1"/>
          </p:cNvSpPr>
          <p:nvPr/>
        </p:nvSpPr>
        <p:spPr bwMode="auto">
          <a:xfrm>
            <a:off x="32766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</a:p>
        </p:txBody>
      </p:sp>
      <p:sp>
        <p:nvSpPr>
          <p:cNvPr id="1674294" name="Text Box 54"/>
          <p:cNvSpPr txBox="1">
            <a:spLocks noChangeArrowheads="1"/>
          </p:cNvSpPr>
          <p:nvPr/>
        </p:nvSpPr>
        <p:spPr bwMode="auto">
          <a:xfrm>
            <a:off x="3886200" y="4572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4295" name="Text Box 55"/>
          <p:cNvSpPr txBox="1">
            <a:spLocks noChangeArrowheads="1"/>
          </p:cNvSpPr>
          <p:nvPr/>
        </p:nvSpPr>
        <p:spPr bwMode="auto">
          <a:xfrm>
            <a:off x="45720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F/G</a:t>
            </a:r>
          </a:p>
        </p:txBody>
      </p:sp>
      <p:sp>
        <p:nvSpPr>
          <p:cNvPr id="1674296" name="Text Box 56"/>
          <p:cNvSpPr txBox="1">
            <a:spLocks noChangeArrowheads="1"/>
          </p:cNvSpPr>
          <p:nvPr/>
        </p:nvSpPr>
        <p:spPr bwMode="auto">
          <a:xfrm>
            <a:off x="51816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</a:p>
        </p:txBody>
      </p:sp>
      <p:sp>
        <p:nvSpPr>
          <p:cNvPr id="1674297" name="Text Box 57"/>
          <p:cNvSpPr txBox="1">
            <a:spLocks noChangeArrowheads="1"/>
          </p:cNvSpPr>
          <p:nvPr/>
        </p:nvSpPr>
        <p:spPr bwMode="auto">
          <a:xfrm>
            <a:off x="58674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F/G</a:t>
            </a:r>
          </a:p>
        </p:txBody>
      </p:sp>
      <p:sp>
        <p:nvSpPr>
          <p:cNvPr id="1674298" name="Text Box 58"/>
          <p:cNvSpPr txBox="1">
            <a:spLocks noChangeArrowheads="1"/>
          </p:cNvSpPr>
          <p:nvPr/>
        </p:nvSpPr>
        <p:spPr bwMode="auto">
          <a:xfrm>
            <a:off x="64008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C/G</a:t>
            </a:r>
          </a:p>
        </p:txBody>
      </p:sp>
      <p:sp>
        <p:nvSpPr>
          <p:cNvPr id="1674299" name="Text Box 59"/>
          <p:cNvSpPr txBox="1">
            <a:spLocks noChangeArrowheads="1"/>
          </p:cNvSpPr>
          <p:nvPr/>
        </p:nvSpPr>
        <p:spPr bwMode="auto">
          <a:xfrm>
            <a:off x="7010400" y="4572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74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1"/>
          <p:cNvSpPr>
            <a:spLocks noChangeArrowheads="1"/>
          </p:cNvSpPr>
          <p:nvPr/>
        </p:nvSpPr>
        <p:spPr bwMode="auto">
          <a:xfrm>
            <a:off x="0" y="3581400"/>
            <a:ext cx="91440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304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290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 are beautiful beyond description       Too marvelous for words</a:t>
            </a:r>
          </a:p>
        </p:txBody>
      </p:sp>
      <p:sp>
        <p:nvSpPr>
          <p:cNvPr id="1676292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Too wonderful for comprehension     Like nothing ever seen or heard</a:t>
            </a:r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0" y="2286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Who can grasp your infinite wisdom      Who can fathom the depth of Your love</a:t>
            </a:r>
          </a:p>
        </p:txBody>
      </p:sp>
      <p:sp>
        <p:nvSpPr>
          <p:cNvPr id="1676296" name="Text Box 8"/>
          <p:cNvSpPr txBox="1">
            <a:spLocks noChangeArrowheads="1"/>
          </p:cNvSpPr>
          <p:nvPr/>
        </p:nvSpPr>
        <p:spPr bwMode="auto">
          <a:xfrm>
            <a:off x="0" y="3048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You   are   beautiful  beyond  description    Majesty enthroned  above</a:t>
            </a:r>
          </a:p>
        </p:txBody>
      </p:sp>
      <p:sp>
        <p:nvSpPr>
          <p:cNvPr id="1676298" name="Text Box 10"/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299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362200" y="6096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Amaj7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0" name="Text Box 1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67200" y="6096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D2/A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562600" y="6096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2" name="Text Box 14"/>
          <p:cNvSpPr txBox="1">
            <a:spLocks noChangeArrowheads="1"/>
          </p:cNvSpPr>
          <p:nvPr/>
        </p:nvSpPr>
        <p:spPr bwMode="auto">
          <a:xfrm>
            <a:off x="381000" y="12954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3886200" y="12954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5" name="Text Box 17"/>
          <p:cNvSpPr txBox="1">
            <a:spLocks noChangeArrowheads="1"/>
          </p:cNvSpPr>
          <p:nvPr/>
        </p:nvSpPr>
        <p:spPr bwMode="auto">
          <a:xfrm>
            <a:off x="5715000" y="12954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 E/D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6" name="Text Box 1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F#m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7" name="Text Box 19"/>
          <p:cNvSpPr txBox="1">
            <a:spLocks noChangeArrowheads="1"/>
          </p:cNvSpPr>
          <p:nvPr/>
        </p:nvSpPr>
        <p:spPr bwMode="auto">
          <a:xfrm>
            <a:off x="2590800" y="198120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A/B  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08" name="Text Box 20"/>
          <p:cNvSpPr txBox="1">
            <a:spLocks noChangeArrowheads="1"/>
          </p:cNvSpPr>
          <p:nvPr/>
        </p:nvSpPr>
        <p:spPr bwMode="auto">
          <a:xfrm>
            <a:off x="4495800" y="19812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0" name="Text Box 2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0" y="26670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C#m7/B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1" name="Text Box 23"/>
          <p:cNvSpPr txBox="1">
            <a:spLocks noChangeArrowheads="1"/>
          </p:cNvSpPr>
          <p:nvPr/>
        </p:nvSpPr>
        <p:spPr bwMode="auto">
          <a:xfrm>
            <a:off x="1143000" y="26670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2" name="Text Box 2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819400" y="27432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Amaj7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3" name="Text Box 25"/>
          <p:cNvSpPr txBox="1">
            <a:spLocks noChangeArrowheads="1"/>
          </p:cNvSpPr>
          <p:nvPr/>
        </p:nvSpPr>
        <p:spPr bwMode="auto">
          <a:xfrm>
            <a:off x="4038600" y="27432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4" name="Text Box 26"/>
          <p:cNvSpPr txBox="1">
            <a:spLocks noChangeArrowheads="1"/>
          </p:cNvSpPr>
          <p:nvPr/>
        </p:nvSpPr>
        <p:spPr bwMode="auto">
          <a:xfrm>
            <a:off x="4876800" y="27432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5" name="Text Box 27"/>
          <p:cNvSpPr txBox="1">
            <a:spLocks noChangeArrowheads="1"/>
          </p:cNvSpPr>
          <p:nvPr/>
        </p:nvSpPr>
        <p:spPr bwMode="auto">
          <a:xfrm>
            <a:off x="5943600" y="27432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6" name="Text Box 28"/>
          <p:cNvSpPr txBox="1">
            <a:spLocks noChangeArrowheads="1"/>
          </p:cNvSpPr>
          <p:nvPr/>
        </p:nvSpPr>
        <p:spPr bwMode="auto">
          <a:xfrm>
            <a:off x="6858000" y="2743200"/>
            <a:ext cx="457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7" name="Text Box 29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8" name="Text Box 30"/>
          <p:cNvSpPr txBox="1">
            <a:spLocks noChangeArrowheads="1"/>
          </p:cNvSpPr>
          <p:nvPr/>
        </p:nvSpPr>
        <p:spPr bwMode="auto">
          <a:xfrm>
            <a:off x="6858000" y="19812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 E/D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19" name="Text Box 3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8001000" y="1981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0" name="Text Box 32"/>
          <p:cNvSpPr txBox="1">
            <a:spLocks noChangeArrowheads="1"/>
          </p:cNvSpPr>
          <p:nvPr/>
        </p:nvSpPr>
        <p:spPr bwMode="auto">
          <a:xfrm>
            <a:off x="5105400" y="39766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I stand,       I stand        in awe of You</a:t>
            </a:r>
          </a:p>
        </p:txBody>
      </p:sp>
      <p:sp>
        <p:nvSpPr>
          <p:cNvPr id="1676321" name="Text Box 33"/>
          <p:cNvSpPr txBox="1">
            <a:spLocks noChangeArrowheads="1"/>
          </p:cNvSpPr>
          <p:nvPr/>
        </p:nvSpPr>
        <p:spPr bwMode="auto">
          <a:xfrm>
            <a:off x="0" y="4738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Holy God to whom              all   praise   is    due</a:t>
            </a:r>
          </a:p>
        </p:txBody>
      </p:sp>
      <p:sp>
        <p:nvSpPr>
          <p:cNvPr id="1676322" name="Text Box 34"/>
          <p:cNvSpPr txBox="1">
            <a:spLocks noChangeArrowheads="1"/>
          </p:cNvSpPr>
          <p:nvPr/>
        </p:nvSpPr>
        <p:spPr bwMode="auto">
          <a:xfrm>
            <a:off x="67818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3" name="Text Box 35"/>
          <p:cNvSpPr txBox="1">
            <a:spLocks noChangeArrowheads="1"/>
          </p:cNvSpPr>
          <p:nvPr/>
        </p:nvSpPr>
        <p:spPr bwMode="auto">
          <a:xfrm>
            <a:off x="57150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4" name="Text Box 36"/>
          <p:cNvSpPr txBox="1">
            <a:spLocks noChangeArrowheads="1"/>
          </p:cNvSpPr>
          <p:nvPr/>
        </p:nvSpPr>
        <p:spPr bwMode="auto">
          <a:xfrm>
            <a:off x="79248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5" name="Text Box 37"/>
          <p:cNvSpPr txBox="1">
            <a:spLocks noChangeArrowheads="1"/>
          </p:cNvSpPr>
          <p:nvPr/>
        </p:nvSpPr>
        <p:spPr bwMode="auto">
          <a:xfrm>
            <a:off x="86106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6" name="Text Box 38">
            <a:hlinkClick r:id="rId8"/>
          </p:cNvPr>
          <p:cNvSpPr txBox="1">
            <a:spLocks noChangeArrowheads="1"/>
          </p:cNvSpPr>
          <p:nvPr/>
        </p:nvSpPr>
        <p:spPr bwMode="auto">
          <a:xfrm>
            <a:off x="457200" y="4433888"/>
            <a:ext cx="685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C#sus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7" name="Text Box 39">
            <a:hlinkClick r:id="rId9"/>
          </p:cNvPr>
          <p:cNvSpPr txBox="1">
            <a:spLocks noChangeArrowheads="1"/>
          </p:cNvSpPr>
          <p:nvPr/>
        </p:nvSpPr>
        <p:spPr bwMode="auto">
          <a:xfrm>
            <a:off x="1295400" y="4433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C#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8" name="Text Box 40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2438400" y="4433888"/>
            <a:ext cx="685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Dmaj7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29" name="Text Box 41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810000" y="4433888"/>
            <a:ext cx="10652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D#m7(b5)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33" name="Text Box 45"/>
          <p:cNvSpPr txBox="1">
            <a:spLocks noChangeArrowheads="1"/>
          </p:cNvSpPr>
          <p:nvPr/>
        </p:nvSpPr>
        <p:spPr bwMode="auto">
          <a:xfrm>
            <a:off x="152400" y="39766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stand,       I stand        in awe of You</a:t>
            </a:r>
          </a:p>
        </p:txBody>
      </p:sp>
      <p:sp>
        <p:nvSpPr>
          <p:cNvPr id="1676334" name="Text Box 46"/>
          <p:cNvSpPr txBox="1">
            <a:spLocks noChangeArrowheads="1"/>
          </p:cNvSpPr>
          <p:nvPr/>
        </p:nvSpPr>
        <p:spPr bwMode="auto">
          <a:xfrm>
            <a:off x="14478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35" name="Text Box 47"/>
          <p:cNvSpPr txBox="1">
            <a:spLocks noChangeArrowheads="1"/>
          </p:cNvSpPr>
          <p:nvPr/>
        </p:nvSpPr>
        <p:spPr bwMode="auto">
          <a:xfrm>
            <a:off x="3048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36" name="Text Box 48"/>
          <p:cNvSpPr txBox="1">
            <a:spLocks noChangeArrowheads="1"/>
          </p:cNvSpPr>
          <p:nvPr/>
        </p:nvSpPr>
        <p:spPr bwMode="auto">
          <a:xfrm>
            <a:off x="25146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37" name="Text Box 49"/>
          <p:cNvSpPr txBox="1">
            <a:spLocks noChangeArrowheads="1"/>
          </p:cNvSpPr>
          <p:nvPr/>
        </p:nvSpPr>
        <p:spPr bwMode="auto">
          <a:xfrm>
            <a:off x="3200400" y="3671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40" name="Text Box 52"/>
          <p:cNvSpPr txBox="1">
            <a:spLocks noChangeArrowheads="1"/>
          </p:cNvSpPr>
          <p:nvPr/>
        </p:nvSpPr>
        <p:spPr bwMode="auto">
          <a:xfrm>
            <a:off x="0" y="5500688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   stand   in   awe    of   You</a:t>
            </a:r>
          </a:p>
        </p:txBody>
      </p:sp>
      <p:sp>
        <p:nvSpPr>
          <p:cNvPr id="1676345" name="Text Box 57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304800" y="5195888"/>
            <a:ext cx="685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46" name="Text Box 58"/>
          <p:cNvSpPr txBox="1">
            <a:spLocks noChangeArrowheads="1"/>
          </p:cNvSpPr>
          <p:nvPr/>
        </p:nvSpPr>
        <p:spPr bwMode="auto">
          <a:xfrm>
            <a:off x="1371600" y="51958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6347" name="Text Box 59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2209800" y="5195888"/>
            <a:ext cx="685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Asus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95" name="Rectangle 1"/>
          <p:cNvSpPr>
            <a:spLocks noChangeArrowheads="1"/>
          </p:cNvSpPr>
          <p:nvPr/>
        </p:nvSpPr>
        <p:spPr bwMode="auto">
          <a:xfrm>
            <a:off x="0" y="0"/>
            <a:ext cx="92202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689100" y="1295400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Amaj7</a:t>
            </a:r>
            <a:endParaRPr lang="en-US" sz="1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2971800" y="520065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Text Box 19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3151188" y="19812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5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3554413"/>
            <a:ext cx="9144000" cy="32686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938" y="544513"/>
            <a:ext cx="9136062" cy="30099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40401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There is a river flowing from  the    throne</a:t>
            </a:r>
          </a:p>
        </p:txBody>
      </p:sp>
      <p:sp>
        <p:nvSpPr>
          <p:cNvPr id="1672195" name="Rectangle 3"/>
          <p:cNvSpPr>
            <a:spLocks noChangeArrowheads="1"/>
          </p:cNvSpPr>
          <p:nvPr/>
        </p:nvSpPr>
        <p:spPr bwMode="auto">
          <a:xfrm>
            <a:off x="-938213" y="-857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55588" y="563563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16541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Lord, let Your presence wash over     me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7938" y="24114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Come in Your awesome power,    come in this final hour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8575" y="31543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Lord , let Your presence wash over    me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8778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Come as a mighty river,       Come by Your hand deliver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7938" y="47926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It brings healing to the nations of the earth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7938" y="56308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Ev’rything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will   live where the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flows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7938" y="64230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Living water quench this thirsting in my soul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055938" y="5445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92100" y="132556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760538" y="13493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 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3208338" y="13255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F/C      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989388" y="133985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327025" y="2035175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3551238" y="20462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327025" y="28114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1765300" y="2830513"/>
            <a:ext cx="604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246438" y="28305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F/C      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3951288" y="283051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327025" y="36306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1303338" y="3630613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2673350" y="36576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3189288" y="3657600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      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3932238" y="3657600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1150938" y="4392613"/>
            <a:ext cx="571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2636838" y="4430713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4705350" y="44497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322263" y="524986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2012950" y="5249863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</a:t>
            </a: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1336675" y="52498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3409950" y="5249863"/>
            <a:ext cx="400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27" name="Text Box 35"/>
          <p:cNvSpPr txBox="1">
            <a:spLocks noChangeArrowheads="1"/>
          </p:cNvSpPr>
          <p:nvPr/>
        </p:nvSpPr>
        <p:spPr bwMode="auto">
          <a:xfrm>
            <a:off x="998538" y="6088063"/>
            <a:ext cx="514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  </a:t>
            </a:r>
          </a:p>
        </p:txBody>
      </p:sp>
      <p:sp>
        <p:nvSpPr>
          <p:cNvPr id="1672228" name="Text Box 36"/>
          <p:cNvSpPr txBox="1">
            <a:spLocks noChangeArrowheads="1"/>
          </p:cNvSpPr>
          <p:nvPr/>
        </p:nvSpPr>
        <p:spPr bwMode="auto">
          <a:xfrm>
            <a:off x="2836863" y="6088063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29" name="Text Box 37"/>
          <p:cNvSpPr txBox="1">
            <a:spLocks noChangeArrowheads="1"/>
          </p:cNvSpPr>
          <p:nvPr/>
        </p:nvSpPr>
        <p:spPr bwMode="auto">
          <a:xfrm>
            <a:off x="4286250" y="6088063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F/C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4083050" y="44307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3867150" y="5249863"/>
            <a:ext cx="895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A7/C#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857750" y="5249863"/>
            <a:ext cx="590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5248275" y="6088063"/>
            <a:ext cx="4000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</a:t>
            </a:r>
          </a:p>
        </p:txBody>
      </p:sp>
      <p:sp>
        <p:nvSpPr>
          <p:cNvPr id="2092" name="Rectangle 4"/>
          <p:cNvSpPr>
            <a:spLocks noChangeArrowheads="1"/>
          </p:cNvSpPr>
          <p:nvPr/>
        </p:nvSpPr>
        <p:spPr bwMode="auto">
          <a:xfrm>
            <a:off x="0" y="0"/>
            <a:ext cx="9144000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225" y="0"/>
            <a:ext cx="9121775" cy="2946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22225" y="10890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That the Holy Spirit will be poured out and His power will be seen  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1841500"/>
            <a:ext cx="9166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Well the time is now the place is here and Your people have come in faith  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-11113" y="25463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There’s a   mighty sound and a touch of fire when we’re gathered in one place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-47625" y="3048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believe the promise about the visions and the dreams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1333500" y="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932113" y="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5927725" y="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6613525" y="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990600" y="7048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759200" y="7048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5095875" y="735013"/>
            <a:ext cx="952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bmaj7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7315200" y="735013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990600" y="150018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5057775" y="1503363"/>
            <a:ext cx="990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7410450" y="1498600"/>
            <a:ext cx="533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625475" y="221932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1362075" y="2219325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3368675" y="2224088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6030913" y="2224088"/>
            <a:ext cx="4191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2071" name="Rectangle 27"/>
          <p:cNvSpPr>
            <a:spLocks noChangeArrowheads="1"/>
          </p:cNvSpPr>
          <p:nvPr/>
        </p:nvSpPr>
        <p:spPr bwMode="auto">
          <a:xfrm>
            <a:off x="0" y="2941638"/>
            <a:ext cx="9144000" cy="354171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19050" y="3276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    believe that the presence of God is here 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-68263" y="3971925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There’s not one thing that can’t be changed when the Spirit of God is near 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0" y="5395913"/>
            <a:ext cx="912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two or three are gathered                  when people rise in faith  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-31750" y="61055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I believe God answers                      and His presence  is  in this  place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0" y="294163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96888" y="2935288"/>
            <a:ext cx="857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7(b5)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54250" y="2941638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476625" y="2954338"/>
            <a:ext cx="514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43400" y="2935288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-68263" y="3640138"/>
            <a:ext cx="685801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740025" y="364172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5788025" y="3630613"/>
            <a:ext cx="666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726238" y="364172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454900" y="364172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2700" y="509111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2511425" y="5091113"/>
            <a:ext cx="7334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5818188" y="579596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526213" y="57943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7011988" y="5794375"/>
            <a:ext cx="884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8031163" y="5467350"/>
            <a:ext cx="10318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Turn around to verse: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A/B  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374775" y="2941638"/>
            <a:ext cx="647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-11113" y="4664075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    believe that the presence of God is here 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-11113" y="4371975"/>
            <a:ext cx="457201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7363" y="4365625"/>
            <a:ext cx="855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7(b5)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243138" y="437197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465513" y="4384675"/>
            <a:ext cx="514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332288" y="436562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1363663" y="4371975"/>
            <a:ext cx="647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6607175" y="5026025"/>
            <a:ext cx="733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740400" y="4386263"/>
            <a:ext cx="1066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4983163" y="4384675"/>
            <a:ext cx="681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8035925" y="5026025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7350125" y="5027613"/>
            <a:ext cx="681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-38100" y="5807075"/>
            <a:ext cx="6556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4332288" y="579596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3765550" y="5091113"/>
            <a:ext cx="1020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3206750" y="509111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4749800" y="508793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1789113" y="5811838"/>
            <a:ext cx="7334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3217863" y="5811838"/>
            <a:ext cx="1066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2532063" y="5813425"/>
            <a:ext cx="6810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</p:spTree>
    <p:extLst>
      <p:ext uri="{BB962C8B-B14F-4D97-AF65-F5344CB8AC3E}">
        <p14:creationId xmlns:p14="http://schemas.microsoft.com/office/powerpoint/2010/main" val="16104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604963"/>
            <a:ext cx="9144000" cy="41862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-9525"/>
            <a:ext cx="9144000" cy="1614488"/>
          </a:xfrm>
          <a:prstGeom prst="rect">
            <a:avLst/>
          </a:prstGeom>
          <a:solidFill>
            <a:srgbClr val="0B2A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This I’ll </a:t>
            </a:r>
            <a:r>
              <a:rPr lang="en-US" sz="2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</a:t>
            </a: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</a:t>
            </a:r>
            <a:r>
              <a:rPr lang="en-US" sz="2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</a:t>
            </a: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until I see it with my eyes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Your Word is true, my God                          You cannot lie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1909763"/>
            <a:ext cx="914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would have despaired unless I had believed I’d see You goodness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152400" y="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993775" y="1111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993775" y="838200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019300" y="83026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3219450" y="830263"/>
            <a:ext cx="571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4343400" y="866775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 F/A Bb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917575" y="16033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400300" y="1601788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790950" y="1604963"/>
            <a:ext cx="647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762500" y="1604963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5219700" y="1604963"/>
            <a:ext cx="571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676400" y="15875"/>
            <a:ext cx="571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124200" y="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733800" y="-952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648200" y="-9525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924300" y="858838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124700" y="858838"/>
            <a:ext cx="1219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 F/A Bb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6705600" y="850900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8575675" y="1604963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734300" y="1604963"/>
            <a:ext cx="8001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Bb/C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8100" y="2662238"/>
            <a:ext cx="914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Word says Your mercy will follow me all of my days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374775" y="2349500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3352800" y="236537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762500" y="2366963"/>
            <a:ext cx="647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057900" y="2379663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7162800" y="2365375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8613775" y="2357438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772400" y="2357438"/>
            <a:ext cx="800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Bb/C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0" y="3535363"/>
            <a:ext cx="914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would have despaired unless I had believed I’d see You </a:t>
            </a:r>
            <a:r>
              <a:rPr lang="en-US" sz="2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</a:t>
            </a: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  <a:r>
              <a:rPr lang="en-US" sz="2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917575" y="32289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400300" y="3227388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790950" y="3230563"/>
            <a:ext cx="647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4762500" y="3230563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5295900" y="3230563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8575675" y="3230563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7734300" y="3230563"/>
            <a:ext cx="8001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Bb/C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38100" y="4287838"/>
            <a:ext cx="914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know if  I’m seeking You promised that I’d see Your Face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955675" y="400367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514600" y="40036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4087813" y="4003675"/>
            <a:ext cx="647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5791200" y="3981450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8232775" y="4003675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7391400" y="4003675"/>
            <a:ext cx="800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Bb/C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5199063"/>
            <a:ext cx="914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My  Faithful  God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1978025" y="49149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2974975" y="4914900"/>
            <a:ext cx="56038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2514600" y="4914900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3584575" y="4914900"/>
            <a:ext cx="571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20114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905000" y="3505200"/>
            <a:ext cx="5867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Faithful God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Draw me nearer to You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2514600" y="990600"/>
            <a:ext cx="449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Nearer to You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91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Fill my life with your presence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way You want to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40386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‘Til my soul is ablaze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50292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and everyday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603408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Draw me nearer, nearer to You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4419600" y="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6248400" y="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352800" y="838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133600" y="1676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Bbmaj7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781800" y="1600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124200" y="2667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F/C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4191000" y="26670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Gm/C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638800" y="2667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F/C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4038600" y="3810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5715000" y="3733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343400" y="47244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Dm7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6019800" y="4724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33528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51816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Bb/C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7467600" y="5715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426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-47625" y="0"/>
            <a:ext cx="9191625" cy="29638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4242" name="Text Box 2"/>
          <p:cNvSpPr txBox="1">
            <a:spLocks noChangeArrowheads="1"/>
          </p:cNvSpPr>
          <p:nvPr/>
        </p:nvSpPr>
        <p:spPr bwMode="auto">
          <a:xfrm>
            <a:off x="0" y="3365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No thing on earth or heaven   can stop the power of God  </a:t>
            </a:r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10461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Into our hands is given the call to take it on  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38100" y="18494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No ocean can contain it  No star can rise above  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-6350" y="25908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Into our hearts is given the  power of His love </a:t>
            </a: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0" y="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5334000" y="7524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28575" y="2246313"/>
            <a:ext cx="7810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      </a:t>
            </a: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2451100" y="230505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3060700" y="230505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bmaj9</a:t>
            </a: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4445000" y="230505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24500" y="9525"/>
            <a:ext cx="838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477000" y="952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G/A     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62800" y="9525"/>
            <a:ext cx="838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-19050" y="752475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648200" y="75247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A/B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800850" y="1497013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73650" y="1506538"/>
            <a:ext cx="838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115050" y="149701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A/B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514600" y="1520825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3813" y="150653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289550" y="230505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3096" name="Rectangle 35"/>
          <p:cNvSpPr>
            <a:spLocks noChangeArrowheads="1"/>
          </p:cNvSpPr>
          <p:nvPr/>
        </p:nvSpPr>
        <p:spPr bwMode="auto">
          <a:xfrm>
            <a:off x="-11113" y="2971800"/>
            <a:ext cx="9144001" cy="35623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-28575" y="33051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    believe that the presence of God is here 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-77788" y="4000500"/>
            <a:ext cx="9144001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There’s not one thing that can’t be changed when the Spirit of God is near  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-11113" y="5424488"/>
            <a:ext cx="912177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two or three are gathered                  when people rise in faith 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-42863" y="61341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I believe God answers                      and His presence  is  in this  place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-11113" y="2971800"/>
            <a:ext cx="457201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87363" y="2963863"/>
            <a:ext cx="855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7(b5)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243138" y="2971800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465513" y="2982913"/>
            <a:ext cx="5143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332288" y="29638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-77788" y="3668713"/>
            <a:ext cx="685801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728913" y="3671888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776913" y="3660775"/>
            <a:ext cx="666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6715125" y="3671888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7443788" y="3671888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588" y="5121275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2500313" y="5121275"/>
            <a:ext cx="7334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807075" y="582453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6515100" y="5824538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7000875" y="5822950"/>
            <a:ext cx="8842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363663" y="2971800"/>
            <a:ext cx="647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-22225" y="46926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    believe that the presence of God is here 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-22225" y="4402138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476250" y="4394200"/>
            <a:ext cx="85566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7(b5)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2232025" y="4402138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3454400" y="4413250"/>
            <a:ext cx="514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4321175" y="43942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1352550" y="4402138"/>
            <a:ext cx="647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6596063" y="5054600"/>
            <a:ext cx="733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5730875" y="4414838"/>
            <a:ext cx="1066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4972050" y="4413250"/>
            <a:ext cx="681038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8024813" y="50546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7339013" y="5056188"/>
            <a:ext cx="682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-47625" y="5837238"/>
            <a:ext cx="655638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4321175" y="582453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3754438" y="5121275"/>
            <a:ext cx="1022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195638" y="5121275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4738688" y="51181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778000" y="5842000"/>
            <a:ext cx="7334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3206750" y="5842000"/>
            <a:ext cx="1066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m7(b5)</a:t>
            </a: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2520950" y="5843588"/>
            <a:ext cx="681038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</a:p>
        </p:txBody>
      </p:sp>
    </p:spTree>
    <p:extLst>
      <p:ext uri="{BB962C8B-B14F-4D97-AF65-F5344CB8AC3E}">
        <p14:creationId xmlns:p14="http://schemas.microsoft.com/office/powerpoint/2010/main" val="4271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0046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048"/>
          <p:cNvSpPr>
            <a:spLocks noChangeArrowheads="1"/>
          </p:cNvSpPr>
          <p:nvPr/>
        </p:nvSpPr>
        <p:spPr bwMode="auto">
          <a:xfrm>
            <a:off x="28575" y="3505200"/>
            <a:ext cx="9115425" cy="3352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4244" name="TextBox 1674243"/>
          <p:cNvSpPr txBox="1">
            <a:spLocks noChangeArrowheads="1"/>
          </p:cNvSpPr>
          <p:nvPr/>
        </p:nvSpPr>
        <p:spPr bwMode="auto">
          <a:xfrm>
            <a:off x="11113" y="609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As I come into your presence      Past the gates of praise</a:t>
            </a:r>
            <a:endParaRPr lang="en-US" sz="1800" smtClean="0"/>
          </a:p>
        </p:txBody>
      </p:sp>
      <p:sp>
        <p:nvSpPr>
          <p:cNvPr id="1674249" name="TextBox 1674248"/>
          <p:cNvSpPr txBox="1">
            <a:spLocks noChangeArrowheads="1"/>
          </p:cNvSpPr>
          <p:nvPr/>
        </p:nvSpPr>
        <p:spPr bwMode="auto">
          <a:xfrm>
            <a:off x="0" y="2286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I look upon Your countenance ,       I see the fullness of  Your grace</a:t>
            </a:r>
            <a:endParaRPr lang="en-US" sz="1800" smtClean="0"/>
          </a:p>
        </p:txBody>
      </p:sp>
      <p:sp>
        <p:nvSpPr>
          <p:cNvPr id="1674269" name="TextBox 1674268"/>
          <p:cNvSpPr txBox="1">
            <a:spLocks noChangeArrowheads="1"/>
          </p:cNvSpPr>
          <p:nvPr/>
        </p:nvSpPr>
        <p:spPr bwMode="auto">
          <a:xfrm>
            <a:off x="0" y="4724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You    are    awesome   in  this   place       Abba     Father ….</a:t>
            </a:r>
            <a:endParaRPr lang="en-US" sz="1800" smtClean="0"/>
          </a:p>
        </p:txBody>
      </p:sp>
      <p:sp>
        <p:nvSpPr>
          <p:cNvPr id="1674270" name="TextBox 1674269"/>
          <p:cNvSpPr txBox="1">
            <a:spLocks noChangeArrowheads="1"/>
          </p:cNvSpPr>
          <p:nvPr/>
        </p:nvSpPr>
        <p:spPr bwMode="auto">
          <a:xfrm>
            <a:off x="23813" y="5486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You   are   worthy   of    all    praise ,         to   You our   lives   we    raise</a:t>
            </a:r>
            <a:endParaRPr lang="en-US" sz="1800" smtClean="0"/>
          </a:p>
        </p:txBody>
      </p:sp>
      <p:sp>
        <p:nvSpPr>
          <p:cNvPr id="1674271" name="TextBox 1674270"/>
          <p:cNvSpPr txBox="1">
            <a:spLocks noChangeArrowheads="1"/>
          </p:cNvSpPr>
          <p:nvPr/>
        </p:nvSpPr>
        <p:spPr bwMode="auto">
          <a:xfrm>
            <a:off x="17463" y="64008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You  are  awesome  in  this  place  Mighty  God</a:t>
            </a:r>
            <a:endParaRPr lang="en-US" sz="1800" smtClean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-6350" y="14478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Into Your sanctuary                  Until we’re standing face to face</a:t>
            </a:r>
            <a:endParaRPr lang="en-US" sz="1800" smtClean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-34925" y="3048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and I can   only   bow    down    and     say</a:t>
            </a:r>
            <a:endParaRPr lang="en-US" sz="1800" smtClean="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0" y="38862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You   are       awesome  in   this    place   Mighty    God</a:t>
            </a:r>
            <a:endParaRPr lang="en-US" sz="180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048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Bbmaj7/C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304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F9/D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2286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77200" y="1981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10668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17463" y="1905000"/>
            <a:ext cx="685801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43200" y="2743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71800" y="19050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" y="1905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Csus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53200" y="1905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2743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Csus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0" y="2743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Gm7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47800" y="10668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F9/D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86400" y="1905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</a:t>
            </a:r>
            <a:endParaRPr lang="en-US" sz="5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" y="35814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    Bbmaj7/C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57400" y="3581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Fsus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72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Gm7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816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764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338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244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91200" y="441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971800" y="51816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Gm7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5181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0200" y="5181600"/>
            <a:ext cx="755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0" y="5181600"/>
            <a:ext cx="755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57800" y="5181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10400" y="5181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F/A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4925" y="6019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Gm7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00200" y="6019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33800" y="60198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Bbmaj7/C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105400" y="6019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674293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4245" name="TextBox 1674244"/>
          <p:cNvSpPr txBox="1">
            <a:spLocks noChangeArrowheads="1"/>
          </p:cNvSpPr>
          <p:nvPr/>
        </p:nvSpPr>
        <p:spPr bwMode="auto">
          <a:xfrm>
            <a:off x="0" y="533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Come seek the Lord   While He may be found in His sanctuary  His praise resounds on high, on high...</a:t>
            </a:r>
          </a:p>
        </p:txBody>
      </p:sp>
      <p:sp>
        <p:nvSpPr>
          <p:cNvPr id="1674246" name="TextBox 1674245"/>
          <p:cNvSpPr txBox="1">
            <a:spLocks noChangeArrowheads="1"/>
          </p:cNvSpPr>
          <p:nvPr/>
        </p:nvSpPr>
        <p:spPr bwMode="auto">
          <a:xfrm>
            <a:off x="0" y="1295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Come seek the Lord while He may be found In His sanctuary  His righteousness will rise                      </a:t>
            </a:r>
          </a:p>
        </p:txBody>
      </p:sp>
      <p:sp>
        <p:nvSpPr>
          <p:cNvPr id="1674247" name="TextBox 1674246"/>
          <p:cNvSpPr txBox="1">
            <a:spLocks noChangeArrowheads="1"/>
          </p:cNvSpPr>
          <p:nvPr/>
        </p:nvSpPr>
        <p:spPr bwMode="auto">
          <a:xfrm>
            <a:off x="8382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0" name="TextBox 1674249"/>
          <p:cNvSpPr txBox="1">
            <a:spLocks noChangeArrowheads="1"/>
          </p:cNvSpPr>
          <p:nvPr/>
        </p:nvSpPr>
        <p:spPr bwMode="auto">
          <a:xfrm>
            <a:off x="1143000" y="2209800"/>
            <a:ext cx="716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With healing in His wings...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53" name="TextBox 1674252"/>
          <p:cNvSpPr txBox="1">
            <a:spLocks noChangeArrowheads="1"/>
          </p:cNvSpPr>
          <p:nvPr/>
        </p:nvSpPr>
        <p:spPr bwMode="auto">
          <a:xfrm>
            <a:off x="2819400" y="152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F2/C</a:t>
            </a:r>
          </a:p>
        </p:txBody>
      </p:sp>
      <p:sp>
        <p:nvSpPr>
          <p:cNvPr id="1674254" name="TextBox 1674253"/>
          <p:cNvSpPr txBox="1">
            <a:spLocks noChangeArrowheads="1"/>
          </p:cNvSpPr>
          <p:nvPr/>
        </p:nvSpPr>
        <p:spPr bwMode="auto">
          <a:xfrm>
            <a:off x="13716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5" name="TextBox 1674254"/>
          <p:cNvSpPr txBox="1">
            <a:spLocks noChangeArrowheads="1"/>
          </p:cNvSpPr>
          <p:nvPr/>
        </p:nvSpPr>
        <p:spPr bwMode="auto">
          <a:xfrm>
            <a:off x="51054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6" name="TextBox 1674255"/>
          <p:cNvSpPr txBox="1">
            <a:spLocks noChangeArrowheads="1"/>
          </p:cNvSpPr>
          <p:nvPr/>
        </p:nvSpPr>
        <p:spPr bwMode="auto">
          <a:xfrm>
            <a:off x="46482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7" name="TextBox 1674256"/>
          <p:cNvSpPr txBox="1">
            <a:spLocks noChangeArrowheads="1"/>
          </p:cNvSpPr>
          <p:nvPr/>
        </p:nvSpPr>
        <p:spPr bwMode="auto">
          <a:xfrm>
            <a:off x="36576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58" name="TextBox 1674257"/>
          <p:cNvSpPr txBox="1">
            <a:spLocks noChangeArrowheads="1"/>
          </p:cNvSpPr>
          <p:nvPr/>
        </p:nvSpPr>
        <p:spPr bwMode="auto">
          <a:xfrm>
            <a:off x="40386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59" name="TextBox 1674258"/>
          <p:cNvSpPr txBox="1">
            <a:spLocks noChangeArrowheads="1"/>
          </p:cNvSpPr>
          <p:nvPr/>
        </p:nvSpPr>
        <p:spPr bwMode="auto">
          <a:xfrm>
            <a:off x="3733800" y="1752600"/>
            <a:ext cx="839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61" name="TextBox 1674260"/>
          <p:cNvSpPr txBox="1">
            <a:spLocks noChangeArrowheads="1"/>
          </p:cNvSpPr>
          <p:nvPr/>
        </p:nvSpPr>
        <p:spPr bwMode="auto">
          <a:xfrm>
            <a:off x="5638800" y="152400"/>
            <a:ext cx="1828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Fsus/C   F/C   F2/C</a:t>
            </a:r>
          </a:p>
        </p:txBody>
      </p:sp>
      <p:sp>
        <p:nvSpPr>
          <p:cNvPr id="1674262" name="TextBox 1674261"/>
          <p:cNvSpPr txBox="1">
            <a:spLocks noChangeArrowheads="1"/>
          </p:cNvSpPr>
          <p:nvPr/>
        </p:nvSpPr>
        <p:spPr bwMode="auto">
          <a:xfrm>
            <a:off x="7391400" y="152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63" name="TextBox 1674262"/>
          <p:cNvSpPr txBox="1">
            <a:spLocks noChangeArrowheads="1"/>
          </p:cNvSpPr>
          <p:nvPr/>
        </p:nvSpPr>
        <p:spPr bwMode="auto">
          <a:xfrm>
            <a:off x="79248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</a:t>
            </a:r>
          </a:p>
        </p:txBody>
      </p:sp>
      <p:sp>
        <p:nvSpPr>
          <p:cNvPr id="1674264" name="TextBox 1674263"/>
          <p:cNvSpPr txBox="1">
            <a:spLocks noChangeArrowheads="1"/>
          </p:cNvSpPr>
          <p:nvPr/>
        </p:nvSpPr>
        <p:spPr bwMode="auto">
          <a:xfrm>
            <a:off x="3276600" y="914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F2/C</a:t>
            </a:r>
          </a:p>
        </p:txBody>
      </p:sp>
      <p:sp>
        <p:nvSpPr>
          <p:cNvPr id="1674266" name="TextBox 1674265"/>
          <p:cNvSpPr txBox="1">
            <a:spLocks noChangeArrowheads="1"/>
          </p:cNvSpPr>
          <p:nvPr/>
        </p:nvSpPr>
        <p:spPr bwMode="auto">
          <a:xfrm>
            <a:off x="81534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67" name="TextBox 1674266"/>
          <p:cNvSpPr txBox="1">
            <a:spLocks noChangeArrowheads="1"/>
          </p:cNvSpPr>
          <p:nvPr/>
        </p:nvSpPr>
        <p:spPr bwMode="auto">
          <a:xfrm>
            <a:off x="2971800" y="1752600"/>
            <a:ext cx="839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</a:t>
            </a:r>
          </a:p>
        </p:txBody>
      </p:sp>
      <p:sp>
        <p:nvSpPr>
          <p:cNvPr id="1674268" name="TextBox 1674267"/>
          <p:cNvSpPr txBox="1">
            <a:spLocks noChangeArrowheads="1"/>
          </p:cNvSpPr>
          <p:nvPr/>
        </p:nvSpPr>
        <p:spPr bwMode="auto">
          <a:xfrm>
            <a:off x="5715000" y="1752600"/>
            <a:ext cx="2286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F       </a:t>
            </a: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Bb/F  F   F/A  Bb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60" name="TextBox 1674259"/>
          <p:cNvSpPr txBox="1">
            <a:spLocks noChangeArrowheads="1"/>
          </p:cNvSpPr>
          <p:nvPr/>
        </p:nvSpPr>
        <p:spPr bwMode="auto">
          <a:xfrm>
            <a:off x="8382000" y="152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C/E</a:t>
            </a:r>
          </a:p>
        </p:txBody>
      </p:sp>
      <p:sp>
        <p:nvSpPr>
          <p:cNvPr id="1674269" name="TextBox 1674268"/>
          <p:cNvSpPr txBox="1">
            <a:spLocks noChangeArrowheads="1"/>
          </p:cNvSpPr>
          <p:nvPr/>
        </p:nvSpPr>
        <p:spPr bwMode="auto">
          <a:xfrm>
            <a:off x="6248400" y="914400"/>
            <a:ext cx="1828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Fsus/C   F/C   F2/C</a:t>
            </a:r>
          </a:p>
        </p:txBody>
      </p:sp>
      <p:sp>
        <p:nvSpPr>
          <p:cNvPr id="1674270" name="TextBox 1674269"/>
          <p:cNvSpPr txBox="1">
            <a:spLocks noChangeArrowheads="1"/>
          </p:cNvSpPr>
          <p:nvPr/>
        </p:nvSpPr>
        <p:spPr bwMode="auto">
          <a:xfrm>
            <a:off x="0" y="4114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balm of Gilead    The balm of Gilead    The balm of Gilead flows down from His throne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71" name="TextBox 1674270"/>
          <p:cNvSpPr txBox="1">
            <a:spLocks noChangeArrowheads="1"/>
          </p:cNvSpPr>
          <p:nvPr/>
        </p:nvSpPr>
        <p:spPr bwMode="auto">
          <a:xfrm>
            <a:off x="4572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2" name="TextBox 1674271"/>
          <p:cNvSpPr txBox="1">
            <a:spLocks noChangeArrowheads="1"/>
          </p:cNvSpPr>
          <p:nvPr/>
        </p:nvSpPr>
        <p:spPr bwMode="auto">
          <a:xfrm>
            <a:off x="16002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3" name="TextBox 1674272"/>
          <p:cNvSpPr txBox="1">
            <a:spLocks noChangeArrowheads="1"/>
          </p:cNvSpPr>
          <p:nvPr/>
        </p:nvSpPr>
        <p:spPr bwMode="auto">
          <a:xfrm>
            <a:off x="26670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4" name="TextBox 1674273"/>
          <p:cNvSpPr txBox="1">
            <a:spLocks noChangeArrowheads="1"/>
          </p:cNvSpPr>
          <p:nvPr/>
        </p:nvSpPr>
        <p:spPr bwMode="auto">
          <a:xfrm>
            <a:off x="35052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5" name="TextBox 1674274"/>
          <p:cNvSpPr txBox="1">
            <a:spLocks noChangeArrowheads="1"/>
          </p:cNvSpPr>
          <p:nvPr/>
        </p:nvSpPr>
        <p:spPr bwMode="auto">
          <a:xfrm>
            <a:off x="44958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6" name="TextBox 1674275"/>
          <p:cNvSpPr txBox="1">
            <a:spLocks noChangeArrowheads="1"/>
          </p:cNvSpPr>
          <p:nvPr/>
        </p:nvSpPr>
        <p:spPr bwMode="auto">
          <a:xfrm>
            <a:off x="52578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7" name="TextBox 1674276"/>
          <p:cNvSpPr txBox="1">
            <a:spLocks noChangeArrowheads="1"/>
          </p:cNvSpPr>
          <p:nvPr/>
        </p:nvSpPr>
        <p:spPr bwMode="auto">
          <a:xfrm>
            <a:off x="6400800" y="3733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Dm7</a:t>
            </a:r>
          </a:p>
        </p:txBody>
      </p:sp>
      <p:sp>
        <p:nvSpPr>
          <p:cNvPr id="1674278" name="TextBox 1674277"/>
          <p:cNvSpPr txBox="1">
            <a:spLocks noChangeArrowheads="1"/>
          </p:cNvSpPr>
          <p:nvPr/>
        </p:nvSpPr>
        <p:spPr bwMode="auto">
          <a:xfrm>
            <a:off x="7086600" y="3733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C/D</a:t>
            </a:r>
          </a:p>
        </p:txBody>
      </p:sp>
      <p:sp>
        <p:nvSpPr>
          <p:cNvPr id="1674279" name="TextBox 1674278"/>
          <p:cNvSpPr txBox="1">
            <a:spLocks noChangeArrowheads="1"/>
          </p:cNvSpPr>
          <p:nvPr/>
        </p:nvSpPr>
        <p:spPr bwMode="auto">
          <a:xfrm>
            <a:off x="7772400" y="37338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</a:t>
            </a:r>
          </a:p>
        </p:txBody>
      </p:sp>
      <p:sp>
        <p:nvSpPr>
          <p:cNvPr id="1674280" name="TextBox 1674279"/>
          <p:cNvSpPr txBox="1">
            <a:spLocks noChangeArrowheads="1"/>
          </p:cNvSpPr>
          <p:nvPr/>
        </p:nvSpPr>
        <p:spPr bwMode="auto">
          <a:xfrm>
            <a:off x="8382000" y="3733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F2/A</a:t>
            </a:r>
          </a:p>
        </p:txBody>
      </p:sp>
      <p:sp>
        <p:nvSpPr>
          <p:cNvPr id="1674281" name="TextBox 1674280"/>
          <p:cNvSpPr txBox="1">
            <a:spLocks noChangeArrowheads="1"/>
          </p:cNvSpPr>
          <p:nvPr/>
        </p:nvSpPr>
        <p:spPr bwMode="auto">
          <a:xfrm>
            <a:off x="0" y="4876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heal the broken hearted         To heal the wounded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82" name="TextBox 1674281"/>
          <p:cNvSpPr txBox="1">
            <a:spLocks noChangeArrowheads="1"/>
          </p:cNvSpPr>
          <p:nvPr/>
        </p:nvSpPr>
        <p:spPr bwMode="auto">
          <a:xfrm>
            <a:off x="0" y="57150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balm of Gilead   flows   down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83" name="TextBox 1674282"/>
          <p:cNvSpPr txBox="1">
            <a:spLocks noChangeArrowheads="1"/>
          </p:cNvSpPr>
          <p:nvPr/>
        </p:nvSpPr>
        <p:spPr bwMode="auto">
          <a:xfrm>
            <a:off x="18288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4" name="TextBox 1674283"/>
          <p:cNvSpPr txBox="1">
            <a:spLocks noChangeArrowheads="1"/>
          </p:cNvSpPr>
          <p:nvPr/>
        </p:nvSpPr>
        <p:spPr bwMode="auto">
          <a:xfrm>
            <a:off x="3352800" y="4572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5" name="TextBox 1674284"/>
          <p:cNvSpPr txBox="1">
            <a:spLocks noChangeArrowheads="1"/>
          </p:cNvSpPr>
          <p:nvPr/>
        </p:nvSpPr>
        <p:spPr bwMode="auto">
          <a:xfrm>
            <a:off x="47244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6" name="TextBox 1674285"/>
          <p:cNvSpPr txBox="1">
            <a:spLocks noChangeArrowheads="1"/>
          </p:cNvSpPr>
          <p:nvPr/>
        </p:nvSpPr>
        <p:spPr bwMode="auto">
          <a:xfrm>
            <a:off x="5943600" y="4572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7" name="TextBox 1674286"/>
          <p:cNvSpPr txBox="1">
            <a:spLocks noChangeArrowheads="1"/>
          </p:cNvSpPr>
          <p:nvPr/>
        </p:nvSpPr>
        <p:spPr bwMode="auto">
          <a:xfrm>
            <a:off x="2590800" y="5334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8" name="TextBox 1674287"/>
          <p:cNvSpPr txBox="1">
            <a:spLocks noChangeArrowheads="1"/>
          </p:cNvSpPr>
          <p:nvPr/>
        </p:nvSpPr>
        <p:spPr bwMode="auto">
          <a:xfrm>
            <a:off x="3810000" y="5334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9" name="TextBox 1674288"/>
          <p:cNvSpPr txBox="1">
            <a:spLocks noChangeArrowheads="1"/>
          </p:cNvSpPr>
          <p:nvPr/>
        </p:nvSpPr>
        <p:spPr bwMode="auto">
          <a:xfrm>
            <a:off x="4876800" y="53340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90" name="TextBox 1674289"/>
          <p:cNvSpPr txBox="1">
            <a:spLocks noChangeArrowheads="1"/>
          </p:cNvSpPr>
          <p:nvPr/>
        </p:nvSpPr>
        <p:spPr bwMode="auto">
          <a:xfrm>
            <a:off x="5562600" y="5334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1674291" name="TextBox 1674290"/>
          <p:cNvSpPr txBox="1">
            <a:spLocks noChangeArrowheads="1"/>
          </p:cNvSpPr>
          <p:nvPr/>
        </p:nvSpPr>
        <p:spPr bwMode="auto">
          <a:xfrm>
            <a:off x="6019800" y="53340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Bb2/F</a:t>
            </a:r>
          </a:p>
        </p:txBody>
      </p:sp>
      <p:sp>
        <p:nvSpPr>
          <p:cNvPr id="1674292" name="TextBox 1674291"/>
          <p:cNvSpPr txBox="1">
            <a:spLocks noChangeArrowheads="1"/>
          </p:cNvSpPr>
          <p:nvPr/>
        </p:nvSpPr>
        <p:spPr bwMode="auto">
          <a:xfrm>
            <a:off x="6934200" y="5334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43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674293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4245" name="TextBox 1674244"/>
          <p:cNvSpPr txBox="1">
            <a:spLocks noChangeArrowheads="1"/>
          </p:cNvSpPr>
          <p:nvPr/>
        </p:nvSpPr>
        <p:spPr bwMode="auto">
          <a:xfrm>
            <a:off x="0" y="533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Come seek the Lord   While He may be found in His sanctuary  His praise resounds on high, on high...</a:t>
            </a:r>
          </a:p>
        </p:txBody>
      </p:sp>
      <p:sp>
        <p:nvSpPr>
          <p:cNvPr id="1674246" name="TextBox 1674245"/>
          <p:cNvSpPr txBox="1">
            <a:spLocks noChangeArrowheads="1"/>
          </p:cNvSpPr>
          <p:nvPr/>
        </p:nvSpPr>
        <p:spPr bwMode="auto">
          <a:xfrm>
            <a:off x="0" y="1295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Come seek the Lord while He may be found In His sanctuary  His righteousness will rise                      </a:t>
            </a:r>
          </a:p>
        </p:txBody>
      </p:sp>
      <p:sp>
        <p:nvSpPr>
          <p:cNvPr id="1674247" name="TextBox 1674246"/>
          <p:cNvSpPr txBox="1">
            <a:spLocks noChangeArrowheads="1"/>
          </p:cNvSpPr>
          <p:nvPr/>
        </p:nvSpPr>
        <p:spPr bwMode="auto">
          <a:xfrm>
            <a:off x="8382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0" name="TextBox 1674249"/>
          <p:cNvSpPr txBox="1">
            <a:spLocks noChangeArrowheads="1"/>
          </p:cNvSpPr>
          <p:nvPr/>
        </p:nvSpPr>
        <p:spPr bwMode="auto">
          <a:xfrm>
            <a:off x="1143000" y="2209800"/>
            <a:ext cx="716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With healing in His wings...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53" name="TextBox 1674252"/>
          <p:cNvSpPr txBox="1">
            <a:spLocks noChangeArrowheads="1"/>
          </p:cNvSpPr>
          <p:nvPr/>
        </p:nvSpPr>
        <p:spPr bwMode="auto">
          <a:xfrm>
            <a:off x="2819400" y="152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F2/C</a:t>
            </a:r>
          </a:p>
        </p:txBody>
      </p:sp>
      <p:sp>
        <p:nvSpPr>
          <p:cNvPr id="1674254" name="TextBox 1674253"/>
          <p:cNvSpPr txBox="1">
            <a:spLocks noChangeArrowheads="1"/>
          </p:cNvSpPr>
          <p:nvPr/>
        </p:nvSpPr>
        <p:spPr bwMode="auto">
          <a:xfrm>
            <a:off x="13716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5" name="TextBox 1674254"/>
          <p:cNvSpPr txBox="1">
            <a:spLocks noChangeArrowheads="1"/>
          </p:cNvSpPr>
          <p:nvPr/>
        </p:nvSpPr>
        <p:spPr bwMode="auto">
          <a:xfrm>
            <a:off x="51054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6" name="TextBox 1674255"/>
          <p:cNvSpPr txBox="1">
            <a:spLocks noChangeArrowheads="1"/>
          </p:cNvSpPr>
          <p:nvPr/>
        </p:nvSpPr>
        <p:spPr bwMode="auto">
          <a:xfrm>
            <a:off x="46482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</a:p>
        </p:txBody>
      </p:sp>
      <p:sp>
        <p:nvSpPr>
          <p:cNvPr id="1674257" name="TextBox 1674256"/>
          <p:cNvSpPr txBox="1">
            <a:spLocks noChangeArrowheads="1"/>
          </p:cNvSpPr>
          <p:nvPr/>
        </p:nvSpPr>
        <p:spPr bwMode="auto">
          <a:xfrm>
            <a:off x="36576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58" name="TextBox 1674257"/>
          <p:cNvSpPr txBox="1">
            <a:spLocks noChangeArrowheads="1"/>
          </p:cNvSpPr>
          <p:nvPr/>
        </p:nvSpPr>
        <p:spPr bwMode="auto">
          <a:xfrm>
            <a:off x="40386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59" name="TextBox 1674258"/>
          <p:cNvSpPr txBox="1">
            <a:spLocks noChangeArrowheads="1"/>
          </p:cNvSpPr>
          <p:nvPr/>
        </p:nvSpPr>
        <p:spPr bwMode="auto">
          <a:xfrm>
            <a:off x="3733800" y="1752600"/>
            <a:ext cx="839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61" name="TextBox 1674260"/>
          <p:cNvSpPr txBox="1">
            <a:spLocks noChangeArrowheads="1"/>
          </p:cNvSpPr>
          <p:nvPr/>
        </p:nvSpPr>
        <p:spPr bwMode="auto">
          <a:xfrm>
            <a:off x="5638800" y="152400"/>
            <a:ext cx="1828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Fsus/C   F/C   F2/C</a:t>
            </a:r>
          </a:p>
        </p:txBody>
      </p:sp>
      <p:sp>
        <p:nvSpPr>
          <p:cNvPr id="1674262" name="TextBox 1674261"/>
          <p:cNvSpPr txBox="1">
            <a:spLocks noChangeArrowheads="1"/>
          </p:cNvSpPr>
          <p:nvPr/>
        </p:nvSpPr>
        <p:spPr bwMode="auto">
          <a:xfrm>
            <a:off x="7391400" y="152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63" name="TextBox 1674262"/>
          <p:cNvSpPr txBox="1">
            <a:spLocks noChangeArrowheads="1"/>
          </p:cNvSpPr>
          <p:nvPr/>
        </p:nvSpPr>
        <p:spPr bwMode="auto">
          <a:xfrm>
            <a:off x="79248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</a:t>
            </a:r>
          </a:p>
        </p:txBody>
      </p:sp>
      <p:sp>
        <p:nvSpPr>
          <p:cNvPr id="1674264" name="TextBox 1674263"/>
          <p:cNvSpPr txBox="1">
            <a:spLocks noChangeArrowheads="1"/>
          </p:cNvSpPr>
          <p:nvPr/>
        </p:nvSpPr>
        <p:spPr bwMode="auto">
          <a:xfrm>
            <a:off x="3276600" y="914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F2/C</a:t>
            </a:r>
          </a:p>
        </p:txBody>
      </p:sp>
      <p:sp>
        <p:nvSpPr>
          <p:cNvPr id="1674266" name="TextBox 1674265"/>
          <p:cNvSpPr txBox="1">
            <a:spLocks noChangeArrowheads="1"/>
          </p:cNvSpPr>
          <p:nvPr/>
        </p:nvSpPr>
        <p:spPr bwMode="auto">
          <a:xfrm>
            <a:off x="8153400" y="91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67" name="TextBox 1674266"/>
          <p:cNvSpPr txBox="1">
            <a:spLocks noChangeArrowheads="1"/>
          </p:cNvSpPr>
          <p:nvPr/>
        </p:nvSpPr>
        <p:spPr bwMode="auto">
          <a:xfrm>
            <a:off x="2971800" y="1752600"/>
            <a:ext cx="839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</a:t>
            </a:r>
          </a:p>
        </p:txBody>
      </p:sp>
      <p:sp>
        <p:nvSpPr>
          <p:cNvPr id="1674268" name="TextBox 1674267"/>
          <p:cNvSpPr txBox="1">
            <a:spLocks noChangeArrowheads="1"/>
          </p:cNvSpPr>
          <p:nvPr/>
        </p:nvSpPr>
        <p:spPr bwMode="auto">
          <a:xfrm>
            <a:off x="5715000" y="1752600"/>
            <a:ext cx="2286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F       </a:t>
            </a: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Bb/F  F   F/A  Bb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60" name="TextBox 1674259"/>
          <p:cNvSpPr txBox="1">
            <a:spLocks noChangeArrowheads="1"/>
          </p:cNvSpPr>
          <p:nvPr/>
        </p:nvSpPr>
        <p:spPr bwMode="auto">
          <a:xfrm>
            <a:off x="8382000" y="152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C/E</a:t>
            </a:r>
          </a:p>
        </p:txBody>
      </p:sp>
      <p:sp>
        <p:nvSpPr>
          <p:cNvPr id="1674269" name="TextBox 1674268"/>
          <p:cNvSpPr txBox="1">
            <a:spLocks noChangeArrowheads="1"/>
          </p:cNvSpPr>
          <p:nvPr/>
        </p:nvSpPr>
        <p:spPr bwMode="auto">
          <a:xfrm>
            <a:off x="6248400" y="914400"/>
            <a:ext cx="1828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Fsus/C   F/C   F2/C</a:t>
            </a:r>
          </a:p>
        </p:txBody>
      </p:sp>
      <p:sp>
        <p:nvSpPr>
          <p:cNvPr id="1674270" name="TextBox 1674269"/>
          <p:cNvSpPr txBox="1">
            <a:spLocks noChangeArrowheads="1"/>
          </p:cNvSpPr>
          <p:nvPr/>
        </p:nvSpPr>
        <p:spPr bwMode="auto">
          <a:xfrm>
            <a:off x="0" y="4114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balm of Gilead    The balm of Gilead    The balm of Gilead flows down from His throne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71" name="TextBox 1674270"/>
          <p:cNvSpPr txBox="1">
            <a:spLocks noChangeArrowheads="1"/>
          </p:cNvSpPr>
          <p:nvPr/>
        </p:nvSpPr>
        <p:spPr bwMode="auto">
          <a:xfrm>
            <a:off x="4572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2" name="TextBox 1674271"/>
          <p:cNvSpPr txBox="1">
            <a:spLocks noChangeArrowheads="1"/>
          </p:cNvSpPr>
          <p:nvPr/>
        </p:nvSpPr>
        <p:spPr bwMode="auto">
          <a:xfrm>
            <a:off x="16002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3" name="TextBox 1674272"/>
          <p:cNvSpPr txBox="1">
            <a:spLocks noChangeArrowheads="1"/>
          </p:cNvSpPr>
          <p:nvPr/>
        </p:nvSpPr>
        <p:spPr bwMode="auto">
          <a:xfrm>
            <a:off x="26670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4" name="TextBox 1674273"/>
          <p:cNvSpPr txBox="1">
            <a:spLocks noChangeArrowheads="1"/>
          </p:cNvSpPr>
          <p:nvPr/>
        </p:nvSpPr>
        <p:spPr bwMode="auto">
          <a:xfrm>
            <a:off x="35052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5" name="TextBox 1674274"/>
          <p:cNvSpPr txBox="1">
            <a:spLocks noChangeArrowheads="1"/>
          </p:cNvSpPr>
          <p:nvPr/>
        </p:nvSpPr>
        <p:spPr bwMode="auto">
          <a:xfrm>
            <a:off x="4495800" y="3733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76" name="TextBox 1674275"/>
          <p:cNvSpPr txBox="1">
            <a:spLocks noChangeArrowheads="1"/>
          </p:cNvSpPr>
          <p:nvPr/>
        </p:nvSpPr>
        <p:spPr bwMode="auto">
          <a:xfrm>
            <a:off x="5257800" y="37338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77" name="TextBox 1674276"/>
          <p:cNvSpPr txBox="1">
            <a:spLocks noChangeArrowheads="1"/>
          </p:cNvSpPr>
          <p:nvPr/>
        </p:nvSpPr>
        <p:spPr bwMode="auto">
          <a:xfrm>
            <a:off x="6400800" y="3733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Dm7</a:t>
            </a:r>
          </a:p>
        </p:txBody>
      </p:sp>
      <p:sp>
        <p:nvSpPr>
          <p:cNvPr id="1674278" name="TextBox 1674277"/>
          <p:cNvSpPr txBox="1">
            <a:spLocks noChangeArrowheads="1"/>
          </p:cNvSpPr>
          <p:nvPr/>
        </p:nvSpPr>
        <p:spPr bwMode="auto">
          <a:xfrm>
            <a:off x="7086600" y="3733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C/D</a:t>
            </a:r>
          </a:p>
        </p:txBody>
      </p:sp>
      <p:sp>
        <p:nvSpPr>
          <p:cNvPr id="1674279" name="TextBox 1674278"/>
          <p:cNvSpPr txBox="1">
            <a:spLocks noChangeArrowheads="1"/>
          </p:cNvSpPr>
          <p:nvPr/>
        </p:nvSpPr>
        <p:spPr bwMode="auto">
          <a:xfrm>
            <a:off x="7772400" y="37338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</a:t>
            </a:r>
          </a:p>
        </p:txBody>
      </p:sp>
      <p:sp>
        <p:nvSpPr>
          <p:cNvPr id="1674280" name="TextBox 1674279"/>
          <p:cNvSpPr txBox="1">
            <a:spLocks noChangeArrowheads="1"/>
          </p:cNvSpPr>
          <p:nvPr/>
        </p:nvSpPr>
        <p:spPr bwMode="auto">
          <a:xfrm>
            <a:off x="8382000" y="3733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F2/A</a:t>
            </a:r>
          </a:p>
        </p:txBody>
      </p:sp>
      <p:sp>
        <p:nvSpPr>
          <p:cNvPr id="1674281" name="TextBox 1674280"/>
          <p:cNvSpPr txBox="1">
            <a:spLocks noChangeArrowheads="1"/>
          </p:cNvSpPr>
          <p:nvPr/>
        </p:nvSpPr>
        <p:spPr bwMode="auto">
          <a:xfrm>
            <a:off x="0" y="4876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heal the broken hearted         To heal the wounded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82" name="TextBox 1674281"/>
          <p:cNvSpPr txBox="1">
            <a:spLocks noChangeArrowheads="1"/>
          </p:cNvSpPr>
          <p:nvPr/>
        </p:nvSpPr>
        <p:spPr bwMode="auto">
          <a:xfrm>
            <a:off x="0" y="57150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balm of Gilead   flows   down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83" name="TextBox 1674282"/>
          <p:cNvSpPr txBox="1">
            <a:spLocks noChangeArrowheads="1"/>
          </p:cNvSpPr>
          <p:nvPr/>
        </p:nvSpPr>
        <p:spPr bwMode="auto">
          <a:xfrm>
            <a:off x="18288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4" name="TextBox 1674283"/>
          <p:cNvSpPr txBox="1">
            <a:spLocks noChangeArrowheads="1"/>
          </p:cNvSpPr>
          <p:nvPr/>
        </p:nvSpPr>
        <p:spPr bwMode="auto">
          <a:xfrm>
            <a:off x="3352800" y="4572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5" name="TextBox 1674284"/>
          <p:cNvSpPr txBox="1">
            <a:spLocks noChangeArrowheads="1"/>
          </p:cNvSpPr>
          <p:nvPr/>
        </p:nvSpPr>
        <p:spPr bwMode="auto">
          <a:xfrm>
            <a:off x="4724400" y="457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6" name="TextBox 1674285"/>
          <p:cNvSpPr txBox="1">
            <a:spLocks noChangeArrowheads="1"/>
          </p:cNvSpPr>
          <p:nvPr/>
        </p:nvSpPr>
        <p:spPr bwMode="auto">
          <a:xfrm>
            <a:off x="5943600" y="4572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7" name="TextBox 1674286"/>
          <p:cNvSpPr txBox="1">
            <a:spLocks noChangeArrowheads="1"/>
          </p:cNvSpPr>
          <p:nvPr/>
        </p:nvSpPr>
        <p:spPr bwMode="auto">
          <a:xfrm>
            <a:off x="2590800" y="5334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</a:t>
            </a:r>
          </a:p>
        </p:txBody>
      </p:sp>
      <p:sp>
        <p:nvSpPr>
          <p:cNvPr id="1674288" name="TextBox 1674287"/>
          <p:cNvSpPr txBox="1">
            <a:spLocks noChangeArrowheads="1"/>
          </p:cNvSpPr>
          <p:nvPr/>
        </p:nvSpPr>
        <p:spPr bwMode="auto">
          <a:xfrm>
            <a:off x="3810000" y="5334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F/C  Csus</a:t>
            </a:r>
          </a:p>
        </p:txBody>
      </p:sp>
      <p:sp>
        <p:nvSpPr>
          <p:cNvPr id="1674289" name="TextBox 1674288"/>
          <p:cNvSpPr txBox="1">
            <a:spLocks noChangeArrowheads="1"/>
          </p:cNvSpPr>
          <p:nvPr/>
        </p:nvSpPr>
        <p:spPr bwMode="auto">
          <a:xfrm>
            <a:off x="4876800" y="53340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674290" name="TextBox 1674289"/>
          <p:cNvSpPr txBox="1">
            <a:spLocks noChangeArrowheads="1"/>
          </p:cNvSpPr>
          <p:nvPr/>
        </p:nvSpPr>
        <p:spPr bwMode="auto">
          <a:xfrm>
            <a:off x="5562600" y="5334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1674291" name="TextBox 1674290"/>
          <p:cNvSpPr txBox="1">
            <a:spLocks noChangeArrowheads="1"/>
          </p:cNvSpPr>
          <p:nvPr/>
        </p:nvSpPr>
        <p:spPr bwMode="auto">
          <a:xfrm>
            <a:off x="6019800" y="53340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Bb2/F</a:t>
            </a:r>
          </a:p>
        </p:txBody>
      </p:sp>
      <p:sp>
        <p:nvSpPr>
          <p:cNvPr id="1674292" name="TextBox 1674291"/>
          <p:cNvSpPr txBox="1">
            <a:spLocks noChangeArrowheads="1"/>
          </p:cNvSpPr>
          <p:nvPr/>
        </p:nvSpPr>
        <p:spPr bwMode="auto">
          <a:xfrm>
            <a:off x="6934200" y="53340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43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35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Just Want To Praise You for the rest of my life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43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I’ll give You glory forever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want you to know I’ll give you my all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-609600" y="3276600"/>
            <a:ext cx="1036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just wanna serve You I just wanna praise you Lord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3352800" y="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4343400" y="914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6400800" y="914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2438400" y="19812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7086600" y="18288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0" y="27432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3733800" y="2819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8305800" y="27432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0" y="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Eb/Bb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6" name="Text Box 16"/>
          <p:cNvSpPr txBox="1">
            <a:spLocks noChangeArrowheads="1"/>
          </p:cNvSpPr>
          <p:nvPr/>
        </p:nvSpPr>
        <p:spPr bwMode="auto">
          <a:xfrm>
            <a:off x="5638800" y="0"/>
            <a:ext cx="129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7696200" y="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0" y="1981200"/>
            <a:ext cx="129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Eb/Bb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5105400" y="1905000"/>
            <a:ext cx="129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5410200" y="2819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0" y="4343400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No rocks gonna take my place when it comes to singing for You</a:t>
            </a:r>
            <a:endParaRPr lang="en-US" sz="2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76200" y="53482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just want to lift my voice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7620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wanna do what you want me to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76200" y="39004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1981200" y="3900488"/>
            <a:ext cx="152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Ebmaj7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5791200" y="39004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7086600" y="39004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8382000" y="39004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2362200" y="48910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4953000" y="4891088"/>
            <a:ext cx="2057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Ebmaj7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2286000" y="5881688"/>
            <a:ext cx="838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3429000" y="5867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5181600" y="586740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6324600" y="58674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457200" y="45720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Holy Spirit, Come Sweet, Sweet Spirit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-457200" y="373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Holy Spirit,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</a:t>
            </a:r>
          </a:p>
        </p:txBody>
      </p:sp>
      <p:sp>
        <p:nvSpPr>
          <p:cNvPr id="1672197" name="Rectangle 5"/>
          <p:cNvSpPr>
            <a:spLocks noChangeArrowheads="1"/>
          </p:cNvSpPr>
          <p:nvPr/>
        </p:nvSpPr>
        <p:spPr bwMode="auto">
          <a:xfrm>
            <a:off x="2362200" y="6096000"/>
            <a:ext cx="387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are welcome in this place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198" name="Rectangle 6"/>
          <p:cNvSpPr>
            <a:spLocks noChangeArrowheads="1"/>
          </p:cNvSpPr>
          <p:nvPr/>
        </p:nvSpPr>
        <p:spPr bwMode="auto">
          <a:xfrm>
            <a:off x="990600" y="5334000"/>
            <a:ext cx="650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Holy Spirit Come Sweet, Sweet Spirit Come,</a:t>
            </a:r>
          </a:p>
        </p:txBody>
      </p:sp>
      <p:sp>
        <p:nvSpPr>
          <p:cNvPr id="1672199" name="Rectangle 7"/>
          <p:cNvSpPr>
            <a:spLocks noChangeArrowheads="1"/>
          </p:cNvSpPr>
          <p:nvPr/>
        </p:nvSpPr>
        <p:spPr bwMode="auto">
          <a:xfrm>
            <a:off x="762000" y="4495800"/>
            <a:ext cx="701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Sweet, Sweet Spirit Come,  dine here at this table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200" name="Rectangle 8"/>
          <p:cNvSpPr>
            <a:spLocks noChangeArrowheads="1"/>
          </p:cNvSpPr>
          <p:nvPr/>
        </p:nvSpPr>
        <p:spPr bwMode="auto">
          <a:xfrm>
            <a:off x="2286000" y="2895600"/>
            <a:ext cx="387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are welcome in this place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201" name="Rectangle 9"/>
          <p:cNvSpPr>
            <a:spLocks noChangeArrowheads="1"/>
          </p:cNvSpPr>
          <p:nvPr/>
        </p:nvSpPr>
        <p:spPr bwMode="auto">
          <a:xfrm>
            <a:off x="1143000" y="2133600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Holy Spirit  Come Sweet, Sweet Spirit Come,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202" name="Rectangle 10"/>
          <p:cNvSpPr>
            <a:spLocks noChangeArrowheads="1"/>
          </p:cNvSpPr>
          <p:nvPr/>
        </p:nvSpPr>
        <p:spPr bwMode="auto">
          <a:xfrm>
            <a:off x="2286000" y="1295400"/>
            <a:ext cx="390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Come,  fill these empty spaces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2203" name="Rectangle 11"/>
          <p:cNvSpPr>
            <a:spLocks noChangeArrowheads="1"/>
          </p:cNvSpPr>
          <p:nvPr/>
        </p:nvSpPr>
        <p:spPr bwMode="auto">
          <a:xfrm>
            <a:off x="1447800" y="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Rectangle 12"/>
          <p:cNvSpPr>
            <a:spLocks noChangeArrowheads="1"/>
          </p:cNvSpPr>
          <p:nvPr/>
        </p:nvSpPr>
        <p:spPr bwMode="auto">
          <a:xfrm>
            <a:off x="3657600" y="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Rectangle 13"/>
          <p:cNvSpPr>
            <a:spLocks noChangeArrowheads="1"/>
          </p:cNvSpPr>
          <p:nvPr/>
        </p:nvSpPr>
        <p:spPr bwMode="auto">
          <a:xfrm>
            <a:off x="2362200" y="914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Rectangle 14"/>
          <p:cNvSpPr>
            <a:spLocks noChangeArrowheads="1"/>
          </p:cNvSpPr>
          <p:nvPr/>
        </p:nvSpPr>
        <p:spPr bwMode="auto">
          <a:xfrm>
            <a:off x="3124200" y="914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Rectangle 15"/>
          <p:cNvSpPr>
            <a:spLocks noChangeArrowheads="1"/>
          </p:cNvSpPr>
          <p:nvPr/>
        </p:nvSpPr>
        <p:spPr bwMode="auto">
          <a:xfrm>
            <a:off x="5486400" y="9144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Rectangle 16"/>
          <p:cNvSpPr>
            <a:spLocks noChangeArrowheads="1"/>
          </p:cNvSpPr>
          <p:nvPr/>
        </p:nvSpPr>
        <p:spPr bwMode="auto">
          <a:xfrm>
            <a:off x="1371600" y="1752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Rectangle 17"/>
          <p:cNvSpPr>
            <a:spLocks noChangeArrowheads="1"/>
          </p:cNvSpPr>
          <p:nvPr/>
        </p:nvSpPr>
        <p:spPr bwMode="auto">
          <a:xfrm>
            <a:off x="3505200" y="17526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Rectangle 18"/>
          <p:cNvSpPr>
            <a:spLocks noChangeArrowheads="1"/>
          </p:cNvSpPr>
          <p:nvPr/>
        </p:nvSpPr>
        <p:spPr bwMode="auto">
          <a:xfrm>
            <a:off x="6781800" y="16764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Rectangle 19"/>
          <p:cNvSpPr>
            <a:spLocks noChangeArrowheads="1"/>
          </p:cNvSpPr>
          <p:nvPr/>
        </p:nvSpPr>
        <p:spPr bwMode="auto">
          <a:xfrm>
            <a:off x="34290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2" name="Rectangle 20"/>
          <p:cNvSpPr>
            <a:spLocks noChangeArrowheads="1"/>
          </p:cNvSpPr>
          <p:nvPr/>
        </p:nvSpPr>
        <p:spPr bwMode="auto">
          <a:xfrm>
            <a:off x="54864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3" name="Rectangle 21"/>
          <p:cNvSpPr>
            <a:spLocks noChangeArrowheads="1"/>
          </p:cNvSpPr>
          <p:nvPr/>
        </p:nvSpPr>
        <p:spPr bwMode="auto">
          <a:xfrm>
            <a:off x="3124200" y="3352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4" name="Rectangle 22"/>
          <p:cNvSpPr>
            <a:spLocks noChangeArrowheads="1"/>
          </p:cNvSpPr>
          <p:nvPr/>
        </p:nvSpPr>
        <p:spPr bwMode="auto">
          <a:xfrm>
            <a:off x="838200" y="4114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5" name="Rectangle 23"/>
          <p:cNvSpPr>
            <a:spLocks noChangeArrowheads="1"/>
          </p:cNvSpPr>
          <p:nvPr/>
        </p:nvSpPr>
        <p:spPr bwMode="auto">
          <a:xfrm>
            <a:off x="4114800" y="4114800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          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6" name="Rectangle 24"/>
          <p:cNvSpPr>
            <a:spLocks noChangeArrowheads="1"/>
          </p:cNvSpPr>
          <p:nvPr/>
        </p:nvSpPr>
        <p:spPr bwMode="auto">
          <a:xfrm>
            <a:off x="7086600" y="4114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7" name="Rectangle 25"/>
          <p:cNvSpPr>
            <a:spLocks noChangeArrowheads="1"/>
          </p:cNvSpPr>
          <p:nvPr/>
        </p:nvSpPr>
        <p:spPr bwMode="auto">
          <a:xfrm>
            <a:off x="1219200" y="4953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8" name="Rectangle 26"/>
          <p:cNvSpPr>
            <a:spLocks noChangeArrowheads="1"/>
          </p:cNvSpPr>
          <p:nvPr/>
        </p:nvSpPr>
        <p:spPr bwMode="auto">
          <a:xfrm>
            <a:off x="3352800" y="4953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9" name="Rectangle 27"/>
          <p:cNvSpPr>
            <a:spLocks noChangeArrowheads="1"/>
          </p:cNvSpPr>
          <p:nvPr/>
        </p:nvSpPr>
        <p:spPr bwMode="auto">
          <a:xfrm>
            <a:off x="6553200" y="49530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0" name="Rectangle 28"/>
          <p:cNvSpPr>
            <a:spLocks noChangeArrowheads="1"/>
          </p:cNvSpPr>
          <p:nvPr/>
        </p:nvSpPr>
        <p:spPr bwMode="auto">
          <a:xfrm>
            <a:off x="3581400" y="5715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21" name="Rectangle 29"/>
          <p:cNvSpPr>
            <a:spLocks noChangeArrowheads="1"/>
          </p:cNvSpPr>
          <p:nvPr/>
        </p:nvSpPr>
        <p:spPr bwMode="auto">
          <a:xfrm>
            <a:off x="5562600" y="5715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79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3429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80" name="Text Box 2"/>
          <p:cNvSpPr txBox="1">
            <a:spLocks noChangeArrowheads="1"/>
          </p:cNvSpPr>
          <p:nvPr/>
        </p:nvSpPr>
        <p:spPr bwMode="auto">
          <a:xfrm>
            <a:off x="26988" y="10461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All    consuming fire-------          You’re my hearts    desire-----------</a:t>
            </a:r>
          </a:p>
        </p:txBody>
      </p:sp>
      <p:sp>
        <p:nvSpPr>
          <p:cNvPr id="485381" name="Text Box 3"/>
          <p:cNvSpPr txBox="1">
            <a:spLocks noChangeArrowheads="1"/>
          </p:cNvSpPr>
          <p:nvPr/>
        </p:nvSpPr>
        <p:spPr bwMode="auto">
          <a:xfrm>
            <a:off x="26988" y="18843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And  I    love    You  dearly,     dearly      Lord.</a:t>
            </a:r>
          </a:p>
        </p:txBody>
      </p:sp>
      <p:sp>
        <p:nvSpPr>
          <p:cNvPr id="485382" name="Text Box 4"/>
          <p:cNvSpPr txBox="1">
            <a:spLocks noChangeArrowheads="1"/>
          </p:cNvSpPr>
          <p:nvPr/>
        </p:nvSpPr>
        <p:spPr bwMode="auto">
          <a:xfrm>
            <a:off x="26988" y="2714625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You’re   my   medi---ta----tion     and my   conso------la------tion</a:t>
            </a: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6915150" y="351155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chemeClr val="bg1"/>
                </a:solidFill>
                <a:latin typeface="Times New Roman" charset="0"/>
              </a:rPr>
              <a:t>…Singing</a:t>
            </a:r>
          </a:p>
        </p:txBody>
      </p:sp>
      <p:sp>
        <p:nvSpPr>
          <p:cNvPr id="485384" name="Text Box 7"/>
          <p:cNvSpPr txBox="1">
            <a:spLocks noChangeArrowheads="1"/>
          </p:cNvSpPr>
          <p:nvPr/>
        </p:nvSpPr>
        <p:spPr bwMode="auto">
          <a:xfrm>
            <a:off x="22225" y="44973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Glory    to    the      Lamb------    I   exalt    the     Great    I       AM.</a:t>
            </a:r>
          </a:p>
        </p:txBody>
      </p:sp>
      <p:sp>
        <p:nvSpPr>
          <p:cNvPr id="485385" name="Text Box 8"/>
          <p:cNvSpPr txBox="1">
            <a:spLocks noChangeArrowheads="1"/>
          </p:cNvSpPr>
          <p:nvPr/>
        </p:nvSpPr>
        <p:spPr bwMode="auto">
          <a:xfrm>
            <a:off x="22225" y="5297488"/>
            <a:ext cx="912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Reign--ing    on Your glor--ious  throne----,</a:t>
            </a:r>
          </a:p>
        </p:txBody>
      </p:sp>
      <p:sp>
        <p:nvSpPr>
          <p:cNvPr id="485386" name="Text Box 9"/>
          <p:cNvSpPr txBox="1">
            <a:spLocks noChangeArrowheads="1"/>
          </p:cNvSpPr>
          <p:nvPr/>
        </p:nvSpPr>
        <p:spPr bwMode="auto">
          <a:xfrm>
            <a:off x="11113" y="61007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You    are     my    e--ter---nal       home---.</a:t>
            </a:r>
          </a:p>
        </p:txBody>
      </p: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26988" y="6461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1" name="Text Box 11"/>
          <p:cNvSpPr txBox="1">
            <a:spLocks noChangeArrowheads="1"/>
          </p:cNvSpPr>
          <p:nvPr/>
        </p:nvSpPr>
        <p:spPr bwMode="auto">
          <a:xfrm>
            <a:off x="712788" y="67310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Dm/C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3" name="Text Box 13"/>
          <p:cNvSpPr txBox="1">
            <a:spLocks noChangeArrowheads="1"/>
          </p:cNvSpPr>
          <p:nvPr/>
        </p:nvSpPr>
        <p:spPr bwMode="auto">
          <a:xfrm>
            <a:off x="3357563" y="6651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446588" y="66516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26988" y="14843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7" name="Text Box 17"/>
          <p:cNvSpPr txBox="1">
            <a:spLocks noChangeArrowheads="1"/>
          </p:cNvSpPr>
          <p:nvPr/>
        </p:nvSpPr>
        <p:spPr bwMode="auto">
          <a:xfrm>
            <a:off x="808038" y="1484313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78" name="Text Box 18"/>
          <p:cNvSpPr txBox="1">
            <a:spLocks noChangeArrowheads="1"/>
          </p:cNvSpPr>
          <p:nvPr/>
        </p:nvSpPr>
        <p:spPr bwMode="auto">
          <a:xfrm>
            <a:off x="2008188" y="148431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80" name="Text Box 20"/>
          <p:cNvSpPr txBox="1">
            <a:spLocks noChangeArrowheads="1"/>
          </p:cNvSpPr>
          <p:nvPr/>
        </p:nvSpPr>
        <p:spPr bwMode="auto">
          <a:xfrm>
            <a:off x="3251200" y="148431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82" name="Text Box 22"/>
          <p:cNvSpPr txBox="1">
            <a:spLocks noChangeArrowheads="1"/>
          </p:cNvSpPr>
          <p:nvPr/>
        </p:nvSpPr>
        <p:spPr bwMode="auto">
          <a:xfrm>
            <a:off x="1230313" y="4092575"/>
            <a:ext cx="6969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83" name="Text Box 23"/>
          <p:cNvSpPr txBox="1">
            <a:spLocks noChangeArrowheads="1"/>
          </p:cNvSpPr>
          <p:nvPr/>
        </p:nvSpPr>
        <p:spPr bwMode="auto">
          <a:xfrm>
            <a:off x="2660650" y="4895850"/>
            <a:ext cx="692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84" name="Text Box 24"/>
          <p:cNvSpPr txBox="1">
            <a:spLocks noChangeArrowheads="1"/>
          </p:cNvSpPr>
          <p:nvPr/>
        </p:nvSpPr>
        <p:spPr bwMode="auto">
          <a:xfrm>
            <a:off x="5584825" y="40973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87" name="Text Box 27"/>
          <p:cNvSpPr txBox="1">
            <a:spLocks noChangeArrowheads="1"/>
          </p:cNvSpPr>
          <p:nvPr/>
        </p:nvSpPr>
        <p:spPr bwMode="auto">
          <a:xfrm>
            <a:off x="4179888" y="14843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97" name="Text Box 37"/>
          <p:cNvSpPr txBox="1">
            <a:spLocks noChangeArrowheads="1"/>
          </p:cNvSpPr>
          <p:nvPr/>
        </p:nvSpPr>
        <p:spPr bwMode="auto">
          <a:xfrm>
            <a:off x="7646988" y="31115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799" name="Text Box 39"/>
          <p:cNvSpPr txBox="1">
            <a:spLocks noChangeArrowheads="1"/>
          </p:cNvSpPr>
          <p:nvPr/>
        </p:nvSpPr>
        <p:spPr bwMode="auto">
          <a:xfrm>
            <a:off x="3792538" y="40894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01" name="Text Box 41"/>
          <p:cNvSpPr txBox="1">
            <a:spLocks noChangeArrowheads="1"/>
          </p:cNvSpPr>
          <p:nvPr/>
        </p:nvSpPr>
        <p:spPr bwMode="auto">
          <a:xfrm>
            <a:off x="790575" y="4897438"/>
            <a:ext cx="336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02" name="Text Box 42"/>
          <p:cNvSpPr txBox="1">
            <a:spLocks noChangeArrowheads="1"/>
          </p:cNvSpPr>
          <p:nvPr/>
        </p:nvSpPr>
        <p:spPr bwMode="auto">
          <a:xfrm>
            <a:off x="2259013" y="4883150"/>
            <a:ext cx="354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09" name="Text Box 49"/>
          <p:cNvSpPr txBox="1">
            <a:spLocks noChangeArrowheads="1"/>
          </p:cNvSpPr>
          <p:nvPr/>
        </p:nvSpPr>
        <p:spPr bwMode="auto">
          <a:xfrm>
            <a:off x="2093913" y="4092575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400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SUS</a:t>
            </a:r>
            <a:endParaRPr lang="en-US" sz="14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13" name="Text Box 53"/>
          <p:cNvSpPr txBox="1">
            <a:spLocks noChangeArrowheads="1"/>
          </p:cNvSpPr>
          <p:nvPr/>
        </p:nvSpPr>
        <p:spPr bwMode="auto">
          <a:xfrm>
            <a:off x="44450" y="4897438"/>
            <a:ext cx="336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14" name="Text Box 54"/>
          <p:cNvSpPr txBox="1">
            <a:spLocks noChangeArrowheads="1"/>
          </p:cNvSpPr>
          <p:nvPr/>
        </p:nvSpPr>
        <p:spPr bwMode="auto">
          <a:xfrm>
            <a:off x="4097338" y="48958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9815" name="Text Box 55"/>
          <p:cNvSpPr txBox="1">
            <a:spLocks noChangeArrowheads="1"/>
          </p:cNvSpPr>
          <p:nvPr/>
        </p:nvSpPr>
        <p:spPr bwMode="auto">
          <a:xfrm>
            <a:off x="2751138" y="4097338"/>
            <a:ext cx="3381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6346825" y="4097338"/>
            <a:ext cx="6016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400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SUS</a:t>
            </a:r>
            <a:endParaRPr lang="en-US" sz="14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2566988" y="676275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1717675" y="676275"/>
            <a:ext cx="822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6629400" y="665163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5734050" y="665163"/>
            <a:ext cx="8239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5203825" y="4097338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4183063" y="4097338"/>
            <a:ext cx="822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892175" y="4092575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22225" y="4092575"/>
            <a:ext cx="8239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6" name="Text Box 49"/>
          <p:cNvSpPr txBox="1">
            <a:spLocks noChangeArrowheads="1"/>
          </p:cNvSpPr>
          <p:nvPr/>
        </p:nvSpPr>
        <p:spPr bwMode="auto">
          <a:xfrm>
            <a:off x="3452813" y="4897438"/>
            <a:ext cx="6016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400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SUS</a:t>
            </a:r>
            <a:endParaRPr lang="en-US" sz="14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6988" y="23193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712788" y="231140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Dm/C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3357563" y="23034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4300538" y="2319338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827338" y="2319338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1931988" y="2319338"/>
            <a:ext cx="8239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6208713" y="2319338"/>
            <a:ext cx="285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5241925" y="2319338"/>
            <a:ext cx="8239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5425" name="Text Box 3"/>
          <p:cNvSpPr txBox="1">
            <a:spLocks noChangeArrowheads="1"/>
          </p:cNvSpPr>
          <p:nvPr/>
        </p:nvSpPr>
        <p:spPr bwMode="auto">
          <a:xfrm>
            <a:off x="26988" y="35163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And  I    love    You  dearly,     dearly      Lord.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26988" y="31162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808038" y="3116263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2008188" y="31162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3251200" y="31162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4179888" y="31162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1166813" y="4897438"/>
            <a:ext cx="8239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2633663" y="5700713"/>
            <a:ext cx="6905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5" name="Text Box 41"/>
          <p:cNvSpPr txBox="1">
            <a:spLocks noChangeArrowheads="1"/>
          </p:cNvSpPr>
          <p:nvPr/>
        </p:nvSpPr>
        <p:spPr bwMode="auto">
          <a:xfrm>
            <a:off x="763588" y="5703888"/>
            <a:ext cx="336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6" name="Text Box 42"/>
          <p:cNvSpPr txBox="1">
            <a:spLocks noChangeArrowheads="1"/>
          </p:cNvSpPr>
          <p:nvPr/>
        </p:nvSpPr>
        <p:spPr bwMode="auto">
          <a:xfrm>
            <a:off x="2232025" y="5688013"/>
            <a:ext cx="3540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spc="-15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7" name="Text Box 54"/>
          <p:cNvSpPr txBox="1">
            <a:spLocks noChangeArrowheads="1"/>
          </p:cNvSpPr>
          <p:nvPr/>
        </p:nvSpPr>
        <p:spPr bwMode="auto">
          <a:xfrm>
            <a:off x="4070350" y="57007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20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8" name="Text Box 49"/>
          <p:cNvSpPr txBox="1">
            <a:spLocks noChangeArrowheads="1"/>
          </p:cNvSpPr>
          <p:nvPr/>
        </p:nvSpPr>
        <p:spPr bwMode="auto">
          <a:xfrm>
            <a:off x="3425825" y="5703888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400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SUS</a:t>
            </a:r>
            <a:endParaRPr lang="en-US" sz="14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1139825" y="5703888"/>
            <a:ext cx="822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1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maj7</a:t>
            </a:r>
            <a:endParaRPr lang="en-US" sz="1800" spc="-15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5438" name="Rectangle 4"/>
          <p:cNvSpPr>
            <a:spLocks noChangeArrowheads="1"/>
          </p:cNvSpPr>
          <p:nvPr/>
        </p:nvSpPr>
        <p:spPr bwMode="auto">
          <a:xfrm>
            <a:off x="11113" y="0"/>
            <a:ext cx="91440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7239000" y="66675"/>
            <a:ext cx="190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spc="-15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ID:  187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3"/>
          <p:cNvSpPr>
            <a:spLocks noChangeArrowheads="1"/>
          </p:cNvSpPr>
          <p:nvPr/>
        </p:nvSpPr>
        <p:spPr bwMode="auto">
          <a:xfrm>
            <a:off x="-9525" y="4432300"/>
            <a:ext cx="9163050" cy="14605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2914650"/>
            <a:ext cx="9147175" cy="15176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9525" y="1524000"/>
            <a:ext cx="9128125" cy="139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7938" y="18557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I’ve wandered far away from God       now I’m coming home -----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25400" y="2514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The paths of sin too long I’ve trod,       Lord I’m coming home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-3175" y="32734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Coming home, coming home never more to roam----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7938" y="40322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Open now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Thine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arms of love       Lord, I’m coming home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604838" y="1524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538288" y="1524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2127250" y="1524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270250" y="1524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603250" y="22320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5418138" y="1524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992938" y="1527175"/>
            <a:ext cx="33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4275138" y="15240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1538288" y="22193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2139950" y="2219325"/>
            <a:ext cx="52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3270250" y="22193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4260850" y="21828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5403850" y="2216150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6242050" y="21955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155575" y="29146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4700588" y="2919413"/>
            <a:ext cx="515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1882775" y="2917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3254375" y="29194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3814763" y="29194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155575" y="3673475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592138" y="36734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1882775" y="3673475"/>
            <a:ext cx="5334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2849563" y="3673475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3660775" y="3673475"/>
            <a:ext cx="631825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4840288" y="3673475"/>
            <a:ext cx="6096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5703888" y="3673475"/>
            <a:ext cx="3048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140450" y="15240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426075" y="29194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-25400" y="47561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I’ve wasted many precious years     Now I’m coming home---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-25400" y="54927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 now repent with bitter tears    Lord I’m coming home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04838" y="44291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331913" y="44323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065338" y="44227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3109913" y="44291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87338" y="51530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859338" y="44323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6515100" y="4432300"/>
            <a:ext cx="3317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3811588" y="44323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868363" y="51403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2127250" y="5140325"/>
            <a:ext cx="52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2751138" y="51403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3417888" y="51387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545013" y="514508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384800" y="513873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711825" y="44323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02" name="Rectangle 129"/>
          <p:cNvSpPr>
            <a:spLocks noChangeArrowheads="1"/>
          </p:cNvSpPr>
          <p:nvPr/>
        </p:nvSpPr>
        <p:spPr bwMode="auto">
          <a:xfrm>
            <a:off x="-19050" y="6350"/>
            <a:ext cx="9145588" cy="15176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 Box 6"/>
          <p:cNvSpPr txBox="1">
            <a:spLocks noChangeArrowheads="1"/>
          </p:cNvSpPr>
          <p:nvPr/>
        </p:nvSpPr>
        <p:spPr bwMode="auto">
          <a:xfrm>
            <a:off x="-12700" y="3651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Coming home, coming home never more to roam----</a:t>
            </a:r>
          </a:p>
        </p:txBody>
      </p:sp>
      <p:sp>
        <p:nvSpPr>
          <p:cNvPr id="132" name="Text Box 8"/>
          <p:cNvSpPr txBox="1">
            <a:spLocks noChangeArrowheads="1"/>
          </p:cNvSpPr>
          <p:nvPr/>
        </p:nvSpPr>
        <p:spPr bwMode="auto">
          <a:xfrm>
            <a:off x="-3175" y="11239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Open now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Thine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arms of love       Lord, I’m coming home </a:t>
            </a:r>
          </a:p>
        </p:txBody>
      </p:sp>
      <p:sp>
        <p:nvSpPr>
          <p:cNvPr id="133" name="Text Box 23"/>
          <p:cNvSpPr txBox="1">
            <a:spLocks noChangeArrowheads="1"/>
          </p:cNvSpPr>
          <p:nvPr/>
        </p:nvSpPr>
        <p:spPr bwMode="auto">
          <a:xfrm>
            <a:off x="144463" y="6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34" name="Text Box 24"/>
          <p:cNvSpPr txBox="1">
            <a:spLocks noChangeArrowheads="1"/>
          </p:cNvSpPr>
          <p:nvPr/>
        </p:nvSpPr>
        <p:spPr bwMode="auto">
          <a:xfrm>
            <a:off x="4689475" y="9525"/>
            <a:ext cx="515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5" name="Text Box 25"/>
          <p:cNvSpPr txBox="1">
            <a:spLocks noChangeArrowheads="1"/>
          </p:cNvSpPr>
          <p:nvPr/>
        </p:nvSpPr>
        <p:spPr bwMode="auto">
          <a:xfrm>
            <a:off x="1871663" y="95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36" name="Text Box 26"/>
          <p:cNvSpPr txBox="1">
            <a:spLocks noChangeArrowheads="1"/>
          </p:cNvSpPr>
          <p:nvPr/>
        </p:nvSpPr>
        <p:spPr bwMode="auto">
          <a:xfrm>
            <a:off x="3243263" y="95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37" name="Text Box 27"/>
          <p:cNvSpPr txBox="1">
            <a:spLocks noChangeArrowheads="1"/>
          </p:cNvSpPr>
          <p:nvPr/>
        </p:nvSpPr>
        <p:spPr bwMode="auto">
          <a:xfrm>
            <a:off x="3805238" y="95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144463" y="7651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39" name="Text Box 29"/>
          <p:cNvSpPr txBox="1">
            <a:spLocks noChangeArrowheads="1"/>
          </p:cNvSpPr>
          <p:nvPr/>
        </p:nvSpPr>
        <p:spPr bwMode="auto">
          <a:xfrm>
            <a:off x="581025" y="7651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871663" y="7651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2838450" y="7651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42" name="Text Box 32"/>
          <p:cNvSpPr txBox="1">
            <a:spLocks noChangeArrowheads="1"/>
          </p:cNvSpPr>
          <p:nvPr/>
        </p:nvSpPr>
        <p:spPr bwMode="auto">
          <a:xfrm>
            <a:off x="3649663" y="765175"/>
            <a:ext cx="631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43" name="Text Box 33"/>
          <p:cNvSpPr txBox="1">
            <a:spLocks noChangeArrowheads="1"/>
          </p:cNvSpPr>
          <p:nvPr/>
        </p:nvSpPr>
        <p:spPr bwMode="auto">
          <a:xfrm>
            <a:off x="4829175" y="7651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44" name="Text Box 34"/>
          <p:cNvSpPr txBox="1">
            <a:spLocks noChangeArrowheads="1"/>
          </p:cNvSpPr>
          <p:nvPr/>
        </p:nvSpPr>
        <p:spPr bwMode="auto">
          <a:xfrm>
            <a:off x="5694363" y="7651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45" name="Text Box 21"/>
          <p:cNvSpPr txBox="1">
            <a:spLocks noChangeArrowheads="1"/>
          </p:cNvSpPr>
          <p:nvPr/>
        </p:nvSpPr>
        <p:spPr bwMode="auto">
          <a:xfrm>
            <a:off x="5414963" y="95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39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-9525" y="0"/>
            <a:ext cx="9147175" cy="15176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3175" y="3603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Coming home, coming home never more to roam----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350" y="1117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Open now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Thine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arms of love       Lord, I’m coming home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53988" y="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99000" y="4763"/>
            <a:ext cx="515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881188" y="31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54375" y="47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814763" y="47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53988" y="7604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90550" y="7604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881188" y="7604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847975" y="7604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59188" y="760413"/>
            <a:ext cx="631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838700" y="7604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703888" y="76041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426075" y="47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2700" y="4521200"/>
            <a:ext cx="9128125" cy="13795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2700" y="48275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My soul is sick,       my heart is sore        Now I’m coming home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7463" y="55006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My strength renew, my hope restore      Now I’m coming home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82613" y="45212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198563" y="45212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105025" y="45212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400425" y="45212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65150" y="5227638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394325" y="45212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69125" y="4524375"/>
            <a:ext cx="33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251325" y="45212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500188" y="52165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2101850" y="5216525"/>
            <a:ext cx="52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232150" y="52165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222750" y="51800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365750" y="5213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6203950" y="51911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6118225" y="45212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108" name="Rectangle 53"/>
          <p:cNvSpPr>
            <a:spLocks noChangeArrowheads="1"/>
          </p:cNvSpPr>
          <p:nvPr/>
        </p:nvSpPr>
        <p:spPr bwMode="auto">
          <a:xfrm>
            <a:off x="11113" y="1533525"/>
            <a:ext cx="9128125" cy="14668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-28575" y="18653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I’ve tired of sin      and straying              Now I’m coming home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-28575" y="26003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I’ll trust Thy love, believe Thy Word   Lord I’m coming home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590550" y="1530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347788" y="15303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041525" y="15335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059113" y="1530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573088" y="22653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402263" y="15303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6977063" y="1533525"/>
            <a:ext cx="33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259263" y="15303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1508125" y="22526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2109788" y="2252663"/>
            <a:ext cx="52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3363913" y="2239963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4230688" y="22399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5373688" y="22510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6211888" y="22288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6126163" y="15303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126" name="Rectangle 71"/>
          <p:cNvSpPr>
            <a:spLocks noChangeArrowheads="1"/>
          </p:cNvSpPr>
          <p:nvPr/>
        </p:nvSpPr>
        <p:spPr bwMode="auto">
          <a:xfrm>
            <a:off x="-1588" y="3001963"/>
            <a:ext cx="9145588" cy="15192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763" y="33623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Coming home, coming home never more to roam----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14288" y="41211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Open now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Thine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arms of love       Lord, I’m coming home 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161925" y="30035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4706938" y="3006725"/>
            <a:ext cx="515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1889125" y="30051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3260725" y="30067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3822700" y="30067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80" name="Text Box 28"/>
          <p:cNvSpPr txBox="1">
            <a:spLocks noChangeArrowheads="1"/>
          </p:cNvSpPr>
          <p:nvPr/>
        </p:nvSpPr>
        <p:spPr bwMode="auto">
          <a:xfrm>
            <a:off x="161925" y="37623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598488" y="37623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1889125" y="37623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855913" y="37623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3667125" y="3762375"/>
            <a:ext cx="631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4846638" y="37623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86" name="Text Box 34"/>
          <p:cNvSpPr txBox="1">
            <a:spLocks noChangeArrowheads="1"/>
          </p:cNvSpPr>
          <p:nvPr/>
        </p:nvSpPr>
        <p:spPr bwMode="auto">
          <a:xfrm>
            <a:off x="5711825" y="37623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5432425" y="300672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25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0484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286000" y="3365500"/>
            <a:ext cx="4876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Coming Home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286000" y="3365500"/>
            <a:ext cx="4876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Coming Home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6350" y="0"/>
            <a:ext cx="9153525" cy="21923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6350" y="2192338"/>
            <a:ext cx="9144000" cy="23034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397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Let it flow,   let it flow     Let the power of the Holy Ghost take control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There’s a hurricane in the forecast   And the wind is starting to blow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1790700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It’s the power,   power,    power of the Holy Ghost</a:t>
            </a:r>
          </a:p>
        </p:txBody>
      </p:sp>
      <p:sp>
        <p:nvSpPr>
          <p:cNvPr id="1672199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85800" y="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0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905000" y="0"/>
            <a:ext cx="4984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 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2" name="Text Box 1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819900" y="0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1672203" name="Text Box 11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131888" y="75247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4" name="Text Box 1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705100" y="75247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6" name="Text Box 1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365875" y="76835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0" name="Text Box 1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572000" y="1470025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9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467100" y="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0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572000" y="7683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2" name="Text Box 12">
            <a:hlinkClick r:id="rId8"/>
          </p:cNvPr>
          <p:cNvSpPr txBox="1">
            <a:spLocks noChangeArrowheads="1"/>
          </p:cNvSpPr>
          <p:nvPr/>
        </p:nvSpPr>
        <p:spPr bwMode="auto">
          <a:xfrm>
            <a:off x="855663" y="147002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3" name="Text Box 1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679575" y="146685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4" name="Text Box 12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590800" y="1470025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175" y="2667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the rain down Lord like you said it would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-6350" y="34099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it on down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!      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it on down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!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it on down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!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-6350" y="40957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the rain down like mighty flood!</a:t>
            </a:r>
          </a:p>
        </p:txBody>
      </p:sp>
      <p:sp>
        <p:nvSpPr>
          <p:cNvPr id="28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9688" y="30670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9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47900" y="30670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0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325938" y="31242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1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9688" y="38100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2" name="Text Box 1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314700" y="3810000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</a:t>
            </a:r>
          </a:p>
        </p:txBody>
      </p:sp>
      <p:sp>
        <p:nvSpPr>
          <p:cNvPr id="33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5563" y="2314575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4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530600" y="23622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114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3175" y="3581400"/>
            <a:ext cx="9155113" cy="3271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11113" y="419100"/>
            <a:ext cx="9155113" cy="321151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6350" y="8255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Blessed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Redee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You died for Me                    </a:t>
            </a: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17463" y="1625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gave Your    life,     You set me free                     </a:t>
            </a: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350" y="24257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 redeemed me from the enemy                     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6350" y="32305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My      Je------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 my Je-------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648198" name="Text Box 6"/>
          <p:cNvSpPr txBox="1">
            <a:spLocks noChangeArrowheads="1"/>
          </p:cNvSpPr>
          <p:nvPr/>
        </p:nvSpPr>
        <p:spPr bwMode="auto">
          <a:xfrm>
            <a:off x="17463" y="41910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#dim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1077913" y="4254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48200" name="Text Box 8"/>
          <p:cNvSpPr txBox="1">
            <a:spLocks noChangeArrowheads="1"/>
          </p:cNvSpPr>
          <p:nvPr/>
        </p:nvSpPr>
        <p:spPr bwMode="auto">
          <a:xfrm>
            <a:off x="1709738" y="4254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       </a:t>
            </a:r>
          </a:p>
        </p:txBody>
      </p:sp>
      <p:sp>
        <p:nvSpPr>
          <p:cNvPr id="648201" name="Text Box 9"/>
          <p:cNvSpPr txBox="1">
            <a:spLocks noChangeArrowheads="1"/>
          </p:cNvSpPr>
          <p:nvPr/>
        </p:nvSpPr>
        <p:spPr bwMode="auto">
          <a:xfrm>
            <a:off x="2874963" y="4254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648202" name="Text Box 10"/>
          <p:cNvSpPr txBox="1">
            <a:spLocks noChangeArrowheads="1"/>
          </p:cNvSpPr>
          <p:nvPr/>
        </p:nvSpPr>
        <p:spPr bwMode="auto">
          <a:xfrm>
            <a:off x="4484688" y="42545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       </a:t>
            </a:r>
          </a:p>
        </p:txBody>
      </p:sp>
      <p:sp>
        <p:nvSpPr>
          <p:cNvPr id="648203" name="Text Box 11"/>
          <p:cNvSpPr txBox="1">
            <a:spLocks noChangeArrowheads="1"/>
          </p:cNvSpPr>
          <p:nvPr/>
        </p:nvSpPr>
        <p:spPr bwMode="auto">
          <a:xfrm>
            <a:off x="17463" y="12255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 </a:t>
            </a:r>
          </a:p>
        </p:txBody>
      </p:sp>
      <p:sp>
        <p:nvSpPr>
          <p:cNvPr id="648204" name="Text Box 12"/>
          <p:cNvSpPr txBox="1">
            <a:spLocks noChangeArrowheads="1"/>
          </p:cNvSpPr>
          <p:nvPr/>
        </p:nvSpPr>
        <p:spPr bwMode="auto">
          <a:xfrm>
            <a:off x="931863" y="12255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648205" name="Text Box 13"/>
          <p:cNvSpPr txBox="1">
            <a:spLocks noChangeArrowheads="1"/>
          </p:cNvSpPr>
          <p:nvPr/>
        </p:nvSpPr>
        <p:spPr bwMode="auto">
          <a:xfrm>
            <a:off x="1763713" y="12255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</a:t>
            </a:r>
          </a:p>
        </p:txBody>
      </p:sp>
      <p:sp>
        <p:nvSpPr>
          <p:cNvPr id="648206" name="Text Box 14"/>
          <p:cNvSpPr txBox="1">
            <a:spLocks noChangeArrowheads="1"/>
          </p:cNvSpPr>
          <p:nvPr/>
        </p:nvSpPr>
        <p:spPr bwMode="auto">
          <a:xfrm>
            <a:off x="2446338" y="12255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648207" name="Text Box 15"/>
          <p:cNvSpPr txBox="1">
            <a:spLocks noChangeArrowheads="1"/>
          </p:cNvSpPr>
          <p:nvPr/>
        </p:nvSpPr>
        <p:spPr bwMode="auto">
          <a:xfrm>
            <a:off x="849313" y="20256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648209" name="Text Box 17"/>
          <p:cNvSpPr txBox="1">
            <a:spLocks noChangeArrowheads="1"/>
          </p:cNvSpPr>
          <p:nvPr/>
        </p:nvSpPr>
        <p:spPr bwMode="auto">
          <a:xfrm>
            <a:off x="2874963" y="20256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648210" name="Text Box 18"/>
          <p:cNvSpPr txBox="1">
            <a:spLocks noChangeArrowheads="1"/>
          </p:cNvSpPr>
          <p:nvPr/>
        </p:nvSpPr>
        <p:spPr bwMode="auto">
          <a:xfrm>
            <a:off x="1971675" y="20256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 </a:t>
            </a:r>
          </a:p>
        </p:txBody>
      </p:sp>
      <p:sp>
        <p:nvSpPr>
          <p:cNvPr id="648211" name="Text Box 19"/>
          <p:cNvSpPr txBox="1">
            <a:spLocks noChangeArrowheads="1"/>
          </p:cNvSpPr>
          <p:nvPr/>
        </p:nvSpPr>
        <p:spPr bwMode="auto">
          <a:xfrm>
            <a:off x="3605213" y="2025650"/>
            <a:ext cx="755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       </a:t>
            </a:r>
          </a:p>
        </p:txBody>
      </p:sp>
      <p:sp>
        <p:nvSpPr>
          <p:cNvPr id="648212" name="Text Box 20"/>
          <p:cNvSpPr txBox="1">
            <a:spLocks noChangeArrowheads="1"/>
          </p:cNvSpPr>
          <p:nvPr/>
        </p:nvSpPr>
        <p:spPr bwMode="auto">
          <a:xfrm>
            <a:off x="2417763" y="28321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F/Eb       </a:t>
            </a:r>
          </a:p>
        </p:txBody>
      </p:sp>
      <p:sp>
        <p:nvSpPr>
          <p:cNvPr id="648213" name="Text Box 21"/>
          <p:cNvSpPr txBox="1">
            <a:spLocks noChangeArrowheads="1"/>
          </p:cNvSpPr>
          <p:nvPr/>
        </p:nvSpPr>
        <p:spPr bwMode="auto">
          <a:xfrm>
            <a:off x="3221038" y="28321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648214" name="Text Box 22"/>
          <p:cNvSpPr txBox="1">
            <a:spLocks noChangeArrowheads="1"/>
          </p:cNvSpPr>
          <p:nvPr/>
        </p:nvSpPr>
        <p:spPr bwMode="auto">
          <a:xfrm>
            <a:off x="17463" y="28257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       </a:t>
            </a:r>
          </a:p>
        </p:txBody>
      </p:sp>
      <p:sp>
        <p:nvSpPr>
          <p:cNvPr id="648215" name="Text Box 23"/>
          <p:cNvSpPr txBox="1">
            <a:spLocks noChangeArrowheads="1"/>
          </p:cNvSpPr>
          <p:nvPr/>
        </p:nvSpPr>
        <p:spPr bwMode="auto">
          <a:xfrm>
            <a:off x="755650" y="2825750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C/F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649663" y="419100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25838" y="122555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#dim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573213" y="28321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 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700" y="40719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Blessed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Redee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  I’m no longer  bound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3813" y="48720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Your love and grace toward me abound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2700" y="56721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   love    You,   I    love    You,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2700" y="6477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Blessed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Redee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3813" y="36655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#dim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84263" y="3671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716088" y="36718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      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306763" y="3671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914900" y="367188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       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3813" y="44719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 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016000" y="44719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646238" y="44719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    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360613" y="44719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14313" y="5272088"/>
            <a:ext cx="80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       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084263" y="52720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 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60563" y="5272088"/>
            <a:ext cx="755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       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033838" y="3665538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379788" y="447198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#dim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979613" y="60864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       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2846388" y="52720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       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1016000" y="6086475"/>
            <a:ext cx="7858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2097" name="Rectangle 2"/>
          <p:cNvSpPr>
            <a:spLocks noChangeArrowheads="1"/>
          </p:cNvSpPr>
          <p:nvPr/>
        </p:nvSpPr>
        <p:spPr bwMode="auto">
          <a:xfrm>
            <a:off x="-11113" y="0"/>
            <a:ext cx="9155113" cy="4254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7239000" y="12700"/>
            <a:ext cx="1898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ID:  111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63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0499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0005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Jesus Is Alive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09863"/>
            <a:ext cx="9153525" cy="34861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581025"/>
            <a:ext cx="9136063" cy="2133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7938" y="1420813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Create in me a clean   heart O God     And renew a right spirit   within    me 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-4763" y="3438525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Cast me not  away      from Thy presence O Lord    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9525" y="4224338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And take not Thy Holy  Spirit from me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9525" y="5008563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Restore unto  me      the joy of    my   salvation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0" y="5795963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And renew a right spirit within me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0" y="1025525"/>
            <a:ext cx="338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1581150" y="1025525"/>
            <a:ext cx="757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C2/E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433638" y="1025525"/>
            <a:ext cx="8270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Bb/D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387725" y="1025525"/>
            <a:ext cx="339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132263" y="1025525"/>
            <a:ext cx="3381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092825" y="10255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C2/E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6921500" y="102552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Bb/D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-3175" y="1820863"/>
            <a:ext cx="612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1612900" y="1820863"/>
            <a:ext cx="757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2500313" y="1820863"/>
            <a:ext cx="7604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3338513" y="1820863"/>
            <a:ext cx="793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4833938" y="1841500"/>
            <a:ext cx="339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6835775" y="1820863"/>
            <a:ext cx="757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C2/E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9525" y="30384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2397125" y="3041650"/>
            <a:ext cx="368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3584575" y="3041650"/>
            <a:ext cx="338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4697413" y="3041650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3986213" y="3841750"/>
            <a:ext cx="401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147638" y="4624388"/>
            <a:ext cx="10620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maj7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1341438" y="4624388"/>
            <a:ext cx="80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C/Bb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2433638" y="4632325"/>
            <a:ext cx="930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A7sus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4533900" y="4638675"/>
            <a:ext cx="6365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1976438" y="5408613"/>
            <a:ext cx="9112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1672227" name="Text Box 35"/>
          <p:cNvSpPr txBox="1">
            <a:spLocks noChangeArrowheads="1"/>
          </p:cNvSpPr>
          <p:nvPr/>
        </p:nvSpPr>
        <p:spPr bwMode="auto">
          <a:xfrm>
            <a:off x="3409950" y="5408613"/>
            <a:ext cx="361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8" name="Text Box 36"/>
          <p:cNvSpPr txBox="1">
            <a:spLocks noChangeArrowheads="1"/>
          </p:cNvSpPr>
          <p:nvPr/>
        </p:nvSpPr>
        <p:spPr bwMode="auto">
          <a:xfrm>
            <a:off x="7877175" y="1025525"/>
            <a:ext cx="3000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29" name="Text Box 37"/>
          <p:cNvSpPr txBox="1">
            <a:spLocks noChangeArrowheads="1"/>
          </p:cNvSpPr>
          <p:nvPr/>
        </p:nvSpPr>
        <p:spPr bwMode="auto">
          <a:xfrm>
            <a:off x="8413750" y="1841500"/>
            <a:ext cx="3206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30" name="Text Box 38"/>
          <p:cNvSpPr txBox="1">
            <a:spLocks noChangeArrowheads="1"/>
          </p:cNvSpPr>
          <p:nvPr/>
        </p:nvSpPr>
        <p:spPr bwMode="auto">
          <a:xfrm>
            <a:off x="484188" y="5408613"/>
            <a:ext cx="7937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170363" y="1820863"/>
            <a:ext cx="3000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-22225" y="2220913"/>
            <a:ext cx="913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Create in me a clean    heart        O     God     And renew a right spirit  within me 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438275" y="3041650"/>
            <a:ext cx="8112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547688" y="383857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m7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2773363" y="3838575"/>
            <a:ext cx="368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920875" y="3841750"/>
            <a:ext cx="8112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4487863" y="3838575"/>
            <a:ext cx="63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409950" y="4638675"/>
            <a:ext cx="777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A/C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</a:p>
        </p:txBody>
      </p:sp>
      <p:sp>
        <p:nvSpPr>
          <p:cNvPr id="2092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49"/>
          <p:cNvSpPr>
            <a:spLocks noChangeArrowheads="1"/>
          </p:cNvSpPr>
          <p:nvPr/>
        </p:nvSpPr>
        <p:spPr bwMode="auto">
          <a:xfrm>
            <a:off x="19050" y="1714500"/>
            <a:ext cx="9134475" cy="194310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3" name="Rectangle 2"/>
          <p:cNvSpPr>
            <a:spLocks noChangeArrowheads="1"/>
          </p:cNvSpPr>
          <p:nvPr/>
        </p:nvSpPr>
        <p:spPr bwMode="auto">
          <a:xfrm>
            <a:off x="9525" y="0"/>
            <a:ext cx="9177338" cy="17335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9525" y="5905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Awesome God   Creator of the all the earth     Awesome God  The ruler of the universe  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19050" y="13335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Everlasting Father   Never Changing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Pow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Unmistakably an awesome God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71463" y="1905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938213" y="1905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1776413" y="1905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3576638" y="190500"/>
            <a:ext cx="790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290513" y="10001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1185863" y="971550"/>
            <a:ext cx="809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2233613" y="9906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3176588" y="971550"/>
            <a:ext cx="733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Dm7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3943350" y="9810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5053013" y="100012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6805613" y="100012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7805738" y="1000125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748213" y="1905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414963" y="1905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253163" y="1905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053388" y="190500"/>
            <a:ext cx="1133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   C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357688" y="190500"/>
            <a:ext cx="390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576763" y="990600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9525" y="25812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Awesome God   Creator of the all the earth     Awesome God  The ruler of the universe  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19050" y="3324225"/>
            <a:ext cx="91440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Everlasting Father   Never Changing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Pow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Unmistakably an awesome God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71463" y="2181225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38213" y="21812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776413" y="21812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576638" y="2181225"/>
            <a:ext cx="790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  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90513" y="29908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185863" y="2962275"/>
            <a:ext cx="809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233613" y="29813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176588" y="2962275"/>
            <a:ext cx="733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Em7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943350" y="2971800"/>
            <a:ext cx="7286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D/F# 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5053013" y="299085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Am7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805613" y="299085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805738" y="299085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48213" y="2181225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414963" y="21812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Bm7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6253163" y="2181225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53388" y="2181225"/>
            <a:ext cx="10906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357688" y="2181225"/>
            <a:ext cx="390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4672013" y="2981325"/>
            <a:ext cx="3238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00013" y="1822450"/>
            <a:ext cx="1219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Key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8"/>
          <p:cNvSpPr>
            <a:spLocks noChangeArrowheads="1"/>
          </p:cNvSpPr>
          <p:nvPr/>
        </p:nvSpPr>
        <p:spPr bwMode="auto">
          <a:xfrm>
            <a:off x="-33338" y="3028950"/>
            <a:ext cx="9144001" cy="381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1219200"/>
            <a:ext cx="1332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Mighty   is      our   God                               Mighty    is    our  King</a:t>
            </a: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0" y="2057400"/>
            <a:ext cx="1332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Mighty    is      our   Lord                            Ruler       of      every---thing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0" y="3886200"/>
            <a:ext cx="1332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His Name is higher,        higher than any other      name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4876800"/>
            <a:ext cx="1332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His power is greater     He has created every-------thing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23813" y="873125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673100" y="881063"/>
            <a:ext cx="8239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Bb/D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1998663" y="873125"/>
            <a:ext cx="692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2741613" y="904875"/>
            <a:ext cx="754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/F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1298575" y="3533775"/>
            <a:ext cx="700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Ab2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2533650" y="3533775"/>
            <a:ext cx="5349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4092575" y="3532188"/>
            <a:ext cx="885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/Bb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5105400" y="3513138"/>
            <a:ext cx="52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1389063" y="4533900"/>
            <a:ext cx="736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Ab2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2230438" y="454660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/G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5133975" y="4538663"/>
            <a:ext cx="4603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3525838" y="898525"/>
            <a:ext cx="5730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23813" y="1720850"/>
            <a:ext cx="596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754063" y="1708150"/>
            <a:ext cx="774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Bb/D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2125663" y="1730375"/>
            <a:ext cx="6016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Gm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2908300" y="1730375"/>
            <a:ext cx="6588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F/G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4411663" y="1719263"/>
            <a:ext cx="7508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Cm7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5233988" y="1728788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/F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6096000" y="1730375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6858000" y="17081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3613150" y="1719263"/>
            <a:ext cx="6572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Gm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3686175" y="4552950"/>
            <a:ext cx="11668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Ebmaj7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270375" y="898525"/>
            <a:ext cx="538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238750" y="885825"/>
            <a:ext cx="774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Bb/D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354763" y="908050"/>
            <a:ext cx="568325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180263" y="908050"/>
            <a:ext cx="820737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/F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8186738" y="898525"/>
            <a:ext cx="4238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F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704138" y="104775"/>
            <a:ext cx="14017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  1</a:t>
            </a:r>
            <a:endParaRPr lang="en-US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540861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1" name="Rectangle 2"/>
          <p:cNvSpPr>
            <a:spLocks noChangeArrowheads="1"/>
          </p:cNvSpPr>
          <p:nvPr/>
        </p:nvSpPr>
        <p:spPr bwMode="auto">
          <a:xfrm>
            <a:off x="-6350" y="508000"/>
            <a:ext cx="9144000" cy="939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2" name="Rectangle 3"/>
          <p:cNvSpPr>
            <a:spLocks noChangeArrowheads="1"/>
          </p:cNvSpPr>
          <p:nvPr/>
        </p:nvSpPr>
        <p:spPr bwMode="auto">
          <a:xfrm>
            <a:off x="-6350" y="0"/>
            <a:ext cx="9144000" cy="50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75250" y="69850"/>
            <a:ext cx="389255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ID: 199</a:t>
            </a:r>
          </a:p>
        </p:txBody>
      </p:sp>
      <p:sp>
        <p:nvSpPr>
          <p:cNvPr id="524294" name="Text Box 2"/>
          <p:cNvSpPr txBox="1">
            <a:spLocks noChangeArrowheads="1"/>
          </p:cNvSpPr>
          <p:nvPr/>
        </p:nvSpPr>
        <p:spPr bwMode="auto">
          <a:xfrm>
            <a:off x="-15875" y="9144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All honor     All glory     All power  to You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9738" y="606425"/>
            <a:ext cx="5492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33950" y="60325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905000" y="622300"/>
            <a:ext cx="1006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BbMaj7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0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581400" y="603250"/>
            <a:ext cx="8540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u="sng" dirty="0">
                <a:solidFill>
                  <a:srgbClr val="FF0000"/>
                </a:solidFill>
                <a:latin typeface="Times New Roman" charset="0"/>
              </a:rPr>
              <a:t>Gmin9</a:t>
            </a:r>
            <a:endParaRPr lang="en-US" sz="18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18025" y="606425"/>
            <a:ext cx="3587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67400" y="833438"/>
            <a:ext cx="100647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Repeat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24301" name="Text Box 5"/>
          <p:cNvSpPr txBox="1">
            <a:spLocks noChangeArrowheads="1"/>
          </p:cNvSpPr>
          <p:nvPr/>
        </p:nvSpPr>
        <p:spPr bwMode="auto">
          <a:xfrm>
            <a:off x="0" y="16002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Holy Father, we worship you,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24302" name="Text Box 6"/>
          <p:cNvSpPr txBox="1">
            <a:spLocks noChangeArrowheads="1"/>
          </p:cNvSpPr>
          <p:nvPr/>
        </p:nvSpPr>
        <p:spPr bwMode="auto">
          <a:xfrm>
            <a:off x="0" y="2514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Precious Jesus, our Savior;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24303" name="Text Box 7"/>
          <p:cNvSpPr txBox="1">
            <a:spLocks noChangeArrowheads="1"/>
          </p:cNvSpPr>
          <p:nvPr/>
        </p:nvSpPr>
        <p:spPr bwMode="auto">
          <a:xfrm>
            <a:off x="0" y="3581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Holy Spirit, we wait on You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24304" name="Text Box 8"/>
          <p:cNvSpPr txBox="1">
            <a:spLocks noChangeArrowheads="1"/>
          </p:cNvSpPr>
          <p:nvPr/>
        </p:nvSpPr>
        <p:spPr bwMode="auto">
          <a:xfrm>
            <a:off x="0" y="4419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Holy Spirit, we wait on You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24305" name="Text Box 9"/>
          <p:cNvSpPr txBox="1">
            <a:spLocks noChangeArrowheads="1"/>
          </p:cNvSpPr>
          <p:nvPr/>
        </p:nvSpPr>
        <p:spPr bwMode="auto">
          <a:xfrm>
            <a:off x="0" y="5257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Holy Spirit, we wait on You for fire,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24306" name="Text Box 10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For  fire,   for  fire,  for  fire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19375" y="141605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C2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038600" y="14478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C/A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876800" y="1447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886200" y="2286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791200" y="22860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553200" y="2286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895600" y="32004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Bb/G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495800" y="32766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C/G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71800" y="41910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4800" y="42672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C/Bb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514600" y="51054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Gmin7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352800" y="51054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Gmin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191000" y="5105400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/A     Asus    A7    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391400" y="50292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33400" y="59436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2743200" y="58674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724400" y="58674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705600" y="58674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3657600" y="58674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638800" y="586740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8"/>
          <p:cNvSpPr>
            <a:spLocks noChangeArrowheads="1"/>
          </p:cNvSpPr>
          <p:nvPr/>
        </p:nvSpPr>
        <p:spPr bwMode="auto">
          <a:xfrm>
            <a:off x="0" y="3048000"/>
            <a:ext cx="9144000" cy="381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Mighty is our God                               Mighty is our King</a:t>
            </a:r>
          </a:p>
        </p:txBody>
      </p:sp>
      <p:sp>
        <p:nvSpPr>
          <p:cNvPr id="1674245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Mighty is our Lord                               Ruler of everything</a:t>
            </a:r>
          </a:p>
        </p:txBody>
      </p:sp>
      <p:sp>
        <p:nvSpPr>
          <p:cNvPr id="1674246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His Name is higher,        higher than any other name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0" y="4876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His power is greater     He has created everything</a:t>
            </a:r>
          </a:p>
        </p:txBody>
      </p:sp>
      <p:sp>
        <p:nvSpPr>
          <p:cNvPr id="1674248" name="Text Box 8"/>
          <p:cNvSpPr txBox="1">
            <a:spLocks noChangeArrowheads="1"/>
          </p:cNvSpPr>
          <p:nvPr/>
        </p:nvSpPr>
        <p:spPr bwMode="auto">
          <a:xfrm>
            <a:off x="2209800" y="838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2819400" y="838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G/B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3429000" y="8382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3810000" y="838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C/D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5257800" y="8382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5791200" y="838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G/B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5" name="Text Box 15"/>
          <p:cNvSpPr txBox="1">
            <a:spLocks noChangeArrowheads="1"/>
          </p:cNvSpPr>
          <p:nvPr/>
        </p:nvSpPr>
        <p:spPr bwMode="auto">
          <a:xfrm>
            <a:off x="7010400" y="838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C/D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7" name="Text Box 17"/>
          <p:cNvSpPr txBox="1">
            <a:spLocks noChangeArrowheads="1"/>
          </p:cNvSpPr>
          <p:nvPr/>
        </p:nvSpPr>
        <p:spPr bwMode="auto">
          <a:xfrm>
            <a:off x="3505200" y="3505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F2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8" name="Text Box 18"/>
          <p:cNvSpPr txBox="1">
            <a:spLocks noChangeArrowheads="1"/>
          </p:cNvSpPr>
          <p:nvPr/>
        </p:nvSpPr>
        <p:spPr bwMode="auto">
          <a:xfrm>
            <a:off x="4495800" y="35052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C/G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6324600" y="35052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3657600" y="44958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F2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4419600" y="44958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C/E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6400800" y="44958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5" name="Text Box 25"/>
          <p:cNvSpPr txBox="1">
            <a:spLocks noChangeArrowheads="1"/>
          </p:cNvSpPr>
          <p:nvPr/>
        </p:nvSpPr>
        <p:spPr bwMode="auto">
          <a:xfrm>
            <a:off x="4495800" y="8382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7696200" y="8382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7" name="Text Box 27"/>
          <p:cNvSpPr txBox="1">
            <a:spLocks noChangeArrowheads="1"/>
          </p:cNvSpPr>
          <p:nvPr/>
        </p:nvSpPr>
        <p:spPr bwMode="auto">
          <a:xfrm>
            <a:off x="22098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2819400" y="1676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G/B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69" name="Text Box 29"/>
          <p:cNvSpPr txBox="1">
            <a:spLocks noChangeArrowheads="1"/>
          </p:cNvSpPr>
          <p:nvPr/>
        </p:nvSpPr>
        <p:spPr bwMode="auto">
          <a:xfrm>
            <a:off x="34290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Em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0" name="Text Box 30"/>
          <p:cNvSpPr txBox="1">
            <a:spLocks noChangeArrowheads="1"/>
          </p:cNvSpPr>
          <p:nvPr/>
        </p:nvSpPr>
        <p:spPr bwMode="auto">
          <a:xfrm>
            <a:off x="38862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D/E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1" name="Text Box 31"/>
          <p:cNvSpPr txBox="1">
            <a:spLocks noChangeArrowheads="1"/>
          </p:cNvSpPr>
          <p:nvPr/>
        </p:nvSpPr>
        <p:spPr bwMode="auto">
          <a:xfrm>
            <a:off x="5257800" y="1676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Am7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2" name="Text Box 32"/>
          <p:cNvSpPr txBox="1">
            <a:spLocks noChangeArrowheads="1"/>
          </p:cNvSpPr>
          <p:nvPr/>
        </p:nvSpPr>
        <p:spPr bwMode="auto">
          <a:xfrm>
            <a:off x="59436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C/D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3" name="Text Box 33"/>
          <p:cNvSpPr txBox="1">
            <a:spLocks noChangeArrowheads="1"/>
          </p:cNvSpPr>
          <p:nvPr/>
        </p:nvSpPr>
        <p:spPr bwMode="auto">
          <a:xfrm>
            <a:off x="6477000" y="1676400"/>
            <a:ext cx="38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4" name="Text Box 34"/>
          <p:cNvSpPr txBox="1">
            <a:spLocks noChangeArrowheads="1"/>
          </p:cNvSpPr>
          <p:nvPr/>
        </p:nvSpPr>
        <p:spPr bwMode="auto">
          <a:xfrm>
            <a:off x="68580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G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5" name="Text Box 35"/>
          <p:cNvSpPr txBox="1">
            <a:spLocks noChangeArrowheads="1"/>
          </p:cNvSpPr>
          <p:nvPr/>
        </p:nvSpPr>
        <p:spPr bwMode="auto">
          <a:xfrm>
            <a:off x="4495800" y="1676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Em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4277" name="Text Box 37"/>
          <p:cNvSpPr txBox="1">
            <a:spLocks noChangeArrowheads="1"/>
          </p:cNvSpPr>
          <p:nvPr/>
        </p:nvSpPr>
        <p:spPr bwMode="auto">
          <a:xfrm>
            <a:off x="5334000" y="449580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latin typeface="Times New Roman" charset="0"/>
              </a:rPr>
              <a:t>Cmaj7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704138" y="104775"/>
            <a:ext cx="14017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ID:  1</a:t>
            </a:r>
          </a:p>
        </p:txBody>
      </p:sp>
    </p:spTree>
    <p:extLst>
      <p:ext uri="{BB962C8B-B14F-4D97-AF65-F5344CB8AC3E}">
        <p14:creationId xmlns:p14="http://schemas.microsoft.com/office/powerpoint/2010/main" val="600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28575" y="0"/>
            <a:ext cx="9144000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35555" name="Rectangle 1"/>
          <p:cNvSpPr>
            <a:spLocks noChangeArrowheads="1"/>
          </p:cNvSpPr>
          <p:nvPr/>
        </p:nvSpPr>
        <p:spPr bwMode="auto">
          <a:xfrm>
            <a:off x="0" y="533400"/>
            <a:ext cx="9163050" cy="10699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556" name="Text Box 2"/>
          <p:cNvSpPr txBox="1">
            <a:spLocks noChangeArrowheads="1"/>
          </p:cNvSpPr>
          <p:nvPr/>
        </p:nvSpPr>
        <p:spPr bwMode="auto">
          <a:xfrm>
            <a:off x="19050" y="12033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O Lord we lift you up   O Lord we glorify Your name                            In all the earth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947738" y="52388"/>
            <a:ext cx="5724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Eb-Db-Cb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-Bb-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-Gb-F-Bb-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5558" name="Text Box 7"/>
          <p:cNvSpPr txBox="1">
            <a:spLocks noChangeArrowheads="1"/>
          </p:cNvSpPr>
          <p:nvPr/>
        </p:nvSpPr>
        <p:spPr bwMode="auto">
          <a:xfrm>
            <a:off x="19050" y="74613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Intro: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9050" y="841375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2428875" y="8699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4972050" y="879475"/>
            <a:ext cx="2438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-Gb-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 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/Bb 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8248650" y="869950"/>
            <a:ext cx="771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9525" y="3498850"/>
            <a:ext cx="9144000" cy="15351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35564" name="Text Box 2"/>
          <p:cNvSpPr txBox="1">
            <a:spLocks noChangeArrowheads="1"/>
          </p:cNvSpPr>
          <p:nvPr/>
        </p:nvSpPr>
        <p:spPr bwMode="auto">
          <a:xfrm>
            <a:off x="-9525" y="38719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                             Enter into His gates giving thank   And enter His courts with praise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-9525" y="3500438"/>
            <a:ext cx="2362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Ebm-Em-Fdim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-Gb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5566" name="Text Box 5"/>
          <p:cNvSpPr txBox="1">
            <a:spLocks noChangeArrowheads="1"/>
          </p:cNvSpPr>
          <p:nvPr/>
        </p:nvSpPr>
        <p:spPr bwMode="auto">
          <a:xfrm>
            <a:off x="-9525" y="46339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Your mercy is everlasting and Your truth  endures forever We praise Your Name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71475" y="42338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010275" y="35004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495675" y="42719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857875" y="427196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458075" y="43005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307388" y="533400"/>
            <a:ext cx="8366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Verse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297863" y="3500438"/>
            <a:ext cx="841375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Solo 2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-28575" y="3138488"/>
            <a:ext cx="9172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47738" y="3178175"/>
            <a:ext cx="572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Go to Verse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050" y="1574800"/>
            <a:ext cx="9144000" cy="15335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35577" name="Text Box 2"/>
          <p:cNvSpPr txBox="1">
            <a:spLocks noChangeArrowheads="1"/>
          </p:cNvSpPr>
          <p:nvPr/>
        </p:nvSpPr>
        <p:spPr bwMode="auto">
          <a:xfrm>
            <a:off x="19050" y="19462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                             We make a joyful noise unto the Lord    Serve Him with gladness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050" y="1574800"/>
            <a:ext cx="2362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Ebm-Em-Fdim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-Gb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5579" name="Text Box 5"/>
          <p:cNvSpPr txBox="1">
            <a:spLocks noChangeArrowheads="1"/>
          </p:cNvSpPr>
          <p:nvPr/>
        </p:nvSpPr>
        <p:spPr bwMode="auto">
          <a:xfrm>
            <a:off x="19050" y="27082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know that You are Lord     It is You that have made us   We are Your people  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00050" y="23082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6038850" y="15748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524250" y="23463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886450" y="234632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Bbm7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486650" y="237490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5585" name="Rectangle 49"/>
          <p:cNvSpPr>
            <a:spLocks noChangeArrowheads="1"/>
          </p:cNvSpPr>
          <p:nvPr/>
        </p:nvSpPr>
        <p:spPr bwMode="auto">
          <a:xfrm>
            <a:off x="0" y="5027613"/>
            <a:ext cx="9144000" cy="155257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586" name="Text Box 2"/>
          <p:cNvSpPr txBox="1">
            <a:spLocks noChangeArrowheads="1"/>
          </p:cNvSpPr>
          <p:nvPr/>
        </p:nvSpPr>
        <p:spPr bwMode="auto">
          <a:xfrm>
            <a:off x="9525" y="54086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Praise the name of the Lord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9050" y="50276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5588" name="Text Box 4"/>
          <p:cNvSpPr txBox="1">
            <a:spLocks noChangeArrowheads="1"/>
          </p:cNvSpPr>
          <p:nvPr/>
        </p:nvSpPr>
        <p:spPr bwMode="auto">
          <a:xfrm>
            <a:off x="19050" y="62261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He’s    been      so   good to me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314825" y="502761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Ab/C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5238750" y="502761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525" y="582771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952750" y="58372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3524250" y="5837238"/>
            <a:ext cx="790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Db/F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4400550" y="5837238"/>
            <a:ext cx="561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5000625" y="58277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5572125" y="58277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7065963" y="6546850"/>
            <a:ext cx="20685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Key change on next slide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8305800" y="1574800"/>
            <a:ext cx="83978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Solo 1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307388" y="5027613"/>
            <a:ext cx="8366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Chorus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42"/>
          <p:cNvSpPr>
            <a:spLocks noChangeArrowheads="1"/>
          </p:cNvSpPr>
          <p:nvPr/>
        </p:nvSpPr>
        <p:spPr bwMode="auto">
          <a:xfrm>
            <a:off x="9525" y="0"/>
            <a:ext cx="9144000" cy="155257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579" name="Rectangle 41"/>
          <p:cNvSpPr>
            <a:spLocks noChangeArrowheads="1"/>
          </p:cNvSpPr>
          <p:nvPr/>
        </p:nvSpPr>
        <p:spPr bwMode="auto">
          <a:xfrm>
            <a:off x="0" y="1552575"/>
            <a:ext cx="9144000" cy="1552575"/>
          </a:xfrm>
          <a:prstGeom prst="rect">
            <a:avLst/>
          </a:prstGeom>
          <a:solidFill>
            <a:srgbClr val="FF3F3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580" name="Rectangle 1"/>
          <p:cNvSpPr>
            <a:spLocks noChangeArrowheads="1"/>
          </p:cNvSpPr>
          <p:nvPr/>
        </p:nvSpPr>
        <p:spPr bwMode="auto">
          <a:xfrm>
            <a:off x="19050" y="3105150"/>
            <a:ext cx="9144000" cy="15541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581" name="Text Box 2"/>
          <p:cNvSpPr txBox="1">
            <a:spLocks noChangeArrowheads="1"/>
          </p:cNvSpPr>
          <p:nvPr/>
        </p:nvSpPr>
        <p:spPr bwMode="auto">
          <a:xfrm>
            <a:off x="19050" y="381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Praise the name of the Lord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75267" name="Text Box 3"/>
          <p:cNvSpPr txBox="1">
            <a:spLocks noChangeArrowheads="1"/>
          </p:cNvSpPr>
          <p:nvPr/>
        </p:nvSpPr>
        <p:spPr bwMode="auto">
          <a:xfrm>
            <a:off x="28575" y="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6583" name="Text Box 4"/>
          <p:cNvSpPr txBox="1">
            <a:spLocks noChangeArrowheads="1"/>
          </p:cNvSpPr>
          <p:nvPr/>
        </p:nvSpPr>
        <p:spPr bwMode="auto">
          <a:xfrm>
            <a:off x="19050" y="11811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He’s    been      so   good to me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75269" name="Text Box 5"/>
          <p:cNvSpPr txBox="1">
            <a:spLocks noChangeArrowheads="1"/>
          </p:cNvSpPr>
          <p:nvPr/>
        </p:nvSpPr>
        <p:spPr bwMode="auto">
          <a:xfrm>
            <a:off x="4324350" y="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Ab/C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0" name="Text Box 6"/>
          <p:cNvSpPr txBox="1">
            <a:spLocks noChangeArrowheads="1"/>
          </p:cNvSpPr>
          <p:nvPr/>
        </p:nvSpPr>
        <p:spPr bwMode="auto">
          <a:xfrm>
            <a:off x="5248275" y="0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1" name="Text Box 7"/>
          <p:cNvSpPr txBox="1">
            <a:spLocks noChangeArrowheads="1"/>
          </p:cNvSpPr>
          <p:nvPr/>
        </p:nvSpPr>
        <p:spPr bwMode="auto">
          <a:xfrm>
            <a:off x="19050" y="8001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2" name="Text Box 8"/>
          <p:cNvSpPr txBox="1">
            <a:spLocks noChangeArrowheads="1"/>
          </p:cNvSpPr>
          <p:nvPr/>
        </p:nvSpPr>
        <p:spPr bwMode="auto">
          <a:xfrm>
            <a:off x="2962275" y="8096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3" name="Text Box 9"/>
          <p:cNvSpPr txBox="1">
            <a:spLocks noChangeArrowheads="1"/>
          </p:cNvSpPr>
          <p:nvPr/>
        </p:nvSpPr>
        <p:spPr bwMode="auto">
          <a:xfrm>
            <a:off x="3533775" y="809625"/>
            <a:ext cx="790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Db/F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4" name="Text Box 10"/>
          <p:cNvSpPr txBox="1">
            <a:spLocks noChangeArrowheads="1"/>
          </p:cNvSpPr>
          <p:nvPr/>
        </p:nvSpPr>
        <p:spPr bwMode="auto">
          <a:xfrm>
            <a:off x="4410075" y="809625"/>
            <a:ext cx="561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5" name="Text Box 11"/>
          <p:cNvSpPr txBox="1">
            <a:spLocks noChangeArrowheads="1"/>
          </p:cNvSpPr>
          <p:nvPr/>
        </p:nvSpPr>
        <p:spPr bwMode="auto">
          <a:xfrm>
            <a:off x="5010150" y="8001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6" name="Text Box 12"/>
          <p:cNvSpPr txBox="1">
            <a:spLocks noChangeArrowheads="1"/>
          </p:cNvSpPr>
          <p:nvPr/>
        </p:nvSpPr>
        <p:spPr bwMode="auto">
          <a:xfrm>
            <a:off x="5581650" y="8001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78" name="Text Box 14"/>
          <p:cNvSpPr txBox="1">
            <a:spLocks noChangeArrowheads="1"/>
          </p:cNvSpPr>
          <p:nvPr/>
        </p:nvSpPr>
        <p:spPr bwMode="auto">
          <a:xfrm>
            <a:off x="9525" y="155257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0" name="Text Box 16"/>
          <p:cNvSpPr txBox="1">
            <a:spLocks noChangeArrowheads="1"/>
          </p:cNvSpPr>
          <p:nvPr/>
        </p:nvSpPr>
        <p:spPr bwMode="auto">
          <a:xfrm>
            <a:off x="4429125" y="155257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A/C#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5295900" y="1533525"/>
            <a:ext cx="809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B/D#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19050" y="235267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3" name="Text Box 19"/>
          <p:cNvSpPr txBox="1">
            <a:spLocks noChangeArrowheads="1"/>
          </p:cNvSpPr>
          <p:nvPr/>
        </p:nvSpPr>
        <p:spPr bwMode="auto">
          <a:xfrm>
            <a:off x="2952750" y="2381250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4" name="Text Box 20"/>
          <p:cNvSpPr txBox="1">
            <a:spLocks noChangeArrowheads="1"/>
          </p:cNvSpPr>
          <p:nvPr/>
        </p:nvSpPr>
        <p:spPr bwMode="auto">
          <a:xfrm>
            <a:off x="3476625" y="2381250"/>
            <a:ext cx="809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D/F#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5" name="Text Box 21"/>
          <p:cNvSpPr txBox="1">
            <a:spLocks noChangeArrowheads="1"/>
          </p:cNvSpPr>
          <p:nvPr/>
        </p:nvSpPr>
        <p:spPr bwMode="auto">
          <a:xfrm>
            <a:off x="4486275" y="235267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6" name="Text Box 22"/>
          <p:cNvSpPr txBox="1">
            <a:spLocks noChangeArrowheads="1"/>
          </p:cNvSpPr>
          <p:nvPr/>
        </p:nvSpPr>
        <p:spPr bwMode="auto">
          <a:xfrm>
            <a:off x="5029200" y="2343150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7" name="Text Box 23"/>
          <p:cNvSpPr txBox="1">
            <a:spLocks noChangeArrowheads="1"/>
          </p:cNvSpPr>
          <p:nvPr/>
        </p:nvSpPr>
        <p:spPr bwMode="auto">
          <a:xfrm>
            <a:off x="5572125" y="233362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89" name="Text Box 25"/>
          <p:cNvSpPr txBox="1">
            <a:spLocks noChangeArrowheads="1"/>
          </p:cNvSpPr>
          <p:nvPr/>
        </p:nvSpPr>
        <p:spPr bwMode="auto">
          <a:xfrm>
            <a:off x="85725" y="3143250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1" name="Text Box 27"/>
          <p:cNvSpPr txBox="1">
            <a:spLocks noChangeArrowheads="1"/>
          </p:cNvSpPr>
          <p:nvPr/>
        </p:nvSpPr>
        <p:spPr bwMode="auto">
          <a:xfrm>
            <a:off x="4086225" y="31718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2" name="Text Box 28"/>
          <p:cNvSpPr txBox="1">
            <a:spLocks noChangeArrowheads="1"/>
          </p:cNvSpPr>
          <p:nvPr/>
        </p:nvSpPr>
        <p:spPr bwMode="auto">
          <a:xfrm>
            <a:off x="5276850" y="3171825"/>
            <a:ext cx="6238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auto">
          <a:xfrm>
            <a:off x="85725" y="3886200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auto">
          <a:xfrm>
            <a:off x="2990850" y="3943350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auto">
          <a:xfrm>
            <a:off x="3686175" y="3943350"/>
            <a:ext cx="781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4524375" y="3933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Ab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7" name="Text Box 33"/>
          <p:cNvSpPr txBox="1">
            <a:spLocks noChangeArrowheads="1"/>
          </p:cNvSpPr>
          <p:nvPr/>
        </p:nvSpPr>
        <p:spPr bwMode="auto">
          <a:xfrm>
            <a:off x="5095875" y="3933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5298" name="Text Box 34"/>
          <p:cNvSpPr txBox="1">
            <a:spLocks noChangeArrowheads="1"/>
          </p:cNvSpPr>
          <p:nvPr/>
        </p:nvSpPr>
        <p:spPr bwMode="auto">
          <a:xfrm>
            <a:off x="5838825" y="393382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36610" name="Text Box 2"/>
          <p:cNvSpPr txBox="1">
            <a:spLocks noChangeArrowheads="1"/>
          </p:cNvSpPr>
          <p:nvPr/>
        </p:nvSpPr>
        <p:spPr bwMode="auto">
          <a:xfrm>
            <a:off x="9525" y="19335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Praise the name of the Lord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36611" name="Text Box 4"/>
          <p:cNvSpPr txBox="1">
            <a:spLocks noChangeArrowheads="1"/>
          </p:cNvSpPr>
          <p:nvPr/>
        </p:nvSpPr>
        <p:spPr bwMode="auto">
          <a:xfrm>
            <a:off x="9525" y="27336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He’s    been      so   good to me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36612" name="Text Box 2"/>
          <p:cNvSpPr txBox="1">
            <a:spLocks noChangeArrowheads="1"/>
          </p:cNvSpPr>
          <p:nvPr/>
        </p:nvSpPr>
        <p:spPr bwMode="auto">
          <a:xfrm>
            <a:off x="38100" y="35052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Praise the name of the Lord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36613" name="Text Box 4"/>
          <p:cNvSpPr txBox="1">
            <a:spLocks noChangeArrowheads="1"/>
          </p:cNvSpPr>
          <p:nvPr/>
        </p:nvSpPr>
        <p:spPr bwMode="auto">
          <a:xfrm>
            <a:off x="38100" y="42862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Praise the name of Jesus,      He’s    been      so   good to me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25400" y="3509963"/>
            <a:ext cx="9163050" cy="471487"/>
          </a:xfrm>
          <a:prstGeom prst="rect">
            <a:avLst/>
          </a:prstGeom>
          <a:solidFill>
            <a:srgbClr val="8A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763" y="2222500"/>
            <a:ext cx="9144000" cy="7842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25400" y="674688"/>
            <a:ext cx="9156700" cy="154781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22225" y="10731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Calling Jesus Can I walk with You     Calling Jesus Can I walk with You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-25400" y="18224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Calling Jesus Can I walk with You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-12700" y="26066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Jesus  -  Jesus        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-  Jesus           Calling Jesus Can I walk with You!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-22225" y="6969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3814763" y="696913"/>
            <a:ext cx="571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    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938963" y="6746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15875" y="14732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1320800" y="14732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 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005138" y="14652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2700" y="2279650"/>
            <a:ext cx="58261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2786063" y="22717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      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670300" y="2279650"/>
            <a:ext cx="571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4889500" y="227171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  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6235700" y="2262188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 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7899400" y="22606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       </a:t>
            </a:r>
          </a:p>
        </p:txBody>
      </p:sp>
      <p:sp>
        <p:nvSpPr>
          <p:cNvPr id="2068" name="Rectangle 24"/>
          <p:cNvSpPr>
            <a:spLocks noChangeArrowheads="1"/>
          </p:cNvSpPr>
          <p:nvPr/>
        </p:nvSpPr>
        <p:spPr bwMode="auto">
          <a:xfrm>
            <a:off x="-19050" y="3136900"/>
            <a:ext cx="9156700" cy="396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-25400" y="3133725"/>
            <a:ext cx="9144000" cy="400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Calling Jesus Can I talk with You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-25400" y="35099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Jesus  -  Jesus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-  Jesus           Calling Jesus Can I talk with You!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-6350" y="3168650"/>
            <a:ext cx="398463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V2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-22225" y="3581400"/>
            <a:ext cx="398463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C2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2073" name="Rectangle 44"/>
          <p:cNvSpPr>
            <a:spLocks noChangeArrowheads="1"/>
          </p:cNvSpPr>
          <p:nvPr/>
        </p:nvSpPr>
        <p:spPr bwMode="auto">
          <a:xfrm>
            <a:off x="-25400" y="4478338"/>
            <a:ext cx="9163050" cy="471487"/>
          </a:xfrm>
          <a:prstGeom prst="rect">
            <a:avLst/>
          </a:prstGeom>
          <a:solidFill>
            <a:srgbClr val="8A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Rectangle 45"/>
          <p:cNvSpPr>
            <a:spLocks noChangeArrowheads="1"/>
          </p:cNvSpPr>
          <p:nvPr/>
        </p:nvSpPr>
        <p:spPr bwMode="auto">
          <a:xfrm>
            <a:off x="-19050" y="4105275"/>
            <a:ext cx="9156700" cy="396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-25400" y="4102100"/>
            <a:ext cx="9144000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Calling Jesus Can I praise Your Name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-25400" y="44783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Jesus  -  Jesus 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Jesus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-  Jesus      Calling Jesus Can I praise Your Name!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-12700" y="4149725"/>
            <a:ext cx="398463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V2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-22225" y="4549775"/>
            <a:ext cx="398463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C2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</a:t>
            </a:r>
          </a:p>
        </p:txBody>
      </p:sp>
      <p:sp>
        <p:nvSpPr>
          <p:cNvPr id="2079" name="Rectangle 50"/>
          <p:cNvSpPr>
            <a:spLocks noChangeArrowheads="1"/>
          </p:cNvSpPr>
          <p:nvPr/>
        </p:nvSpPr>
        <p:spPr bwMode="auto">
          <a:xfrm>
            <a:off x="-25400" y="5472113"/>
            <a:ext cx="9163050" cy="471487"/>
          </a:xfrm>
          <a:prstGeom prst="rect">
            <a:avLst/>
          </a:prstGeom>
          <a:solidFill>
            <a:srgbClr val="8A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Rectangle 51"/>
          <p:cNvSpPr>
            <a:spLocks noChangeArrowheads="1"/>
          </p:cNvSpPr>
          <p:nvPr/>
        </p:nvSpPr>
        <p:spPr bwMode="auto">
          <a:xfrm>
            <a:off x="-19050" y="5099050"/>
            <a:ext cx="9156700" cy="396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-25400" y="5095875"/>
            <a:ext cx="9144000" cy="400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Holy Spirit  come and send Your Fire…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-25400" y="54721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Fire  -   Fire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- Fire                Holy Spirit  come and send Your Fire!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-6350" y="5130800"/>
            <a:ext cx="398463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V3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-22225" y="5543550"/>
            <a:ext cx="398463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C3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085" name="Rectangle 4"/>
          <p:cNvSpPr>
            <a:spLocks noChangeArrowheads="1"/>
          </p:cNvSpPr>
          <p:nvPr/>
        </p:nvSpPr>
        <p:spPr bwMode="auto">
          <a:xfrm>
            <a:off x="9525" y="0"/>
            <a:ext cx="9134475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0529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619375" y="3401279"/>
            <a:ext cx="457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Calling Jesus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20638" y="2900363"/>
            <a:ext cx="9164638" cy="14668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20638" y="1466850"/>
            <a:ext cx="9164638" cy="14446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0"/>
            <a:ext cx="9144000" cy="14668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55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Sing the wondrous love of Jesus   Sing His mercy and His grace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20638" y="10668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 the mansions bright and blessed    He’ll prepare for us a place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-20638" y="17526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we all get to heaven  what a day of   rejoicing that will be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-20638" y="2511425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we all see Je----------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sus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we’ll sing and    Shout the victory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3638550" y="0"/>
            <a:ext cx="419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335713" y="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0" y="75565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838200" y="755650"/>
            <a:ext cx="723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/D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927225" y="755650"/>
            <a:ext cx="49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960813" y="75565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4953000" y="755650"/>
            <a:ext cx="476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6477000" y="7556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0" y="1466850"/>
            <a:ext cx="784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1039813" y="146685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1793875" y="14668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555875" y="146685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694113" y="146685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4514850" y="1466850"/>
            <a:ext cx="4984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6430963" y="146685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m7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0" y="215265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1889125" y="2220913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4038600" y="215265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5429250" y="2152650"/>
            <a:ext cx="569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>
            <a:off x="6542088" y="2201863"/>
            <a:ext cx="487362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127125" y="2220913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/D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436813" y="2222500"/>
            <a:ext cx="347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2784475" y="2227263"/>
            <a:ext cx="568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32559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Onward to the prize before us.  Soon His beauty we’ll behold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-20638" y="396716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Soon the pearly gates will open.  We shall tread the streets of gold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0" y="2900363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638550" y="2900363"/>
            <a:ext cx="419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335713" y="29003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0" y="3656013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838200" y="3656013"/>
            <a:ext cx="723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/D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927225" y="3656013"/>
            <a:ext cx="495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505200" y="365442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606925" y="3656013"/>
            <a:ext cx="476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670675" y="362902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751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0530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619375" y="3401279"/>
            <a:ext cx="457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Calling Jesus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0531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619375" y="3401279"/>
            <a:ext cx="457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Calling Jesus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0054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34083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76200" y="10366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on and give the Lord the highest praise   Hallelujah!          Hallelujah! 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71438" y="34655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And bless His Holy Name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76200" y="6858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6753225" y="685800"/>
            <a:ext cx="1219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 - F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- G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4903788" y="2286000"/>
            <a:ext cx="190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G----D/F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#----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638300" y="14636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685800" y="30940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1638300" y="30940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2133600" y="3084513"/>
            <a:ext cx="428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918075" y="665163"/>
            <a:ext cx="1219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 - F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- G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6200" y="18049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on and give the Lord the highest praise   Hallelujah!          Hallelujah! 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6200" y="14541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6753225" y="1454150"/>
            <a:ext cx="1219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 - F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- G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918075" y="1431925"/>
            <a:ext cx="12192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 - F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- G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6200" y="26574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on and give the Lord the highest praise   Halle---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lu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jah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!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6200" y="228600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20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2641600"/>
            <a:ext cx="9144000" cy="302418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508000"/>
            <a:ext cx="9144000" cy="21336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952500" y="1150938"/>
            <a:ext cx="8191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 will sing praise to you   for you are king of creation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1028700" y="769938"/>
            <a:ext cx="609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981075" y="1989138"/>
            <a:ext cx="8162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 put my trust in You   for You’re the hope of the nations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476500" y="765175"/>
            <a:ext cx="685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667125" y="769938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5829300" y="779463"/>
            <a:ext cx="609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858000" y="7747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7372350" y="779463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1047750" y="16129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295525" y="1612900"/>
            <a:ext cx="685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257550" y="160813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5829300" y="1608138"/>
            <a:ext cx="609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7372350" y="1625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7829550" y="1620838"/>
            <a:ext cx="609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62025" y="3117850"/>
            <a:ext cx="818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Almighty God       Maker of heaven and earth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62025" y="4038600"/>
            <a:ext cx="818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Ruler of sky and the sea     And yet you care for me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42975" y="4957763"/>
            <a:ext cx="8201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 give you praise,  I give you praise,    lift Your name on high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33600" y="2751138"/>
            <a:ext cx="6953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724150" y="2751138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457575" y="2733675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24400" y="2736850"/>
            <a:ext cx="60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197600" y="2751138"/>
            <a:ext cx="70485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902450" y="2746375"/>
            <a:ext cx="6699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770438" y="3621088"/>
            <a:ext cx="4651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59500" y="3640138"/>
            <a:ext cx="577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9" name="Text Box 1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115175" y="3659188"/>
            <a:ext cx="91440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Cdim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057275" y="362585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133600" y="3606800"/>
            <a:ext cx="60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067175" y="3625850"/>
            <a:ext cx="6191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457575" y="3614738"/>
            <a:ext cx="70485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381250" y="4500563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4297363" y="4510088"/>
            <a:ext cx="685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807075" y="4500563"/>
            <a:ext cx="6223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7096125" y="451485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8258175" y="4510088"/>
            <a:ext cx="631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000625" y="4510088"/>
            <a:ext cx="4667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7384" name="Rectangle 42"/>
          <p:cNvSpPr>
            <a:spLocks noChangeArrowheads="1"/>
          </p:cNvSpPr>
          <p:nvPr/>
        </p:nvSpPr>
        <p:spPr bwMode="auto">
          <a:xfrm>
            <a:off x="-6350" y="0"/>
            <a:ext cx="9144000" cy="50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175250" y="69850"/>
            <a:ext cx="389255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ID: 188</a:t>
            </a:r>
          </a:p>
        </p:txBody>
      </p:sp>
      <p:pic>
        <p:nvPicPr>
          <p:cNvPr id="57386" name="Picture 2" descr="C:\Users\Rod\Desktop\speaker_white_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48038"/>
            <a:ext cx="190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7" name="Picture 3" descr="C:\Users\Rod\Desktop\speaker_white_small.gif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93663"/>
            <a:ext cx="190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0056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4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048000"/>
            <a:ext cx="9144000" cy="27432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526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 Holy Spirit is here      and His power is real              Any thing can happen        and it probably will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5268" name="Text Box 4"/>
          <p:cNvSpPr txBox="1">
            <a:spLocks noChangeArrowheads="1"/>
          </p:cNvSpPr>
          <p:nvPr/>
        </p:nvSpPr>
        <p:spPr bwMode="auto">
          <a:xfrm>
            <a:off x="914400" y="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6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Something very good          Something good is going on around here</a:t>
            </a:r>
          </a:p>
        </p:txBody>
      </p:sp>
      <p:sp>
        <p:nvSpPr>
          <p:cNvPr id="1675270" name="Text Box 6"/>
          <p:cNvSpPr txBox="1">
            <a:spLocks noChangeArrowheads="1"/>
          </p:cNvSpPr>
          <p:nvPr/>
        </p:nvSpPr>
        <p:spPr bwMode="auto">
          <a:xfrm>
            <a:off x="0" y="1981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There’s a light that shines       to make the dark disappear           Power at work      but there’s nothing to fear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5271" name="Text Box 7"/>
          <p:cNvSpPr txBox="1">
            <a:spLocks noChangeArrowheads="1"/>
          </p:cNvSpPr>
          <p:nvPr/>
        </p:nvSpPr>
        <p:spPr bwMode="auto">
          <a:xfrm>
            <a:off x="4267200" y="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2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3" name="Text Box 9"/>
          <p:cNvSpPr txBox="1">
            <a:spLocks noChangeArrowheads="1"/>
          </p:cNvSpPr>
          <p:nvPr/>
        </p:nvSpPr>
        <p:spPr bwMode="auto">
          <a:xfrm>
            <a:off x="2895600" y="762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4" name="Text Box 10"/>
          <p:cNvSpPr txBox="1">
            <a:spLocks noChangeArrowheads="1"/>
          </p:cNvSpPr>
          <p:nvPr/>
        </p:nvSpPr>
        <p:spPr bwMode="auto">
          <a:xfrm>
            <a:off x="4724400" y="7620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5" name="Text Box 11"/>
          <p:cNvSpPr txBox="1">
            <a:spLocks noChangeArrowheads="1"/>
          </p:cNvSpPr>
          <p:nvPr/>
        </p:nvSpPr>
        <p:spPr bwMode="auto">
          <a:xfrm>
            <a:off x="762000" y="1600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6" name="Text Box 12"/>
          <p:cNvSpPr txBox="1">
            <a:spLocks noChangeArrowheads="1"/>
          </p:cNvSpPr>
          <p:nvPr/>
        </p:nvSpPr>
        <p:spPr bwMode="auto">
          <a:xfrm>
            <a:off x="4876800" y="16002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7" name="Text Box 13"/>
          <p:cNvSpPr txBox="1">
            <a:spLocks noChangeArrowheads="1"/>
          </p:cNvSpPr>
          <p:nvPr/>
        </p:nvSpPr>
        <p:spPr bwMode="auto">
          <a:xfrm>
            <a:off x="0" y="274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Something very good          Something good is going on around here</a:t>
            </a:r>
          </a:p>
        </p:txBody>
      </p:sp>
      <p:sp>
        <p:nvSpPr>
          <p:cNvPr id="1675278" name="Text Box 14"/>
          <p:cNvSpPr txBox="1">
            <a:spLocks noChangeArrowheads="1"/>
          </p:cNvSpPr>
          <p:nvPr/>
        </p:nvSpPr>
        <p:spPr bwMode="auto">
          <a:xfrm>
            <a:off x="228600" y="23622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79" name="Text Box 15"/>
          <p:cNvSpPr txBox="1">
            <a:spLocks noChangeArrowheads="1"/>
          </p:cNvSpPr>
          <p:nvPr/>
        </p:nvSpPr>
        <p:spPr bwMode="auto">
          <a:xfrm>
            <a:off x="2895600" y="23622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0" name="Text Box 16"/>
          <p:cNvSpPr txBox="1">
            <a:spLocks noChangeArrowheads="1"/>
          </p:cNvSpPr>
          <p:nvPr/>
        </p:nvSpPr>
        <p:spPr bwMode="auto">
          <a:xfrm>
            <a:off x="4724400" y="23622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0" y="3657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This is the church on fire      This is the Holy Spirit’s Flame       We have a burning desire        to lift up Jesus’     Name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838200" y="3276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3" name="Text Box 19"/>
          <p:cNvSpPr txBox="1">
            <a:spLocks noChangeArrowheads="1"/>
          </p:cNvSpPr>
          <p:nvPr/>
        </p:nvSpPr>
        <p:spPr bwMode="auto">
          <a:xfrm>
            <a:off x="0" y="457200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Let fire burn in every heart              to Light the way defeat the dark         Let the flame of  love burn higher</a:t>
            </a:r>
          </a:p>
        </p:txBody>
      </p:sp>
      <p:sp>
        <p:nvSpPr>
          <p:cNvPr id="1675284" name="Text Box 20"/>
          <p:cNvSpPr txBox="1">
            <a:spLocks noChangeArrowheads="1"/>
          </p:cNvSpPr>
          <p:nvPr/>
        </p:nvSpPr>
        <p:spPr bwMode="auto">
          <a:xfrm>
            <a:off x="0" y="53340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This the church          This is the church    on fire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5285" name="Text Box 21"/>
          <p:cNvSpPr txBox="1">
            <a:spLocks noChangeArrowheads="1"/>
          </p:cNvSpPr>
          <p:nvPr/>
        </p:nvSpPr>
        <p:spPr bwMode="auto">
          <a:xfrm>
            <a:off x="4038600" y="3276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5286" name="Text Box 22"/>
          <p:cNvSpPr txBox="1">
            <a:spLocks noChangeArrowheads="1"/>
          </p:cNvSpPr>
          <p:nvPr/>
        </p:nvSpPr>
        <p:spPr bwMode="auto">
          <a:xfrm>
            <a:off x="8534400" y="3276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7" name="Text Box 23"/>
          <p:cNvSpPr txBox="1">
            <a:spLocks noChangeArrowheads="1"/>
          </p:cNvSpPr>
          <p:nvPr/>
        </p:nvSpPr>
        <p:spPr bwMode="auto">
          <a:xfrm>
            <a:off x="1676400" y="32766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8" name="Text Box 24"/>
          <p:cNvSpPr txBox="1">
            <a:spLocks noChangeArrowheads="1"/>
          </p:cNvSpPr>
          <p:nvPr/>
        </p:nvSpPr>
        <p:spPr bwMode="auto">
          <a:xfrm>
            <a:off x="6400800" y="3276600"/>
            <a:ext cx="45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89" name="Text Box 25"/>
          <p:cNvSpPr txBox="1">
            <a:spLocks noChangeArrowheads="1"/>
          </p:cNvSpPr>
          <p:nvPr/>
        </p:nvSpPr>
        <p:spPr bwMode="auto">
          <a:xfrm>
            <a:off x="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0" name="Text Box 26"/>
          <p:cNvSpPr txBox="1">
            <a:spLocks noChangeArrowheads="1"/>
          </p:cNvSpPr>
          <p:nvPr/>
        </p:nvSpPr>
        <p:spPr bwMode="auto">
          <a:xfrm>
            <a:off x="3352800" y="49530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1" name="Text Box 27"/>
          <p:cNvSpPr txBox="1">
            <a:spLocks noChangeArrowheads="1"/>
          </p:cNvSpPr>
          <p:nvPr/>
        </p:nvSpPr>
        <p:spPr bwMode="auto">
          <a:xfrm>
            <a:off x="16002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2" name="Text Box 28"/>
          <p:cNvSpPr txBox="1">
            <a:spLocks noChangeArrowheads="1"/>
          </p:cNvSpPr>
          <p:nvPr/>
        </p:nvSpPr>
        <p:spPr bwMode="auto">
          <a:xfrm>
            <a:off x="2895600" y="3276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D/E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auto">
          <a:xfrm>
            <a:off x="5638800" y="32766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auto">
          <a:xfrm>
            <a:off x="2286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auto">
          <a:xfrm>
            <a:off x="7696200" y="3276600"/>
            <a:ext cx="53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39624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7" name="Text Box 33"/>
          <p:cNvSpPr txBox="1">
            <a:spLocks noChangeArrowheads="1"/>
          </p:cNvSpPr>
          <p:nvPr/>
        </p:nvSpPr>
        <p:spPr bwMode="auto">
          <a:xfrm>
            <a:off x="28956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8" name="Text Box 34"/>
          <p:cNvSpPr txBox="1">
            <a:spLocks noChangeArrowheads="1"/>
          </p:cNvSpPr>
          <p:nvPr/>
        </p:nvSpPr>
        <p:spPr bwMode="auto">
          <a:xfrm>
            <a:off x="76200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1675299" name="Text Box 35"/>
          <p:cNvSpPr txBox="1">
            <a:spLocks noChangeArrowheads="1"/>
          </p:cNvSpPr>
          <p:nvPr/>
        </p:nvSpPr>
        <p:spPr bwMode="auto">
          <a:xfrm>
            <a:off x="6019800" y="41148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</a:t>
            </a:r>
          </a:p>
        </p:txBody>
      </p:sp>
      <p:sp>
        <p:nvSpPr>
          <p:cNvPr id="1675300" name="Text Box 36"/>
          <p:cNvSpPr txBox="1">
            <a:spLocks noChangeArrowheads="1"/>
          </p:cNvSpPr>
          <p:nvPr/>
        </p:nvSpPr>
        <p:spPr bwMode="auto">
          <a:xfrm>
            <a:off x="1676400" y="4953000"/>
            <a:ext cx="60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C/D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</a:p>
        </p:txBody>
      </p:sp>
      <p:sp>
        <p:nvSpPr>
          <p:cNvPr id="2086" name="Oval 37"/>
          <p:cNvSpPr>
            <a:spLocks noChangeArrowheads="1"/>
          </p:cNvSpPr>
          <p:nvPr/>
        </p:nvSpPr>
        <p:spPr bwMode="auto">
          <a:xfrm>
            <a:off x="2743200" y="5791200"/>
            <a:ext cx="6400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302" name="Text Box 38"/>
          <p:cNvSpPr txBox="1">
            <a:spLocks noChangeArrowheads="1"/>
          </p:cNvSpPr>
          <p:nvPr/>
        </p:nvSpPr>
        <p:spPr bwMode="auto">
          <a:xfrm>
            <a:off x="3200400" y="63246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Send revival…..   Send  revival….     Send revival to us-----------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</a:t>
            </a: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repeat</a:t>
            </a:r>
          </a:p>
        </p:txBody>
      </p:sp>
      <p:sp>
        <p:nvSpPr>
          <p:cNvPr id="1675303" name="Text Box 39"/>
          <p:cNvSpPr txBox="1">
            <a:spLocks noChangeArrowheads="1"/>
          </p:cNvSpPr>
          <p:nvPr/>
        </p:nvSpPr>
        <p:spPr bwMode="auto">
          <a:xfrm>
            <a:off x="5105400" y="5791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Ending tag</a:t>
            </a:r>
          </a:p>
        </p:txBody>
      </p:sp>
    </p:spTree>
    <p:extLst>
      <p:ext uri="{BB962C8B-B14F-4D97-AF65-F5344CB8AC3E}">
        <p14:creationId xmlns:p14="http://schemas.microsoft.com/office/powerpoint/2010/main" val="41670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23813" y="3371850"/>
            <a:ext cx="9167813" cy="1668463"/>
          </a:xfrm>
          <a:prstGeom prst="rect">
            <a:avLst/>
          </a:prstGeom>
          <a:solidFill>
            <a:srgbClr val="2121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23813" y="1600200"/>
            <a:ext cx="9167813" cy="177165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23813" y="45720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Breathe on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Breathe on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Holy Ghost power breathe on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1143000"/>
            <a:ext cx="876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Yesterday’s gone, today I’m in need, Holy Ghost power,     breathe   on       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9525" y="152400"/>
            <a:ext cx="876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1182688" y="1524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2133600" y="8413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762125" y="1524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2809875" y="152400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762375" y="16986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856038" y="842963"/>
            <a:ext cx="525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800600" y="1524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5029200" y="8572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5648325" y="152400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6486525" y="15240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6781800" y="8429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6019800" y="8413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7772400" y="8255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0" y="8255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3048000" y="8429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1257300" y="841375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31750" y="21844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Rain on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Rain on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Holy Ghost showers Rain      on    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700" y="2971800"/>
            <a:ext cx="876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Yesterday’s gone, today I’m in need, Holy Ghost showers, Rain        on       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700" y="1828800"/>
            <a:ext cx="876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08100" y="18288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146300" y="26701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908175" y="18288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813050" y="1828800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32263" y="1846263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868738" y="2671763"/>
            <a:ext cx="525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803775" y="18288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041900" y="26860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651500" y="1828800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342063" y="18462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794500" y="26717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032500" y="267017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785100" y="26543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12700" y="26543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060700" y="26717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270000" y="2670175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-34925" y="3937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Burn in       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Burn in     me,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Holy Ghost Fire     burn        in        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9525" y="4640263"/>
            <a:ext cx="876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Yesterday’s gone, today I’m in need, Holy Ghost Fire     burn        in         me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525" y="3581400"/>
            <a:ext cx="876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57300" y="35814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143125" y="43402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905000" y="35814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809875" y="3581400"/>
            <a:ext cx="800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3757613" y="3581400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3865563" y="4341813"/>
            <a:ext cx="525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800600" y="35814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648325" y="3581400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6338888" y="35988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9525" y="43243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3057525" y="43418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Gm7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1266825" y="4340225"/>
            <a:ext cx="495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7421563" y="35988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4821238" y="43243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Bb/D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5668963" y="4324350"/>
            <a:ext cx="600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C/E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6361113" y="434181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Cm7/F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7443788" y="43418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746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62000"/>
            <a:ext cx="9164638" cy="40544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20638" y="1241425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went to the enemies camp and I took back what he stole form me.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11113" y="2003425"/>
            <a:ext cx="914400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took back what he stole from me.  I took back what he stole from me.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25438" y="9398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1773238" y="9525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2840038" y="936625"/>
            <a:ext cx="25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-23813" y="4354513"/>
            <a:ext cx="914400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Satan is under my feet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583238" y="9366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25438" y="1703388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869238" y="939800"/>
            <a:ext cx="25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673600" y="170497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0638" y="2747963"/>
            <a:ext cx="911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went to the enemies camp and I took back what he stole form me.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23850" y="24638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771650" y="24765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838450" y="2460625"/>
            <a:ext cx="25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971925" y="24606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716838" y="24638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751388" y="2466975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325438" y="4043363"/>
            <a:ext cx="304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316038" y="40608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4763" y="351948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He’s under my feet,     He’s under my feet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54013" y="3208338"/>
            <a:ext cx="304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097213" y="32258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576513" y="40608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84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0573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390775" y="3352139"/>
            <a:ext cx="4876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Enemy’s Camp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 you believe what the Lord has done for me?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7315200" y="0"/>
            <a:ext cx="152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43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 you believe what the Lord has done for me?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 saved me, cleansed me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3657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Turned my life around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4724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Set my feet upon the solid ground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0" y="5867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 you believe what the Lord has done for me?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0" y="1295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C7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7924800" y="1295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438400" y="2362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819400" y="3352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524000" y="4267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5562600" y="4267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A7/C#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0" y="5486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4876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G7</a:t>
            </a:r>
          </a:p>
        </p:txBody>
      </p:sp>
    </p:spTree>
    <p:extLst>
      <p:ext uri="{BB962C8B-B14F-4D97-AF65-F5344CB8AC3E}">
        <p14:creationId xmlns:p14="http://schemas.microsoft.com/office/powerpoint/2010/main" val="39147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0058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543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Breath on Me -</a:t>
            </a:r>
            <a:r>
              <a:rPr lang="en-US" sz="6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C.Brown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0599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86200"/>
            <a:ext cx="9144000" cy="1828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Rectangle 55"/>
          <p:cNvSpPr>
            <a:spLocks noChangeArrowheads="1"/>
          </p:cNvSpPr>
          <p:nvPr/>
        </p:nvSpPr>
        <p:spPr bwMode="auto">
          <a:xfrm>
            <a:off x="0" y="1828800"/>
            <a:ext cx="9144000" cy="2057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the children of the Lord Most High      Marching in the Spirit with a battle cry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79" name="Text Box 15"/>
          <p:cNvSpPr txBox="1">
            <a:spLocks noChangeArrowheads="1"/>
          </p:cNvSpPr>
          <p:nvPr/>
        </p:nvSpPr>
        <p:spPr bwMode="auto">
          <a:xfrm>
            <a:off x="0" y="1219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weapon formed against this army will stand       According to the promise we can take this land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80" name="Text Box 16"/>
          <p:cNvSpPr txBox="1">
            <a:spLocks noChangeArrowheads="1"/>
          </p:cNvSpPr>
          <p:nvPr/>
        </p:nvSpPr>
        <p:spPr bwMode="auto">
          <a:xfrm>
            <a:off x="0" y="2514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Marching,     We’re     gonna take this land    We are Marching,      We’re gonna take our stand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685800" y="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-92075" y="26527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83" name="Text Box 19"/>
          <p:cNvSpPr txBox="1">
            <a:spLocks noChangeArrowheads="1"/>
          </p:cNvSpPr>
          <p:nvPr/>
        </p:nvSpPr>
        <p:spPr bwMode="auto">
          <a:xfrm>
            <a:off x="304800" y="914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4" name="Text Box 20"/>
          <p:cNvSpPr txBox="1">
            <a:spLocks noChangeArrowheads="1"/>
          </p:cNvSpPr>
          <p:nvPr/>
        </p:nvSpPr>
        <p:spPr bwMode="auto">
          <a:xfrm>
            <a:off x="3048000" y="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5" name="Text Box 21"/>
          <p:cNvSpPr txBox="1">
            <a:spLocks noChangeArrowheads="1"/>
          </p:cNvSpPr>
          <p:nvPr/>
        </p:nvSpPr>
        <p:spPr bwMode="auto">
          <a:xfrm>
            <a:off x="3048000" y="91440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6" name="Text Box 22"/>
          <p:cNvSpPr txBox="1">
            <a:spLocks noChangeArrowheads="1"/>
          </p:cNvSpPr>
          <p:nvPr/>
        </p:nvSpPr>
        <p:spPr bwMode="auto">
          <a:xfrm>
            <a:off x="4876800" y="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7" name="Text Box 23"/>
          <p:cNvSpPr txBox="1">
            <a:spLocks noChangeArrowheads="1"/>
          </p:cNvSpPr>
          <p:nvPr/>
        </p:nvSpPr>
        <p:spPr bwMode="auto">
          <a:xfrm>
            <a:off x="5105400" y="914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8" name="Text Box 24"/>
          <p:cNvSpPr txBox="1">
            <a:spLocks noChangeArrowheads="1"/>
          </p:cNvSpPr>
          <p:nvPr/>
        </p:nvSpPr>
        <p:spPr bwMode="auto">
          <a:xfrm>
            <a:off x="7620000" y="9144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Db/Eb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89" name="Text Box 25"/>
          <p:cNvSpPr txBox="1">
            <a:spLocks noChangeArrowheads="1"/>
          </p:cNvSpPr>
          <p:nvPr/>
        </p:nvSpPr>
        <p:spPr bwMode="auto">
          <a:xfrm>
            <a:off x="7391400" y="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1" name="Text Box 27"/>
          <p:cNvSpPr txBox="1">
            <a:spLocks noChangeArrowheads="1"/>
          </p:cNvSpPr>
          <p:nvPr/>
        </p:nvSpPr>
        <p:spPr bwMode="auto">
          <a:xfrm>
            <a:off x="7620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Ab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2" name="Text Box 28"/>
          <p:cNvSpPr txBox="1">
            <a:spLocks noChangeArrowheads="1"/>
          </p:cNvSpPr>
          <p:nvPr/>
        </p:nvSpPr>
        <p:spPr bwMode="auto">
          <a:xfrm>
            <a:off x="1295400" y="2133600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  Ab/C  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auto">
          <a:xfrm>
            <a:off x="27432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Ab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auto">
          <a:xfrm>
            <a:off x="32766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auto">
          <a:xfrm>
            <a:off x="3962400" y="2133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51816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Ab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7" name="Text Box 33"/>
          <p:cNvSpPr txBox="1">
            <a:spLocks noChangeArrowheads="1"/>
          </p:cNvSpPr>
          <p:nvPr/>
        </p:nvSpPr>
        <p:spPr bwMode="auto">
          <a:xfrm>
            <a:off x="5715000" y="2133600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  Ab/C  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8" name="Text Box 34"/>
          <p:cNvSpPr txBox="1">
            <a:spLocks noChangeArrowheads="1"/>
          </p:cNvSpPr>
          <p:nvPr/>
        </p:nvSpPr>
        <p:spPr bwMode="auto">
          <a:xfrm>
            <a:off x="72390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Ab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9" name="Text Box 35"/>
          <p:cNvSpPr txBox="1">
            <a:spLocks noChangeArrowheads="1"/>
          </p:cNvSpPr>
          <p:nvPr/>
        </p:nvSpPr>
        <p:spPr bwMode="auto">
          <a:xfrm>
            <a:off x="7772400" y="2133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0" name="Text Box 36"/>
          <p:cNvSpPr txBox="1">
            <a:spLocks noChangeArrowheads="1"/>
          </p:cNvSpPr>
          <p:nvPr/>
        </p:nvSpPr>
        <p:spPr bwMode="auto">
          <a:xfrm>
            <a:off x="8458200" y="2133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1" name="Text Box 37"/>
          <p:cNvSpPr txBox="1">
            <a:spLocks noChangeArrowheads="1"/>
          </p:cNvSpPr>
          <p:nvPr/>
        </p:nvSpPr>
        <p:spPr bwMode="auto">
          <a:xfrm>
            <a:off x="0" y="3200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the power    of the     Spi  -  rit,           We can conquer in His Name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302" name="Text Box 38"/>
          <p:cNvSpPr txBox="1">
            <a:spLocks noChangeArrowheads="1"/>
          </p:cNvSpPr>
          <p:nvPr/>
        </p:nvSpPr>
        <p:spPr bwMode="auto">
          <a:xfrm>
            <a:off x="2057400" y="2895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3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Ab/C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4" name="Text Box 40"/>
          <p:cNvSpPr txBox="1">
            <a:spLocks noChangeArrowheads="1"/>
          </p:cNvSpPr>
          <p:nvPr/>
        </p:nvSpPr>
        <p:spPr bwMode="auto">
          <a:xfrm>
            <a:off x="3581400" y="2895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5" name="Text Box 41"/>
          <p:cNvSpPr txBox="1">
            <a:spLocks noChangeArrowheads="1"/>
          </p:cNvSpPr>
          <p:nvPr/>
        </p:nvSpPr>
        <p:spPr bwMode="auto">
          <a:xfrm>
            <a:off x="4038600" y="2895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6" name="Text Box 42"/>
          <p:cNvSpPr txBox="1">
            <a:spLocks noChangeArrowheads="1"/>
          </p:cNvSpPr>
          <p:nvPr/>
        </p:nvSpPr>
        <p:spPr bwMode="auto">
          <a:xfrm>
            <a:off x="5715000" y="28956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7" name="Text Box 43"/>
          <p:cNvSpPr txBox="1">
            <a:spLocks noChangeArrowheads="1"/>
          </p:cNvSpPr>
          <p:nvPr/>
        </p:nvSpPr>
        <p:spPr bwMode="auto">
          <a:xfrm>
            <a:off x="6553200" y="2895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8" name="Text Box 44"/>
          <p:cNvSpPr txBox="1">
            <a:spLocks noChangeArrowheads="1"/>
          </p:cNvSpPr>
          <p:nvPr/>
        </p:nvSpPr>
        <p:spPr bwMode="auto">
          <a:xfrm>
            <a:off x="7086600" y="28956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09" name="Text Box 45"/>
          <p:cNvSpPr txBox="1">
            <a:spLocks noChangeArrowheads="1"/>
          </p:cNvSpPr>
          <p:nvPr/>
        </p:nvSpPr>
        <p:spPr bwMode="auto">
          <a:xfrm>
            <a:off x="0" y="4495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of good courage and get ready to fight.    No need for fear its by His power &amp; might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310" name="Text Box 46"/>
          <p:cNvSpPr txBox="1">
            <a:spLocks noChangeArrowheads="1"/>
          </p:cNvSpPr>
          <p:nvPr/>
        </p:nvSpPr>
        <p:spPr bwMode="auto">
          <a:xfrm>
            <a:off x="0" y="5257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Satan’s defeated and he’s in our hands,   According to the promise we can take this land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311" name="Text Box 47"/>
          <p:cNvSpPr txBox="1">
            <a:spLocks noChangeArrowheads="1"/>
          </p:cNvSpPr>
          <p:nvPr/>
        </p:nvSpPr>
        <p:spPr bwMode="auto">
          <a:xfrm>
            <a:off x="685800" y="4114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2" name="Text Box 48"/>
          <p:cNvSpPr txBox="1">
            <a:spLocks noChangeArrowheads="1"/>
          </p:cNvSpPr>
          <p:nvPr/>
        </p:nvSpPr>
        <p:spPr bwMode="auto">
          <a:xfrm>
            <a:off x="3048000" y="41148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3" name="Text Box 49"/>
          <p:cNvSpPr txBox="1">
            <a:spLocks noChangeArrowheads="1"/>
          </p:cNvSpPr>
          <p:nvPr/>
        </p:nvSpPr>
        <p:spPr bwMode="auto">
          <a:xfrm>
            <a:off x="4648200" y="4114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4" name="Text Box 50"/>
          <p:cNvSpPr txBox="1">
            <a:spLocks noChangeArrowheads="1"/>
          </p:cNvSpPr>
          <p:nvPr/>
        </p:nvSpPr>
        <p:spPr bwMode="auto">
          <a:xfrm>
            <a:off x="7010400" y="4114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5" name="Text Box 51"/>
          <p:cNvSpPr txBox="1">
            <a:spLocks noChangeArrowheads="1"/>
          </p:cNvSpPr>
          <p:nvPr/>
        </p:nvSpPr>
        <p:spPr bwMode="auto">
          <a:xfrm>
            <a:off x="533400" y="4953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Fm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6" name="Text Box 52"/>
          <p:cNvSpPr txBox="1">
            <a:spLocks noChangeArrowheads="1"/>
          </p:cNvSpPr>
          <p:nvPr/>
        </p:nvSpPr>
        <p:spPr bwMode="auto">
          <a:xfrm>
            <a:off x="2971800" y="495300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Bbm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7" name="Text Box 53"/>
          <p:cNvSpPr txBox="1">
            <a:spLocks noChangeArrowheads="1"/>
          </p:cNvSpPr>
          <p:nvPr/>
        </p:nvSpPr>
        <p:spPr bwMode="auto">
          <a:xfrm>
            <a:off x="4572000" y="4953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318" name="Text Box 54"/>
          <p:cNvSpPr txBox="1">
            <a:spLocks noChangeArrowheads="1"/>
          </p:cNvSpPr>
          <p:nvPr/>
        </p:nvSpPr>
        <p:spPr bwMode="auto">
          <a:xfrm>
            <a:off x="7162800" y="49530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</a:rPr>
              <a:t>Db/Eb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-20638" y="504825"/>
            <a:ext cx="9144001" cy="39449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8858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Draw  me  close  to  You,           never let me go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76200" y="504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15875" y="16478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 lay  it  all  down  again     to hear You say that I’m Your friend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6988" y="24098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 are my  desire,    no one else will do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40497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Help  me  find the way,   bring me back to You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905000" y="5048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5154613" y="504825"/>
            <a:ext cx="7889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1404938" y="1304925"/>
            <a:ext cx="819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m9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981200" y="10477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5981700" y="1262063"/>
            <a:ext cx="11318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maj7</a:t>
            </a:r>
          </a:p>
        </p:txBody>
      </p:sp>
      <p:sp>
        <p:nvSpPr>
          <p:cNvPr id="2061" name="Rectangle 26"/>
          <p:cNvSpPr>
            <a:spLocks noChangeArrowheads="1"/>
          </p:cNvSpPr>
          <p:nvPr/>
        </p:nvSpPr>
        <p:spPr bwMode="auto">
          <a:xfrm>
            <a:off x="-7938" y="4449763"/>
            <a:ext cx="9144001" cy="18288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8910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You’re   all  I     want      You’re  all  I’ve   ever   needed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15875" y="56435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You’re  all   I     want     Help me know You are near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767013" y="366077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2065" name="Rectangle 2"/>
          <p:cNvSpPr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7788" y="3656013"/>
            <a:ext cx="820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Bb/F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4587875" y="504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352800" y="504825"/>
            <a:ext cx="730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F/Bb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1438" y="1304925"/>
            <a:ext cx="990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140075" y="1285875"/>
            <a:ext cx="949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m9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14300" y="20939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243013" y="2093913"/>
            <a:ext cx="8905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4514850" y="2065338"/>
            <a:ext cx="7889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892550" y="20542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227263" y="2105025"/>
            <a:ext cx="730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F/Bb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-30163" y="3254375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Cause nothing else could take Your place  to  feel the warmth of Your embrace 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590925" y="2854325"/>
            <a:ext cx="819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m9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7078663" y="2871788"/>
            <a:ext cx="11318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maj7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8263" y="2854325"/>
            <a:ext cx="830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4522788" y="2854325"/>
            <a:ext cx="947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m9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828800" y="365601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/F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4410075" y="3660775"/>
            <a:ext cx="498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574925" y="45227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4914900" y="52974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50800" y="45259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738188" y="5289550"/>
            <a:ext cx="730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F/Bb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22325" y="4522788"/>
            <a:ext cx="7286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F/Bb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93663" y="52943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1576388" y="529431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584325" y="45259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3336925" y="4525963"/>
            <a:ext cx="627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4227513" y="4525963"/>
            <a:ext cx="8112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/G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5078413" y="4522788"/>
            <a:ext cx="819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7sus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4095750" y="531336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2552700" y="5289550"/>
            <a:ext cx="5635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173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-11113" y="481013"/>
            <a:ext cx="9144001" cy="40417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11113" y="8620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Draw me close to You,       never let me go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65088" y="4810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4763" y="16240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I lay    it all down again      to hear You say that I’m Your friend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-22225" y="23860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are my desire,      no one else will do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-11113" y="314801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Cause nothing else could take Your place      to feel the warmth of Your embrace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714500" y="468313"/>
            <a:ext cx="876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9sus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4122738" y="48101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204" name="Text Box 1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5088" y="1293813"/>
            <a:ext cx="1111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sus4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079750" y="1296988"/>
            <a:ext cx="7191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713288" y="12938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85725" y="356235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212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54188" y="3568700"/>
            <a:ext cx="501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2624138" y="3548063"/>
            <a:ext cx="38100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386263" y="3567113"/>
            <a:ext cx="38100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065" name="Rectangle 26"/>
          <p:cNvSpPr>
            <a:spLocks noChangeArrowheads="1"/>
          </p:cNvSpPr>
          <p:nvPr/>
        </p:nvSpPr>
        <p:spPr bwMode="auto">
          <a:xfrm>
            <a:off x="-11113" y="4425950"/>
            <a:ext cx="9144001" cy="21526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-11113" y="49974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all I want      You’re all I’ve ever  needed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11113" y="5964238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 all I want     Help   me  know You are near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-11113" y="4592638"/>
            <a:ext cx="381001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31838" y="458946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198688" y="45926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884488" y="45974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-11113" y="5564188"/>
            <a:ext cx="381001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31838" y="55641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849688" y="55641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719638" y="556418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20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2690813" y="493713"/>
            <a:ext cx="727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262688" y="1290638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-11113" y="39687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 me find the way,     bring me back to You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90488" y="20415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482725" y="2035175"/>
            <a:ext cx="514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014788" y="2041525"/>
            <a:ext cx="4302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147888" y="2054225"/>
            <a:ext cx="7270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90488" y="2773363"/>
            <a:ext cx="1111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sus4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549775" y="2786063"/>
            <a:ext cx="7080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m7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5919788" y="27860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7913688" y="2786063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57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589338" y="3570288"/>
            <a:ext cx="500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58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922713" y="2800350"/>
            <a:ext cx="501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59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497013" y="1296988"/>
            <a:ext cx="500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60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322388" y="4589463"/>
            <a:ext cx="500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61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646488" y="4606925"/>
            <a:ext cx="500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62" name="Text Box 1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68788" y="4602163"/>
            <a:ext cx="1111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sus4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</a:t>
            </a:r>
          </a:p>
        </p:txBody>
      </p:sp>
      <p:sp>
        <p:nvSpPr>
          <p:cNvPr id="63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95400" y="5564188"/>
            <a:ext cx="501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64" name="Text Box 1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951038" y="5564188"/>
            <a:ext cx="1111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sus4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</a:t>
            </a:r>
          </a:p>
        </p:txBody>
      </p:sp>
    </p:spTree>
    <p:extLst>
      <p:ext uri="{BB962C8B-B14F-4D97-AF65-F5344CB8AC3E}">
        <p14:creationId xmlns:p14="http://schemas.microsoft.com/office/powerpoint/2010/main" val="16624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0062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066800" y="3505200"/>
            <a:ext cx="7391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Draw Me Close To You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347" name="Rectangle 83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345" name="Rectangle 81"/>
          <p:cNvSpPr>
            <a:spLocks noChangeArrowheads="1"/>
          </p:cNvSpPr>
          <p:nvPr/>
        </p:nvSpPr>
        <p:spPr bwMode="auto">
          <a:xfrm>
            <a:off x="0" y="1600200"/>
            <a:ext cx="9144000" cy="1905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344" name="Rectangle 8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6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Gather in on place       Hearts in one accord          Lifting up our praise           to    The     Lord</a:t>
            </a:r>
          </a:p>
        </p:txBody>
      </p:sp>
      <p:sp>
        <p:nvSpPr>
          <p:cNvPr id="167526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wind begins to blow    Like the bird we soar   Everyone will know   You  are  Lord,  You  are  Lord</a:t>
            </a:r>
          </a:p>
        </p:txBody>
      </p:sp>
      <p:sp>
        <p:nvSpPr>
          <p:cNvPr id="1675272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you filled all the house                  Ho  -  ly   Spi  -  rit        blow</a:t>
            </a:r>
          </a:p>
        </p:txBody>
      </p:sp>
      <p:sp>
        <p:nvSpPr>
          <p:cNvPr id="1675273" name="Text Box 9"/>
          <p:cNvSpPr txBox="1">
            <a:spLocks noChangeArrowheads="1"/>
          </p:cNvSpPr>
          <p:nvPr/>
        </p:nvSpPr>
        <p:spPr bwMode="auto">
          <a:xfrm>
            <a:off x="0" y="21336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it was in the time             Of the days we’ve been told</a:t>
            </a:r>
          </a:p>
        </p:txBody>
      </p:sp>
      <p:sp>
        <p:nvSpPr>
          <p:cNvPr id="1675274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275" name="Text Box 11"/>
          <p:cNvSpPr txBox="1">
            <a:spLocks noChangeArrowheads="1"/>
          </p:cNvSpPr>
          <p:nvPr/>
        </p:nvSpPr>
        <p:spPr bwMode="auto">
          <a:xfrm>
            <a:off x="16764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276" name="Text Box 12"/>
          <p:cNvSpPr txBox="1">
            <a:spLocks noChangeArrowheads="1"/>
          </p:cNvSpPr>
          <p:nvPr/>
        </p:nvSpPr>
        <p:spPr bwMode="auto">
          <a:xfrm>
            <a:off x="25146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277" name="Text Box 13"/>
          <p:cNvSpPr txBox="1">
            <a:spLocks noChangeArrowheads="1"/>
          </p:cNvSpPr>
          <p:nvPr/>
        </p:nvSpPr>
        <p:spPr bwMode="auto">
          <a:xfrm>
            <a:off x="37338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278" name="Text Box 14"/>
          <p:cNvSpPr txBox="1">
            <a:spLocks noChangeArrowheads="1"/>
          </p:cNvSpPr>
          <p:nvPr/>
        </p:nvSpPr>
        <p:spPr bwMode="auto">
          <a:xfrm>
            <a:off x="4800600" y="15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279" name="Text Box 15"/>
          <p:cNvSpPr txBox="1">
            <a:spLocks noChangeArrowheads="1"/>
          </p:cNvSpPr>
          <p:nvPr/>
        </p:nvSpPr>
        <p:spPr bwMode="auto">
          <a:xfrm>
            <a:off x="6096000" y="15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280" name="Text Box 16"/>
          <p:cNvSpPr txBox="1">
            <a:spLocks noChangeArrowheads="1"/>
          </p:cNvSpPr>
          <p:nvPr/>
        </p:nvSpPr>
        <p:spPr bwMode="auto">
          <a:xfrm>
            <a:off x="7086600" y="1524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5281" name="Text Box 17"/>
          <p:cNvSpPr txBox="1">
            <a:spLocks noChangeArrowheads="1"/>
          </p:cNvSpPr>
          <p:nvPr/>
        </p:nvSpPr>
        <p:spPr bwMode="auto">
          <a:xfrm>
            <a:off x="7391400" y="1524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282" name="Text Box 18"/>
          <p:cNvSpPr txBox="1">
            <a:spLocks noChangeArrowheads="1"/>
          </p:cNvSpPr>
          <p:nvPr/>
        </p:nvSpPr>
        <p:spPr bwMode="auto">
          <a:xfrm>
            <a:off x="8077200" y="15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4572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297" name="Text Box 33"/>
          <p:cNvSpPr txBox="1">
            <a:spLocks noChangeArrowheads="1"/>
          </p:cNvSpPr>
          <p:nvPr/>
        </p:nvSpPr>
        <p:spPr bwMode="auto">
          <a:xfrm>
            <a:off x="16764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298" name="Text Box 34"/>
          <p:cNvSpPr txBox="1">
            <a:spLocks noChangeArrowheads="1"/>
          </p:cNvSpPr>
          <p:nvPr/>
        </p:nvSpPr>
        <p:spPr bwMode="auto">
          <a:xfrm>
            <a:off x="25146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299" name="Text Box 35"/>
          <p:cNvSpPr txBox="1">
            <a:spLocks noChangeArrowheads="1"/>
          </p:cNvSpPr>
          <p:nvPr/>
        </p:nvSpPr>
        <p:spPr bwMode="auto">
          <a:xfrm>
            <a:off x="37338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00" name="Text Box 36"/>
          <p:cNvSpPr txBox="1">
            <a:spLocks noChangeArrowheads="1"/>
          </p:cNvSpPr>
          <p:nvPr/>
        </p:nvSpPr>
        <p:spPr bwMode="auto">
          <a:xfrm>
            <a:off x="46482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301" name="Text Box 37"/>
          <p:cNvSpPr txBox="1">
            <a:spLocks noChangeArrowheads="1"/>
          </p:cNvSpPr>
          <p:nvPr/>
        </p:nvSpPr>
        <p:spPr bwMode="auto">
          <a:xfrm>
            <a:off x="5638800" y="762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02" name="Text Box 38"/>
          <p:cNvSpPr txBox="1">
            <a:spLocks noChangeArrowheads="1"/>
          </p:cNvSpPr>
          <p:nvPr/>
        </p:nvSpPr>
        <p:spPr bwMode="auto">
          <a:xfrm>
            <a:off x="6324600" y="7620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5303" name="Text Box 39"/>
          <p:cNvSpPr txBox="1">
            <a:spLocks noChangeArrowheads="1"/>
          </p:cNvSpPr>
          <p:nvPr/>
        </p:nvSpPr>
        <p:spPr bwMode="auto">
          <a:xfrm>
            <a:off x="6629400" y="76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04" name="Text Box 40"/>
          <p:cNvSpPr txBox="1">
            <a:spLocks noChangeArrowheads="1"/>
          </p:cNvSpPr>
          <p:nvPr/>
        </p:nvSpPr>
        <p:spPr bwMode="auto">
          <a:xfrm>
            <a:off x="7162800" y="7620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5305" name="Text Box 41"/>
          <p:cNvSpPr txBox="1">
            <a:spLocks noChangeArrowheads="1"/>
          </p:cNvSpPr>
          <p:nvPr/>
        </p:nvSpPr>
        <p:spPr bwMode="auto">
          <a:xfrm>
            <a:off x="7696200" y="7620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5306" name="Text Box 42"/>
          <p:cNvSpPr txBox="1">
            <a:spLocks noChangeArrowheads="1"/>
          </p:cNvSpPr>
          <p:nvPr/>
        </p:nvSpPr>
        <p:spPr bwMode="auto">
          <a:xfrm>
            <a:off x="8001000" y="762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07" name="Text Box 43"/>
          <p:cNvSpPr txBox="1">
            <a:spLocks noChangeArrowheads="1"/>
          </p:cNvSpPr>
          <p:nvPr/>
        </p:nvSpPr>
        <p:spPr bwMode="auto">
          <a:xfrm>
            <a:off x="8534400" y="7620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Fsus</a:t>
            </a:r>
          </a:p>
        </p:txBody>
      </p:sp>
      <p:sp>
        <p:nvSpPr>
          <p:cNvPr id="1675308" name="Text Box 44"/>
          <p:cNvSpPr txBox="1">
            <a:spLocks noChangeArrowheads="1"/>
          </p:cNvSpPr>
          <p:nvPr/>
        </p:nvSpPr>
        <p:spPr bwMode="auto">
          <a:xfrm>
            <a:off x="2438400" y="1828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09" name="Text Box 45"/>
          <p:cNvSpPr txBox="1">
            <a:spLocks noChangeArrowheads="1"/>
          </p:cNvSpPr>
          <p:nvPr/>
        </p:nvSpPr>
        <p:spPr bwMode="auto">
          <a:xfrm>
            <a:off x="3352800" y="18288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Eb2/Ab</a:t>
            </a:r>
          </a:p>
        </p:txBody>
      </p:sp>
      <p:sp>
        <p:nvSpPr>
          <p:cNvPr id="1675310" name="Text Box 46"/>
          <p:cNvSpPr txBox="1">
            <a:spLocks noChangeArrowheads="1"/>
          </p:cNvSpPr>
          <p:nvPr/>
        </p:nvSpPr>
        <p:spPr bwMode="auto">
          <a:xfrm>
            <a:off x="5029200" y="18288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11" name="Text Box 47"/>
          <p:cNvSpPr txBox="1">
            <a:spLocks noChangeArrowheads="1"/>
          </p:cNvSpPr>
          <p:nvPr/>
        </p:nvSpPr>
        <p:spPr bwMode="auto">
          <a:xfrm>
            <a:off x="6400800" y="18288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Eb2/Ab</a:t>
            </a:r>
          </a:p>
        </p:txBody>
      </p:sp>
      <p:sp>
        <p:nvSpPr>
          <p:cNvPr id="1675313" name="Text Box 49"/>
          <p:cNvSpPr txBox="1">
            <a:spLocks noChangeArrowheads="1"/>
          </p:cNvSpPr>
          <p:nvPr/>
        </p:nvSpPr>
        <p:spPr bwMode="auto">
          <a:xfrm>
            <a:off x="2438400" y="25146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14" name="Text Box 50"/>
          <p:cNvSpPr txBox="1">
            <a:spLocks noChangeArrowheads="1"/>
          </p:cNvSpPr>
          <p:nvPr/>
        </p:nvSpPr>
        <p:spPr bwMode="auto">
          <a:xfrm>
            <a:off x="3505200" y="2514600"/>
            <a:ext cx="914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Eb2/Ab</a:t>
            </a:r>
          </a:p>
        </p:txBody>
      </p:sp>
      <p:sp>
        <p:nvSpPr>
          <p:cNvPr id="1675315" name="Text Box 51"/>
          <p:cNvSpPr txBox="1">
            <a:spLocks noChangeArrowheads="1"/>
          </p:cNvSpPr>
          <p:nvPr/>
        </p:nvSpPr>
        <p:spPr bwMode="auto">
          <a:xfrm>
            <a:off x="4800600" y="2514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5316" name="Text Box 52"/>
          <p:cNvSpPr txBox="1">
            <a:spLocks noChangeArrowheads="1"/>
          </p:cNvSpPr>
          <p:nvPr/>
        </p:nvSpPr>
        <p:spPr bwMode="auto">
          <a:xfrm>
            <a:off x="5410200" y="2514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317" name="Text Box 53"/>
          <p:cNvSpPr txBox="1">
            <a:spLocks noChangeArrowheads="1"/>
          </p:cNvSpPr>
          <p:nvPr/>
        </p:nvSpPr>
        <p:spPr bwMode="auto">
          <a:xfrm>
            <a:off x="5791200" y="25146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75318" name="Text Box 54"/>
          <p:cNvSpPr txBox="1">
            <a:spLocks noChangeArrowheads="1"/>
          </p:cNvSpPr>
          <p:nvPr/>
        </p:nvSpPr>
        <p:spPr bwMode="auto">
          <a:xfrm>
            <a:off x="6248400" y="25146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Bb/D</a:t>
            </a:r>
          </a:p>
        </p:txBody>
      </p:sp>
      <p:sp>
        <p:nvSpPr>
          <p:cNvPr id="1675319" name="Text Box 55"/>
          <p:cNvSpPr txBox="1">
            <a:spLocks noChangeArrowheads="1"/>
          </p:cNvSpPr>
          <p:nvPr/>
        </p:nvSpPr>
        <p:spPr bwMode="auto">
          <a:xfrm>
            <a:off x="7010400" y="25146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20" name="Text Box 56"/>
          <p:cNvSpPr txBox="1">
            <a:spLocks noChangeArrowheads="1"/>
          </p:cNvSpPr>
          <p:nvPr/>
        </p:nvSpPr>
        <p:spPr bwMode="auto">
          <a:xfrm>
            <a:off x="7543800" y="25146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5321" name="Text Box 57"/>
          <p:cNvSpPr txBox="1">
            <a:spLocks noChangeArrowheads="1"/>
          </p:cNvSpPr>
          <p:nvPr/>
        </p:nvSpPr>
        <p:spPr bwMode="auto">
          <a:xfrm>
            <a:off x="7924800" y="25146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5322" name="Text Box 58"/>
          <p:cNvSpPr txBox="1">
            <a:spLocks noChangeArrowheads="1"/>
          </p:cNvSpPr>
          <p:nvPr/>
        </p:nvSpPr>
        <p:spPr bwMode="auto">
          <a:xfrm>
            <a:off x="0" y="4267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the wind again          Filling the hearts of men     Blow across this place     Come sweet wind</a:t>
            </a:r>
          </a:p>
        </p:txBody>
      </p:sp>
      <p:sp>
        <p:nvSpPr>
          <p:cNvPr id="1675323" name="Text Box 59"/>
          <p:cNvSpPr txBox="1">
            <a:spLocks noChangeArrowheads="1"/>
          </p:cNvSpPr>
          <p:nvPr/>
        </p:nvSpPr>
        <p:spPr bwMode="auto">
          <a:xfrm>
            <a:off x="0" y="5029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Holy Spirit move            We’re giving our hearts to you          In your presence once again</a:t>
            </a:r>
          </a:p>
        </p:txBody>
      </p:sp>
      <p:sp>
        <p:nvSpPr>
          <p:cNvPr id="1675324" name="Text Box 60"/>
          <p:cNvSpPr txBox="1">
            <a:spLocks noChangeArrowheads="1"/>
          </p:cNvSpPr>
          <p:nvPr/>
        </p:nvSpPr>
        <p:spPr bwMode="auto">
          <a:xfrm>
            <a:off x="0" y="60198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Mighty Wind</a:t>
            </a:r>
          </a:p>
        </p:txBody>
      </p:sp>
      <p:sp>
        <p:nvSpPr>
          <p:cNvPr id="1675325" name="Text Box 61"/>
          <p:cNvSpPr txBox="1">
            <a:spLocks noChangeArrowheads="1"/>
          </p:cNvSpPr>
          <p:nvPr/>
        </p:nvSpPr>
        <p:spPr bwMode="auto">
          <a:xfrm>
            <a:off x="381000" y="396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75326" name="Text Box 62"/>
          <p:cNvSpPr txBox="1">
            <a:spLocks noChangeArrowheads="1"/>
          </p:cNvSpPr>
          <p:nvPr/>
        </p:nvSpPr>
        <p:spPr bwMode="auto">
          <a:xfrm>
            <a:off x="1600200" y="396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5327" name="Text Box 63"/>
          <p:cNvSpPr txBox="1">
            <a:spLocks noChangeArrowheads="1"/>
          </p:cNvSpPr>
          <p:nvPr/>
        </p:nvSpPr>
        <p:spPr bwMode="auto">
          <a:xfrm>
            <a:off x="2667000" y="3962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328" name="Text Box 64"/>
          <p:cNvSpPr txBox="1">
            <a:spLocks noChangeArrowheads="1"/>
          </p:cNvSpPr>
          <p:nvPr/>
        </p:nvSpPr>
        <p:spPr bwMode="auto">
          <a:xfrm>
            <a:off x="4267200" y="396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29" name="Text Box 65"/>
          <p:cNvSpPr txBox="1">
            <a:spLocks noChangeArrowheads="1"/>
          </p:cNvSpPr>
          <p:nvPr/>
        </p:nvSpPr>
        <p:spPr bwMode="auto">
          <a:xfrm>
            <a:off x="4953000" y="396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75330" name="Text Box 66"/>
          <p:cNvSpPr txBox="1">
            <a:spLocks noChangeArrowheads="1"/>
          </p:cNvSpPr>
          <p:nvPr/>
        </p:nvSpPr>
        <p:spPr bwMode="auto">
          <a:xfrm>
            <a:off x="6400800" y="3962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5331" name="Text Box 67"/>
          <p:cNvSpPr txBox="1">
            <a:spLocks noChangeArrowheads="1"/>
          </p:cNvSpPr>
          <p:nvPr/>
        </p:nvSpPr>
        <p:spPr bwMode="auto">
          <a:xfrm>
            <a:off x="7162800" y="396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332" name="Text Box 68"/>
          <p:cNvSpPr txBox="1">
            <a:spLocks noChangeArrowheads="1"/>
          </p:cNvSpPr>
          <p:nvPr/>
        </p:nvSpPr>
        <p:spPr bwMode="auto">
          <a:xfrm>
            <a:off x="7620000" y="396240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Bb/D</a:t>
            </a:r>
          </a:p>
        </p:txBody>
      </p:sp>
      <p:sp>
        <p:nvSpPr>
          <p:cNvPr id="1675333" name="Text Box 69"/>
          <p:cNvSpPr txBox="1">
            <a:spLocks noChangeArrowheads="1"/>
          </p:cNvSpPr>
          <p:nvPr/>
        </p:nvSpPr>
        <p:spPr bwMode="auto">
          <a:xfrm>
            <a:off x="8229600" y="3962400"/>
            <a:ext cx="45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34" name="Text Box 70"/>
          <p:cNvSpPr txBox="1">
            <a:spLocks noChangeArrowheads="1"/>
          </p:cNvSpPr>
          <p:nvPr/>
        </p:nvSpPr>
        <p:spPr bwMode="auto">
          <a:xfrm>
            <a:off x="685800" y="472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75335" name="Text Box 71"/>
          <p:cNvSpPr txBox="1">
            <a:spLocks noChangeArrowheads="1"/>
          </p:cNvSpPr>
          <p:nvPr/>
        </p:nvSpPr>
        <p:spPr bwMode="auto">
          <a:xfrm>
            <a:off x="1752600" y="472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5336" name="Text Box 72"/>
          <p:cNvSpPr txBox="1">
            <a:spLocks noChangeArrowheads="1"/>
          </p:cNvSpPr>
          <p:nvPr/>
        </p:nvSpPr>
        <p:spPr bwMode="auto">
          <a:xfrm>
            <a:off x="3352800" y="47244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5337" name="Text Box 73"/>
          <p:cNvSpPr txBox="1">
            <a:spLocks noChangeArrowheads="1"/>
          </p:cNvSpPr>
          <p:nvPr/>
        </p:nvSpPr>
        <p:spPr bwMode="auto">
          <a:xfrm>
            <a:off x="5105400" y="472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</a:p>
        </p:txBody>
      </p:sp>
      <p:sp>
        <p:nvSpPr>
          <p:cNvPr id="1675338" name="Text Box 74"/>
          <p:cNvSpPr txBox="1">
            <a:spLocks noChangeArrowheads="1"/>
          </p:cNvSpPr>
          <p:nvPr/>
        </p:nvSpPr>
        <p:spPr bwMode="auto">
          <a:xfrm>
            <a:off x="6705600" y="472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1675339" name="Text Box 75"/>
          <p:cNvSpPr txBox="1">
            <a:spLocks noChangeArrowheads="1"/>
          </p:cNvSpPr>
          <p:nvPr/>
        </p:nvSpPr>
        <p:spPr bwMode="auto">
          <a:xfrm>
            <a:off x="7848600" y="47244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5340" name="Text Box 76"/>
          <p:cNvSpPr txBox="1">
            <a:spLocks noChangeArrowheads="1"/>
          </p:cNvSpPr>
          <p:nvPr/>
        </p:nvSpPr>
        <p:spPr bwMode="auto">
          <a:xfrm>
            <a:off x="4648200" y="57150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</a:p>
        </p:txBody>
      </p:sp>
      <p:sp>
        <p:nvSpPr>
          <p:cNvPr id="1675341" name="Text Box 77"/>
          <p:cNvSpPr txBox="1">
            <a:spLocks noChangeArrowheads="1"/>
          </p:cNvSpPr>
          <p:nvPr/>
        </p:nvSpPr>
        <p:spPr bwMode="auto">
          <a:xfrm>
            <a:off x="5257800" y="5715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Eb/G</a:t>
            </a:r>
          </a:p>
        </p:txBody>
      </p:sp>
      <p:sp>
        <p:nvSpPr>
          <p:cNvPr id="1675342" name="Text Box 78"/>
          <p:cNvSpPr txBox="1">
            <a:spLocks noChangeArrowheads="1"/>
          </p:cNvSpPr>
          <p:nvPr/>
        </p:nvSpPr>
        <p:spPr bwMode="auto">
          <a:xfrm>
            <a:off x="6019800" y="571500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Ebm/Gb</a:t>
            </a:r>
          </a:p>
        </p:txBody>
      </p:sp>
      <p:sp>
        <p:nvSpPr>
          <p:cNvPr id="1675343" name="Text Box 79"/>
          <p:cNvSpPr txBox="1">
            <a:spLocks noChangeArrowheads="1"/>
          </p:cNvSpPr>
          <p:nvPr/>
        </p:nvSpPr>
        <p:spPr bwMode="auto">
          <a:xfrm>
            <a:off x="7162800" y="57150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Eb/F</a:t>
            </a:r>
          </a:p>
        </p:txBody>
      </p:sp>
    </p:spTree>
    <p:extLst>
      <p:ext uri="{BB962C8B-B14F-4D97-AF65-F5344CB8AC3E}">
        <p14:creationId xmlns:p14="http://schemas.microsoft.com/office/powerpoint/2010/main" val="30530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0064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1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6"/>
          <p:cNvSpPr>
            <a:spLocks noChangeArrowheads="1"/>
          </p:cNvSpPr>
          <p:nvPr/>
        </p:nvSpPr>
        <p:spPr bwMode="auto">
          <a:xfrm>
            <a:off x="0" y="76200"/>
            <a:ext cx="9124950" cy="1524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525" y="4889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Amazing Grace  how sweet the sound   that saved a wretch like 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525" y="12112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once was lost,   but now am  found,  was  blind,    but  now    I    see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52400" y="15240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501900" y="15240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10125" y="1587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24525" y="155575"/>
            <a:ext cx="5667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69113" y="157163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22638" y="887413"/>
            <a:ext cx="420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9675" y="887413"/>
            <a:ext cx="642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38138" y="88900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335213" y="88741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81525" y="8778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53125" y="887413"/>
            <a:ext cx="676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53200" y="889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153275" y="889000"/>
            <a:ext cx="358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9714" name="Rectangle 17"/>
          <p:cNvSpPr>
            <a:spLocks noChangeArrowheads="1"/>
          </p:cNvSpPr>
          <p:nvPr/>
        </p:nvSpPr>
        <p:spPr bwMode="auto">
          <a:xfrm>
            <a:off x="0" y="1611313"/>
            <a:ext cx="9124950" cy="1524000"/>
          </a:xfrm>
          <a:prstGeom prst="rect">
            <a:avLst/>
          </a:prstGeom>
          <a:solidFill>
            <a:srgbClr val="2A2AA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-9525" y="20240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Twas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Grace  that taught my heart to fear and grace my fears relieved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525" y="27463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How precious did that grace appear  the hour  I first    be--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lieved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76250" y="169386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60713" y="1690688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089525" y="16938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72188" y="1690688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945313" y="1685925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530600" y="2424113"/>
            <a:ext cx="422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635125" y="2413000"/>
            <a:ext cx="642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95338" y="242411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706688" y="241300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419600" y="24050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56213" y="2422525"/>
            <a:ext cx="674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867400" y="241300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519863" y="2413000"/>
            <a:ext cx="358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9730" name="Rectangle 33"/>
          <p:cNvSpPr>
            <a:spLocks noChangeArrowheads="1"/>
          </p:cNvSpPr>
          <p:nvPr/>
        </p:nvSpPr>
        <p:spPr bwMode="auto">
          <a:xfrm>
            <a:off x="9525" y="3155950"/>
            <a:ext cx="9124950" cy="1524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35687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Through many dangers toils and snares I have already come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9050" y="42910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Twas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grace that kept me safe this far and grace will lead    me    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61925" y="323215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716213" y="323215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562475" y="32083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300663" y="3208338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062663" y="3224213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3689350" y="3968750"/>
            <a:ext cx="422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843088" y="3957638"/>
            <a:ext cx="642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19138" y="396875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901950" y="3957638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4591050" y="395763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5699125" y="3957638"/>
            <a:ext cx="676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400800" y="39687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973888" y="3957638"/>
            <a:ext cx="358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9746" name="Rectangle 49"/>
          <p:cNvSpPr>
            <a:spLocks noChangeArrowheads="1"/>
          </p:cNvSpPr>
          <p:nvPr/>
        </p:nvSpPr>
        <p:spPr bwMode="auto">
          <a:xfrm>
            <a:off x="9525" y="4691063"/>
            <a:ext cx="9124950" cy="1524000"/>
          </a:xfrm>
          <a:prstGeom prst="rect">
            <a:avLst/>
          </a:prstGeom>
          <a:solidFill>
            <a:srgbClr val="2A2AA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51038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we’ve been there ten thousand years bright shining as the sun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9050" y="58261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We’ve no less days to sing God’s praise then when we’d first   be---gun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857250" y="477996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3087688" y="477996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5530850" y="47799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269038" y="4797425"/>
            <a:ext cx="568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6954838" y="4765675"/>
            <a:ext cx="566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3575050" y="5492750"/>
            <a:ext cx="422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1598613" y="5502275"/>
            <a:ext cx="642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804863" y="550386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2379663" y="5492750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4921250" y="54927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022975" y="5502275"/>
            <a:ext cx="676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G/D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6719888" y="55038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7342188" y="5502275"/>
            <a:ext cx="3603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3503613" y="136525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1973263" y="1685925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4133850" y="4779963"/>
            <a:ext cx="371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669765" name="Rectangle 68"/>
          <p:cNvSpPr>
            <a:spLocks noChangeArrowheads="1"/>
          </p:cNvSpPr>
          <p:nvPr/>
        </p:nvSpPr>
        <p:spPr bwMode="auto">
          <a:xfrm>
            <a:off x="19050" y="6226175"/>
            <a:ext cx="9105900" cy="4794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82550" y="6305550"/>
            <a:ext cx="3676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“Praise God”  Chorus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He lives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can face tomorrow 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He lives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3048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fear is gone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3810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I know He holds the future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life is worth the living 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 because He lives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1905000" y="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029200" y="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3505200" y="838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4876800" y="8382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 G/B Am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3048000" y="17526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5105400" y="17526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3733800" y="2667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5257800" y="2667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6629400" y="2667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C/D 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2667000" y="35052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  Am G/B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5029200" y="3505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6781800" y="35052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G/B Am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990600" y="44196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Abmaj7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114800" y="44196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6172200" y="44196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24384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36576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46482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5638800" y="533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0673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0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0674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303053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81121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Come into this house, magnify the Lord    Lift up holy hands, our hearts in one accord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15779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For He’s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----------thy,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----------thy            of    all our praise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23399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Make a melody,     sing unto the Lord     He has given us a song and a sword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-4763" y="457200"/>
            <a:ext cx="609601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6781800" y="4746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7010400" y="12303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46150" y="1216025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06625" y="1223963"/>
            <a:ext cx="539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178175" y="1223963"/>
            <a:ext cx="1225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495800" y="1223963"/>
            <a:ext cx="498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78425" y="1223963"/>
            <a:ext cx="1225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18263" y="1223963"/>
            <a:ext cx="5381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-6350" y="19558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097338" y="197485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30876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For He’s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----------thy,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----------thy            of    all our praise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010400" y="27400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Em</a:t>
            </a:r>
            <a:endParaRPr lang="en-US" sz="2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946150" y="2725738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206625" y="2733675"/>
            <a:ext cx="538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76588" y="2733675"/>
            <a:ext cx="1225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495800" y="2733675"/>
            <a:ext cx="498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178425" y="2733675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Gmaj7/A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18263" y="2733675"/>
            <a:ext cx="5381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A7</a:t>
            </a:r>
          </a:p>
        </p:txBody>
      </p:sp>
      <p:sp>
        <p:nvSpPr>
          <p:cNvPr id="2073" name="Rectangle 38"/>
          <p:cNvSpPr>
            <a:spLocks noChangeArrowheads="1"/>
          </p:cNvSpPr>
          <p:nvPr/>
        </p:nvSpPr>
        <p:spPr bwMode="auto">
          <a:xfrm>
            <a:off x="-6350" y="3487738"/>
            <a:ext cx="9123363" cy="20986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-26988" y="4324350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Worthy of honor 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glo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   Worthy of power and praise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-26988" y="5186363"/>
            <a:ext cx="91440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Worship and bow down before Him    Exalt    His       Name to-----day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51050" y="39687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B/D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803650" y="4833938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#m7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681538" y="4832350"/>
            <a:ext cx="75565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E/G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40450" y="4837113"/>
            <a:ext cx="5667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840038" y="3968750"/>
            <a:ext cx="30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338763" y="396875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B/D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6115050" y="3975100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-6350" y="48371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#m</a:t>
            </a:r>
            <a:endParaRPr lang="en-US" sz="1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454275" y="48339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B/D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259138" y="4832350"/>
            <a:ext cx="3810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643563" y="4837113"/>
            <a:ext cx="3698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851650" y="4837113"/>
            <a:ext cx="1282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B7 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(+5,#9)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3640138" y="39751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#m</a:t>
            </a:r>
            <a:endParaRPr lang="en-US" sz="1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-6350" y="39798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</a:t>
            </a:r>
            <a:r>
              <a:rPr lang="en-US" sz="1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#m</a:t>
            </a:r>
            <a:endParaRPr lang="en-US" sz="1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090" name="Rectangle 2"/>
          <p:cNvSpPr>
            <a:spLocks noChangeArrowheads="1"/>
          </p:cNvSpPr>
          <p:nvPr/>
        </p:nvSpPr>
        <p:spPr bwMode="auto">
          <a:xfrm>
            <a:off x="-26988" y="0"/>
            <a:ext cx="9170988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0676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295400" y="3365500"/>
            <a:ext cx="7162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Into This House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295400" y="3365500"/>
            <a:ext cx="7162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Into This House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0699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Are Marching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6350" y="3533775"/>
            <a:ext cx="9182100" cy="27146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-6350" y="314325"/>
            <a:ext cx="9182100" cy="32194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31750" y="1474788"/>
            <a:ext cx="9144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Bow down before our God     Enter in ………O’ enter in</a:t>
            </a: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31750" y="7048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Bow down before the Lord   Worship  Him     O’  Worship Him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334963" y="3841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128838" y="368300"/>
            <a:ext cx="608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722688" y="381000"/>
            <a:ext cx="673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4532313" y="314325"/>
            <a:ext cx="381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6624638" y="384175"/>
            <a:ext cx="508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153988" y="10906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3405188" y="1139825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31750" y="31337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holy ground     So come and bow down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1750" y="227647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Consuming fire and sweet per-----fume   His awesome presence fills this room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 flipH="1">
            <a:off x="127000" y="187642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2405063" y="193357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127000" y="2762250"/>
            <a:ext cx="498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4532313" y="276225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2781300" y="371475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2100263" y="11064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2736850" y="1104900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4059238" y="113982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5908675" y="1139825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1328738" y="1900238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2990850" y="193357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Bb/C</a:t>
            </a:r>
          </a:p>
        </p:txBody>
      </p:sp>
      <p:sp>
        <p:nvSpPr>
          <p:cNvPr id="1672221" name="Text Box 29"/>
          <p:cNvSpPr txBox="1">
            <a:spLocks noChangeArrowheads="1"/>
          </p:cNvSpPr>
          <p:nvPr/>
        </p:nvSpPr>
        <p:spPr bwMode="auto">
          <a:xfrm>
            <a:off x="3913188" y="1933575"/>
            <a:ext cx="342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22" name="Text Box 30"/>
          <p:cNvSpPr txBox="1">
            <a:spLocks noChangeArrowheads="1"/>
          </p:cNvSpPr>
          <p:nvPr/>
        </p:nvSpPr>
        <p:spPr bwMode="auto">
          <a:xfrm flipH="1">
            <a:off x="4670425" y="1939925"/>
            <a:ext cx="457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72223" name="Text Box 31"/>
          <p:cNvSpPr txBox="1">
            <a:spLocks noChangeArrowheads="1"/>
          </p:cNvSpPr>
          <p:nvPr/>
        </p:nvSpPr>
        <p:spPr bwMode="auto">
          <a:xfrm>
            <a:off x="6878638" y="1903413"/>
            <a:ext cx="558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24" name="Text Box 32"/>
          <p:cNvSpPr txBox="1">
            <a:spLocks noChangeArrowheads="1"/>
          </p:cNvSpPr>
          <p:nvPr/>
        </p:nvSpPr>
        <p:spPr bwMode="auto">
          <a:xfrm>
            <a:off x="5689600" y="1943100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1672225" name="Text Box 33"/>
          <p:cNvSpPr txBox="1">
            <a:spLocks noChangeArrowheads="1"/>
          </p:cNvSpPr>
          <p:nvPr/>
        </p:nvSpPr>
        <p:spPr bwMode="auto">
          <a:xfrm>
            <a:off x="7423150" y="1900238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26" name="Text Box 34"/>
          <p:cNvSpPr txBox="1">
            <a:spLocks noChangeArrowheads="1"/>
          </p:cNvSpPr>
          <p:nvPr/>
        </p:nvSpPr>
        <p:spPr bwMode="auto">
          <a:xfrm>
            <a:off x="1550988" y="2755900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27" name="Text Box 35"/>
          <p:cNvSpPr txBox="1">
            <a:spLocks noChangeArrowheads="1"/>
          </p:cNvSpPr>
          <p:nvPr/>
        </p:nvSpPr>
        <p:spPr bwMode="auto">
          <a:xfrm>
            <a:off x="8007350" y="189071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228" name="Text Box 36"/>
          <p:cNvSpPr txBox="1">
            <a:spLocks noChangeArrowheads="1"/>
          </p:cNvSpPr>
          <p:nvPr/>
        </p:nvSpPr>
        <p:spPr bwMode="auto">
          <a:xfrm>
            <a:off x="744538" y="27559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1672229" name="Text Box 37"/>
          <p:cNvSpPr txBox="1">
            <a:spLocks noChangeArrowheads="1"/>
          </p:cNvSpPr>
          <p:nvPr/>
        </p:nvSpPr>
        <p:spPr bwMode="auto">
          <a:xfrm>
            <a:off x="2393950" y="27622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1672230" name="Text Box 38"/>
          <p:cNvSpPr txBox="1">
            <a:spLocks noChangeArrowheads="1"/>
          </p:cNvSpPr>
          <p:nvPr/>
        </p:nvSpPr>
        <p:spPr bwMode="auto">
          <a:xfrm>
            <a:off x="3829050" y="2762250"/>
            <a:ext cx="622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C/E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7463" y="48831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Who Was and Is to come   The Lamb of God the Holy One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-6350" y="40592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knee will bow before His throne    Every knee will bow before His throne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92075" y="36782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690688" y="37131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7463" y="56848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Glorify, Glorify the Lord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3409950" y="3659188"/>
            <a:ext cx="730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Gm7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0800" y="44751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Cm7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3089275" y="4481513"/>
            <a:ext cx="630238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4237038" y="4481513"/>
            <a:ext cx="68580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6254750" y="4481513"/>
            <a:ext cx="741363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Gm7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50800" y="5284788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008063" y="52689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2103438" y="53038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Gm7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483100" y="36591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6154738" y="3678238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F/A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7932738" y="3673475"/>
            <a:ext cx="7604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Gm7</a:t>
            </a:r>
          </a:p>
        </p:txBody>
      </p:sp>
    </p:spTree>
    <p:extLst>
      <p:ext uri="{BB962C8B-B14F-4D97-AF65-F5344CB8AC3E}">
        <p14:creationId xmlns:p14="http://schemas.microsoft.com/office/powerpoint/2010/main" val="1373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622550"/>
            <a:ext cx="9144000" cy="4083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2622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FF"/>
                </a:solidFill>
              </a:rPr>
              <a:t>He has done great things, bless His </a:t>
            </a:r>
            <a:r>
              <a:rPr lang="en-US" sz="3600" dirty="0" smtClean="0">
                <a:solidFill>
                  <a:srgbClr val="FFFFFF"/>
                </a:solidFill>
              </a:rPr>
              <a:t>Holy Name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FF"/>
                </a:solidFill>
              </a:rPr>
              <a:t>And all that is within me bless His </a:t>
            </a:r>
            <a:r>
              <a:rPr lang="en-US" sz="3600" dirty="0" smtClean="0">
                <a:solidFill>
                  <a:srgbClr val="FFFFFF"/>
                </a:solidFill>
              </a:rPr>
              <a:t>Holy Name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For He has done great things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He has done great things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Bless the Lord Oh my soul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2895600" y="381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6705600" y="1600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  C    F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2438400" y="27432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     C/E    Dm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5181600" y="381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6477000" y="381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191000" y="381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D/F#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32766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F/A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42672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6400800" y="2743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16002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25146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6096000" y="41148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3581400" y="55626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Gm7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5105400" y="55626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6781800" y="54864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  C    F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4572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5181600" y="1600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67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0780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1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63"/>
          <p:cNvSpPr>
            <a:spLocks noChangeArrowheads="1"/>
          </p:cNvSpPr>
          <p:nvPr/>
        </p:nvSpPr>
        <p:spPr bwMode="auto">
          <a:xfrm>
            <a:off x="19050" y="4033838"/>
            <a:ext cx="9148763" cy="2824162"/>
          </a:xfrm>
          <a:prstGeom prst="rect">
            <a:avLst/>
          </a:prstGeom>
          <a:solidFill>
            <a:srgbClr val="1E1E7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43" name="Rectangle 2"/>
          <p:cNvSpPr>
            <a:spLocks noChangeArrowheads="1"/>
          </p:cNvSpPr>
          <p:nvPr/>
        </p:nvSpPr>
        <p:spPr bwMode="auto">
          <a:xfrm>
            <a:off x="0" y="1401763"/>
            <a:ext cx="9182100" cy="26320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44" name="Rectangle 1"/>
          <p:cNvSpPr>
            <a:spLocks noChangeArrowheads="1"/>
          </p:cNvSpPr>
          <p:nvPr/>
        </p:nvSpPr>
        <p:spPr bwMode="auto">
          <a:xfrm>
            <a:off x="0" y="0"/>
            <a:ext cx="9144000" cy="14017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-19050" y="3508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Our God is an awesome God     He reigns   from     heaven          above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9525" y="1033463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With wisdom, power and love      Our God is an awesome God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3990975" y="-9525"/>
            <a:ext cx="628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124075" y="158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/D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71475" y="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Abmaj7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3190875" y="-9525"/>
            <a:ext cx="800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Bb/D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629275" y="0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Cm7sus4/G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514350" y="719138"/>
            <a:ext cx="990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Abmaj7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2428875" y="71913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/G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1590675" y="719138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3495675" y="70485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/D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4424363" y="704850"/>
            <a:ext cx="1590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 -</a:t>
            </a: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/Bb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6086475" y="70485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7077075" y="719138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8143875" y="71913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Eb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/G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7705725" y="719138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-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175101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He rolls up His sleeves He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ain’t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just putting on the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ritz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8100" y="2371725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 is thunder in His footstep sand lightning in His fists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19800" y="1730375"/>
            <a:ext cx="314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…Our God is an awesome God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038225" y="144145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77138" y="14255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772275" y="144145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8415338" y="142557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009650" y="2084388"/>
            <a:ext cx="71437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38838" y="2427288"/>
            <a:ext cx="31575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…Our God is an awesome God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7477125" y="2100263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477000" y="2084388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8296275" y="2084388"/>
            <a:ext cx="762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-19050" y="3028950"/>
            <a:ext cx="914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Well the Lord wasn’t joking when He kicked them out of Eden It wasn’t for no reason that He shed His blood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-9525" y="366395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He’s coming soon and so you better be believing                    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…That our God is an awesome God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19138" y="2693988"/>
            <a:ext cx="5524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Fm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334000" y="27178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Gm7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8324850" y="334645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529388" y="333216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115300" y="2706688"/>
            <a:ext cx="990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Ebmaj7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77100" y="4130675"/>
            <a:ext cx="70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453188" y="4137025"/>
            <a:ext cx="514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210550" y="4130675"/>
            <a:ext cx="666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3338" y="4476750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When the sky is starless in the void of the night                      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…Our God is an awesome God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9525" y="5207000"/>
            <a:ext cx="9072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 spoke into the darkness and created the light                      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…Our God is an awesome God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181100" y="413543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14438" y="4876800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434263" y="4914900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405563" y="4876800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8272463" y="4914900"/>
            <a:ext cx="762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3813" y="586581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Judgment and wrath He poured out on Sodom The mercy and grace He gave us the cross 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4288" y="6518275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hope that you have not too quickly forgotten                    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…That our God is an awesome God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30188" y="5559425"/>
            <a:ext cx="5524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005388" y="5561013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Gm7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180975" y="62103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52675" y="62103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7910513" y="5559425"/>
            <a:ext cx="990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Ebmaj7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7505700" y="6202363"/>
            <a:ext cx="704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681788" y="6210300"/>
            <a:ext cx="514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8405813" y="6202363"/>
            <a:ext cx="67627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339013" y="3338513"/>
            <a:ext cx="70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Gm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</a:rPr>
              <a:t>Cm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2752725" y="33528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charset="0"/>
              </a:rPr>
              <a:t>Fm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0008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3657600"/>
            <a:ext cx="8458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Are Marching</a:t>
            </a:r>
            <a:endParaRPr lang="en-US" sz="5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Almighty God my Redeemer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hiding place my safe refuge</a:t>
            </a:r>
            <a:endParaRPr lang="en-US" sz="1800" b="1">
              <a:latin typeface="Arial" charset="0"/>
            </a:endParaRPr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No other name like Jesus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No power can stand against you</a:t>
            </a:r>
          </a:p>
        </p:txBody>
      </p:sp>
      <p:sp>
        <p:nvSpPr>
          <p:cNvPr id="841734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feet are planted on this rock</a:t>
            </a:r>
          </a:p>
        </p:txBody>
      </p:sp>
      <p:sp>
        <p:nvSpPr>
          <p:cNvPr id="841735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And I will not be shaken</a:t>
            </a:r>
            <a:endParaRPr lang="en-US" sz="1800" b="1">
              <a:latin typeface="Arial" charset="0"/>
            </a:endParaRPr>
          </a:p>
        </p:txBody>
      </p:sp>
      <p:sp>
        <p:nvSpPr>
          <p:cNvPr id="841736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hope it comes from you alone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41737" name="Rectangle 9"/>
          <p:cNvSpPr>
            <a:spLocks noChangeArrowheads="1"/>
          </p:cNvSpPr>
          <p:nvPr/>
        </p:nvSpPr>
        <p:spPr bwMode="auto">
          <a:xfrm>
            <a:off x="0" y="3657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Lord and my salvation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Your praise is always on my lips</a:t>
            </a:r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Your Word is living in my heart</a:t>
            </a:r>
            <a:endParaRPr lang="en-US" sz="1800" b="1">
              <a:latin typeface="Arial" charset="0"/>
            </a:endParaRPr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And I will praise you with a new song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soul will bless you Lord</a:t>
            </a:r>
          </a:p>
        </p:txBody>
      </p:sp>
      <p:sp>
        <p:nvSpPr>
          <p:cNvPr id="842758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You fill my life with greater joy</a:t>
            </a:r>
          </a:p>
        </p:txBody>
      </p:sp>
      <p:sp>
        <p:nvSpPr>
          <p:cNvPr id="842759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Yes, I delight myself in You</a:t>
            </a:r>
            <a:endParaRPr lang="en-US" sz="1800" b="1">
              <a:latin typeface="Arial" charset="0"/>
            </a:endParaRPr>
          </a:p>
        </p:txBody>
      </p:sp>
      <p:sp>
        <p:nvSpPr>
          <p:cNvPr id="842760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And I will praise you with a new song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0" y="3657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</a:rPr>
              <a:t>My soul will bless you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3581400"/>
            <a:ext cx="9164638" cy="1905000"/>
          </a:xfrm>
          <a:prstGeom prst="rect">
            <a:avLst/>
          </a:prstGeom>
          <a:solidFill>
            <a:srgbClr val="2929A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714500"/>
            <a:ext cx="9164638" cy="18669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25400" y="0"/>
            <a:ext cx="9167813" cy="17145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75" y="6000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I have made You too small in my eyes      O   Lord, forgive me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19" name="Text Box 3"/>
          <p:cNvSpPr txBox="1">
            <a:spLocks noChangeArrowheads="1"/>
          </p:cNvSpPr>
          <p:nvPr/>
        </p:nvSpPr>
        <p:spPr bwMode="auto">
          <a:xfrm>
            <a:off x="92075" y="200025"/>
            <a:ext cx="304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1673220" name="Text Box 4"/>
          <p:cNvSpPr txBox="1">
            <a:spLocks noChangeArrowheads="1"/>
          </p:cNvSpPr>
          <p:nvPr/>
        </p:nvSpPr>
        <p:spPr bwMode="auto">
          <a:xfrm>
            <a:off x="2719388" y="219075"/>
            <a:ext cx="3603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-53975" y="1314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     I have believed in a lie   that You were unable to help me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23" name="Text Box 7"/>
          <p:cNvSpPr txBox="1">
            <a:spLocks noChangeArrowheads="1"/>
          </p:cNvSpPr>
          <p:nvPr/>
        </p:nvSpPr>
        <p:spPr bwMode="auto">
          <a:xfrm>
            <a:off x="1098550" y="219075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26" name="Text Box 10"/>
          <p:cNvSpPr txBox="1">
            <a:spLocks noChangeArrowheads="1"/>
          </p:cNvSpPr>
          <p:nvPr/>
        </p:nvSpPr>
        <p:spPr bwMode="auto">
          <a:xfrm>
            <a:off x="3908425" y="219075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1673227" name="Text Box 11"/>
          <p:cNvSpPr txBox="1">
            <a:spLocks noChangeArrowheads="1"/>
          </p:cNvSpPr>
          <p:nvPr/>
        </p:nvSpPr>
        <p:spPr bwMode="auto">
          <a:xfrm>
            <a:off x="5375275" y="21907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673228" name="Text Box 12"/>
          <p:cNvSpPr txBox="1">
            <a:spLocks noChangeArrowheads="1"/>
          </p:cNvSpPr>
          <p:nvPr/>
        </p:nvSpPr>
        <p:spPr bwMode="auto">
          <a:xfrm>
            <a:off x="4651375" y="219075"/>
            <a:ext cx="685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G/B</a:t>
            </a:r>
          </a:p>
        </p:txBody>
      </p:sp>
      <p:sp>
        <p:nvSpPr>
          <p:cNvPr id="1673231" name="Text Box 15"/>
          <p:cNvSpPr txBox="1">
            <a:spLocks noChangeArrowheads="1"/>
          </p:cNvSpPr>
          <p:nvPr/>
        </p:nvSpPr>
        <p:spPr bwMode="auto">
          <a:xfrm>
            <a:off x="6556375" y="219075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3232" name="Text Box 16"/>
          <p:cNvSpPr txBox="1">
            <a:spLocks noChangeArrowheads="1"/>
          </p:cNvSpPr>
          <p:nvPr/>
        </p:nvSpPr>
        <p:spPr bwMode="auto">
          <a:xfrm>
            <a:off x="6022975" y="20002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673235" name="Text Box 19"/>
          <p:cNvSpPr txBox="1">
            <a:spLocks noChangeArrowheads="1"/>
          </p:cNvSpPr>
          <p:nvPr/>
        </p:nvSpPr>
        <p:spPr bwMode="auto">
          <a:xfrm>
            <a:off x="3175" y="1971675"/>
            <a:ext cx="762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D/F#</a:t>
            </a:r>
          </a:p>
        </p:txBody>
      </p:sp>
      <p:sp>
        <p:nvSpPr>
          <p:cNvPr id="1673236" name="Text Box 20"/>
          <p:cNvSpPr txBox="1">
            <a:spLocks noChangeArrowheads="1"/>
          </p:cNvSpPr>
          <p:nvPr/>
        </p:nvSpPr>
        <p:spPr bwMode="auto">
          <a:xfrm>
            <a:off x="917575" y="197167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1673237" name="Text Box 21"/>
          <p:cNvSpPr txBox="1">
            <a:spLocks noChangeArrowheads="1"/>
          </p:cNvSpPr>
          <p:nvPr/>
        </p:nvSpPr>
        <p:spPr bwMode="auto">
          <a:xfrm>
            <a:off x="2295525" y="1982788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1673238" name="Text Box 22"/>
          <p:cNvSpPr txBox="1">
            <a:spLocks noChangeArrowheads="1"/>
          </p:cNvSpPr>
          <p:nvPr/>
        </p:nvSpPr>
        <p:spPr bwMode="auto">
          <a:xfrm>
            <a:off x="5722938" y="2006600"/>
            <a:ext cx="2825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1673241" name="Text Box 25"/>
          <p:cNvSpPr txBox="1">
            <a:spLocks noChangeArrowheads="1"/>
          </p:cNvSpPr>
          <p:nvPr/>
        </p:nvSpPr>
        <p:spPr bwMode="auto">
          <a:xfrm>
            <a:off x="2974975" y="197167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65" name="Text Box 2"/>
          <p:cNvSpPr txBox="1">
            <a:spLocks noChangeArrowheads="1"/>
          </p:cNvSpPr>
          <p:nvPr/>
        </p:nvSpPr>
        <p:spPr bwMode="auto">
          <a:xfrm>
            <a:off x="-71438" y="2352675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 O Lord I see my wrong Heal my heart and show Yourself strong;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7" name="Text Box 2"/>
          <p:cNvSpPr txBox="1">
            <a:spLocks noChangeArrowheads="1"/>
          </p:cNvSpPr>
          <p:nvPr/>
        </p:nvSpPr>
        <p:spPr bwMode="auto">
          <a:xfrm>
            <a:off x="20638" y="31337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my eyes and with my song  O Lord, be magnified    O Lord, be mag-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3338" y="1000125"/>
            <a:ext cx="838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793875" y="1000125"/>
            <a:ext cx="3540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17575" y="1000125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898775" y="1000125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137025" y="100012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498850" y="1000125"/>
            <a:ext cx="685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G/B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137275" y="1000125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5375275" y="100012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92075" y="2752725"/>
            <a:ext cx="3778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538663" y="2006600"/>
            <a:ext cx="2873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401763" y="197167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242175" y="2006600"/>
            <a:ext cx="3429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343025" y="2752725"/>
            <a:ext cx="533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578100" y="2752725"/>
            <a:ext cx="6429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3325813" y="275272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721225" y="2752725"/>
            <a:ext cx="330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635625" y="2752725"/>
            <a:ext cx="5953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6473825" y="2752725"/>
            <a:ext cx="8175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Am7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02538" y="2741613"/>
            <a:ext cx="7096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328025" y="2733675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709025" y="2722563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-57150" y="4230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I have leaned on the wisdom of men           O   Lord, forgive me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46050" y="3859213"/>
            <a:ext cx="304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773363" y="3878263"/>
            <a:ext cx="358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-1588" y="4973638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  if I have responded to them instead of Your light and Your mercy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152525" y="3878263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3635375" y="3878263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5429250" y="3878263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4705350" y="3878263"/>
            <a:ext cx="685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G/B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6610350" y="3878263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6076950" y="3859213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-25400" y="4659313"/>
            <a:ext cx="838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2065338" y="4659313"/>
            <a:ext cx="3540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09625" y="4659313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2827338" y="4659313"/>
            <a:ext cx="60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4116388" y="4659313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3360738" y="4659313"/>
            <a:ext cx="685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G/B</a:t>
            </a: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7164388" y="4659313"/>
            <a:ext cx="571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5429250" y="4659313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76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85824" y="3657600"/>
            <a:ext cx="764857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Magnified O Lord</a:t>
            </a:r>
            <a:endParaRPr lang="en-US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0858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85824" y="3657600"/>
            <a:ext cx="764857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Magnified O Lord</a:t>
            </a:r>
            <a:endParaRPr lang="en-US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0899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-38100" y="330200"/>
            <a:ext cx="9153525" cy="220186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55"/>
          <p:cNvSpPr>
            <a:spLocks noChangeArrowheads="1"/>
          </p:cNvSpPr>
          <p:nvPr/>
        </p:nvSpPr>
        <p:spPr bwMode="auto">
          <a:xfrm>
            <a:off x="-28575" y="2532063"/>
            <a:ext cx="91440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Text Box 13"/>
          <p:cNvSpPr txBox="1">
            <a:spLocks noChangeArrowheads="1"/>
          </p:cNvSpPr>
          <p:nvPr/>
        </p:nvSpPr>
        <p:spPr bwMode="auto">
          <a:xfrm>
            <a:off x="714375" y="1012825"/>
            <a:ext cx="840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We’ve come to Praise Him      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5284" name="Text Box 2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324475" y="709613"/>
            <a:ext cx="7620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Bb/</a:t>
            </a: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auto">
          <a:xfrm>
            <a:off x="6280150" y="1935163"/>
            <a:ext cx="27193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Run: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-Gb-F-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Eb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-Bb-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endParaRPr lang="en-US" sz="1600" i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Text Box 1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105275" y="715963"/>
            <a:ext cx="6572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r>
              <a:rPr lang="en-US" sz="1600" b="1" u="sng" dirty="0">
                <a:solidFill>
                  <a:srgbClr val="FF0000"/>
                </a:solidFill>
              </a:rPr>
              <a:t>/C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810125" y="709613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05525" y="709613"/>
            <a:ext cx="7620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r>
              <a:rPr lang="en-US" sz="1600" b="1" u="sng" dirty="0">
                <a:solidFill>
                  <a:srgbClr val="FF0000"/>
                </a:solidFill>
              </a:rPr>
              <a:t>/</a:t>
            </a: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704850" y="2225675"/>
            <a:ext cx="841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We’ve come to Praise Him      and  lift   His  Holy    Name      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1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428875" y="1920875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2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895725" y="1925638"/>
            <a:ext cx="738188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Bbm7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 Box 1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562600" y="1935163"/>
            <a:ext cx="481013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971800" y="1925638"/>
            <a:ext cx="457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F7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Text Box 2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676775" y="1924050"/>
            <a:ext cx="762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r>
              <a:rPr lang="en-US" sz="1600" b="1" u="sng" dirty="0">
                <a:solidFill>
                  <a:srgbClr val="FF0000"/>
                </a:solidFill>
              </a:rPr>
              <a:t>/</a:t>
            </a: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1247775" y="715963"/>
            <a:ext cx="2743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Run: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C         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Eb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F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endParaRPr lang="en-US" sz="1600" i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666750" y="1604963"/>
            <a:ext cx="844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We’ve come to Praise Him      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" name="Text Box 2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276850" y="1301750"/>
            <a:ext cx="762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Bb/</a:t>
            </a: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Text Box 1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057650" y="1308100"/>
            <a:ext cx="6572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r>
              <a:rPr lang="en-US" sz="1600" b="1" u="sng" dirty="0">
                <a:solidFill>
                  <a:srgbClr val="FF0000"/>
                </a:solidFill>
              </a:rPr>
              <a:t>/C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762500" y="1301750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57900" y="1301750"/>
            <a:ext cx="762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Ab</a:t>
            </a:r>
            <a:r>
              <a:rPr lang="en-US" sz="1600" b="1" u="sng" dirty="0">
                <a:solidFill>
                  <a:srgbClr val="FF0000"/>
                </a:solidFill>
              </a:rPr>
              <a:t>/</a:t>
            </a: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1200150" y="1308100"/>
            <a:ext cx="2743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Run: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C         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Eb</a:t>
            </a: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F   </a:t>
            </a:r>
            <a:r>
              <a:rPr lang="en-US" sz="1600" b="1" i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Ab</a:t>
            </a:r>
            <a:endParaRPr lang="en-US" sz="1600" i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1685925" y="3241675"/>
            <a:ext cx="742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a  joyful noise….    unto the Lord!         Make a joyful noise…..   unto the lord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462213" y="2944813"/>
            <a:ext cx="6572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Db9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" name="Text Box 1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24025" y="3541713"/>
            <a:ext cx="457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Bb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Text Box 13"/>
          <p:cNvSpPr txBox="1">
            <a:spLocks noChangeArrowheads="1"/>
          </p:cNvSpPr>
          <p:nvPr/>
        </p:nvSpPr>
        <p:spPr bwMode="auto">
          <a:xfrm>
            <a:off x="1638300" y="3833813"/>
            <a:ext cx="747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oughta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praise     the      Lord…..    While you have a chance…..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Text Box 20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160963" y="3541713"/>
            <a:ext cx="487362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Eb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" name="Text Box 17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781300" y="3536950"/>
            <a:ext cx="6572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Cm7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" name="Text Box 17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3481388" y="3530600"/>
            <a:ext cx="652462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 err="1">
                <a:solidFill>
                  <a:srgbClr val="FF0000"/>
                </a:solidFill>
              </a:rPr>
              <a:t>Dbo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238875" y="2954338"/>
            <a:ext cx="65722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Db9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843338" y="2954338"/>
            <a:ext cx="6572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Db9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797800" y="2954338"/>
            <a:ext cx="6572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Db9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" name="Text Box 2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171950" y="3530600"/>
            <a:ext cx="762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Bb/</a:t>
            </a:r>
            <a:r>
              <a:rPr lang="en-US" sz="1600" b="1" u="sng" dirty="0" err="1">
                <a:solidFill>
                  <a:srgbClr val="FF0000"/>
                </a:solidFill>
              </a:rPr>
              <a:t>Db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41148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Be bold, be strong, for the Lord Your God is with You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Be bold, be strong, for the Lord Your God is with You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0" y="301625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am not afraid, I am not dismayed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0" y="393065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I’m walking in faith and victory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0" y="476885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Walking in faith and victory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0" y="560705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For the Lord Your God is with You</a:t>
            </a:r>
            <a:endParaRPr 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609600" y="1524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4419600" y="1524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8077200" y="1524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533400" y="11430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4572000" y="11430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8153400" y="114300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1447800" y="2559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2514600" y="2559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3352800" y="255905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4343400" y="2559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5181600" y="2559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6172200" y="255905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514600" y="34734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4343400" y="35496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6172200" y="354965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5791200" y="4387850"/>
            <a:ext cx="838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2667000" y="43878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4343400" y="43878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3048000" y="5226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9" name="Text Box 27"/>
          <p:cNvSpPr txBox="1">
            <a:spLocks noChangeArrowheads="1"/>
          </p:cNvSpPr>
          <p:nvPr/>
        </p:nvSpPr>
        <p:spPr bwMode="auto">
          <a:xfrm>
            <a:off x="4876800" y="5226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20" name="Text Box 28"/>
          <p:cNvSpPr txBox="1">
            <a:spLocks noChangeArrowheads="1"/>
          </p:cNvSpPr>
          <p:nvPr/>
        </p:nvSpPr>
        <p:spPr bwMode="auto">
          <a:xfrm>
            <a:off x="6858000" y="5226050"/>
            <a:ext cx="68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6"/>
          <p:cNvSpPr>
            <a:spLocks noChangeArrowheads="1"/>
          </p:cNvSpPr>
          <p:nvPr/>
        </p:nvSpPr>
        <p:spPr bwMode="auto">
          <a:xfrm>
            <a:off x="-15875" y="3098800"/>
            <a:ext cx="9144000" cy="12446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-14288" y="6221413"/>
            <a:ext cx="9193213" cy="646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163" y="1608138"/>
            <a:ext cx="9097962" cy="14906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763" y="26988"/>
            <a:ext cx="9144000" cy="15716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Rectangle 2"/>
          <p:cNvSpPr>
            <a:spLocks noChangeArrowheads="1"/>
          </p:cNvSpPr>
          <p:nvPr/>
        </p:nvSpPr>
        <p:spPr bwMode="auto">
          <a:xfrm>
            <a:off x="4763" y="3984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by here good Lord  Come by here   Come by here good Lord   Come by here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20638" y="269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995363" y="269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2824163" y="269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      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3890963" y="269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6518275" y="428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7396163" y="428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8462963" y="333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30163" y="7985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995363" y="7985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2824163" y="7985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      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3894138" y="7794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5308600" y="7889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6126163" y="779463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6" name="Text Box 24"/>
          <p:cNvSpPr txBox="1">
            <a:spLocks noChangeArrowheads="1"/>
          </p:cNvSpPr>
          <p:nvPr/>
        </p:nvSpPr>
        <p:spPr bwMode="auto">
          <a:xfrm>
            <a:off x="8310563" y="7731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7" name="Text Box 25"/>
          <p:cNvSpPr txBox="1">
            <a:spLocks noChangeArrowheads="1"/>
          </p:cNvSpPr>
          <p:nvPr/>
        </p:nvSpPr>
        <p:spPr bwMode="auto">
          <a:xfrm>
            <a:off x="7070725" y="779463"/>
            <a:ext cx="990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Gb/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672218" name="Text Box 26"/>
          <p:cNvSpPr txBox="1">
            <a:spLocks noChangeArrowheads="1"/>
          </p:cNvSpPr>
          <p:nvPr/>
        </p:nvSpPr>
        <p:spPr bwMode="auto">
          <a:xfrm>
            <a:off x="4457700" y="788988"/>
            <a:ext cx="8048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576763" y="428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491163" y="333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Db/F      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-6350" y="11985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by here good Lord  Come by here                O’         Lord          come by here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9525" y="19224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I’ve been praying for such a long time                Praying   for some   peace of  mind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269875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Here I am Lord my heart and my soul                 Praying     for you  to  take    control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525" y="16176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00125" y="1617663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Db/F      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195513" y="16176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235325" y="16081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4886325" y="16081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Bbm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0725" y="1608138"/>
            <a:ext cx="723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918325" y="1617663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Ebm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7900988" y="162560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Gb/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4151313" y="161766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F/A      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9525" y="23225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009650" y="23463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146300" y="23225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3236913" y="2311400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      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114925" y="23209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Ebm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6053138" y="2311400"/>
            <a:ext cx="942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8015288" y="2305050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7051675" y="23082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GbAb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4151313" y="2320925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Ddim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-15875" y="349408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by here good Lord  Come by here   Come by here good Lord   Come by here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588" y="31226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974725" y="31226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805113" y="3122613"/>
            <a:ext cx="531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3870325" y="31226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6613525" y="3138488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Cm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375525" y="313848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/F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8442325" y="312896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11113" y="38941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974725" y="38941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2803525" y="38941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3875088" y="38750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5389563" y="3894138"/>
            <a:ext cx="561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107113" y="387508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/Bb      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8289925" y="38687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7051675" y="3875088"/>
            <a:ext cx="990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/Bb      </a:t>
            </a: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4438650" y="3884613"/>
            <a:ext cx="803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556125" y="313848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5470525" y="312896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-19050" y="42973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Come by here good Lord  Come by here                O’         Lord          come by here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14" name="Rectangle 77"/>
          <p:cNvSpPr>
            <a:spLocks noChangeArrowheads="1"/>
          </p:cNvSpPr>
          <p:nvPr/>
        </p:nvSpPr>
        <p:spPr bwMode="auto">
          <a:xfrm>
            <a:off x="19050" y="4300538"/>
            <a:ext cx="9151938" cy="19335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7570788" y="4706938"/>
            <a:ext cx="939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Ab/Bb      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8575" y="46815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439863" y="47069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597150" y="47069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3227388" y="4706938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4999038" y="4706938"/>
            <a:ext cx="6461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Cm</a:t>
            </a: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5849938" y="4706938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</a:t>
            </a: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6808788" y="4706938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4179888" y="4706938"/>
            <a:ext cx="625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G/B      </a:t>
            </a: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26988" y="51022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Waiting and waiting…..                                        Pray------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26988" y="54721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1438275" y="5497513"/>
            <a:ext cx="76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595563" y="5497513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3224213" y="5497513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/G      </a:t>
            </a:r>
          </a:p>
        </p:txBody>
      </p:sp>
      <p:sp>
        <p:nvSpPr>
          <p:cNvPr id="93" name="Rectangle 2"/>
          <p:cNvSpPr>
            <a:spLocks noChangeArrowheads="1"/>
          </p:cNvSpPr>
          <p:nvPr/>
        </p:nvSpPr>
        <p:spPr bwMode="auto">
          <a:xfrm>
            <a:off x="19050" y="58340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Waiting and Praying…..                                           O’         Lord          come  by here</a:t>
            </a: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5100638" y="5472113"/>
            <a:ext cx="609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Fm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5876925" y="54816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/Bb      </a:t>
            </a: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8180388" y="5481638"/>
            <a:ext cx="533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6961188" y="5481638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/Bb      </a:t>
            </a: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4160838" y="5502275"/>
            <a:ext cx="838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Edim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-22225" y="4343400"/>
            <a:ext cx="685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Bridge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     </a:t>
            </a: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15875" y="6338888"/>
            <a:ext cx="4405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2</a:t>
            </a:r>
            <a:r>
              <a:rPr lang="en-US" sz="16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nd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time around: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Somebody’s praying Lord 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4473575" y="6338888"/>
            <a:ext cx="4608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3</a:t>
            </a:r>
            <a:r>
              <a:rPr lang="en-US" sz="16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rd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time around: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Somebody’s needs you  Lord 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0936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00200" y="3363322"/>
            <a:ext cx="6705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By Here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00200" y="3363322"/>
            <a:ext cx="6705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By Here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0938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00200" y="3363322"/>
            <a:ext cx="6705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By Here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41275" y="4594225"/>
            <a:ext cx="9190038" cy="22415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30163" y="2770188"/>
            <a:ext cx="9178926" cy="18240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25400" y="-76200"/>
            <a:ext cx="9115425" cy="28463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19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Deep within there is a hunger    For a love beyond my own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-41275" y="106680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 my soul there is  this thirsting  For a refreshing from your throne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-11113" y="1690688"/>
            <a:ext cx="914400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 the time of dryness, I whisper out Your name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763" y="240030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Asking You to take this hardness   Shine Your light in this darkness 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0" y="0"/>
            <a:ext cx="38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3352800" y="11113"/>
            <a:ext cx="7556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Bb/F</a:t>
            </a: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4987925" y="11113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04" name="Text Box 12"/>
          <p:cNvSpPr txBox="1">
            <a:spLocks noChangeArrowheads="1"/>
          </p:cNvSpPr>
          <p:nvPr/>
        </p:nvSpPr>
        <p:spPr bwMode="auto">
          <a:xfrm>
            <a:off x="595313" y="74930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2268538" y="758825"/>
            <a:ext cx="6556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1672206" name="Text Box 14"/>
          <p:cNvSpPr txBox="1">
            <a:spLocks noChangeArrowheads="1"/>
          </p:cNvSpPr>
          <p:nvPr/>
        </p:nvSpPr>
        <p:spPr bwMode="auto">
          <a:xfrm>
            <a:off x="4100513" y="750888"/>
            <a:ext cx="595312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</a:p>
        </p:txBody>
      </p:sp>
      <p:sp>
        <p:nvSpPr>
          <p:cNvPr id="1672207" name="Text Box 15"/>
          <p:cNvSpPr txBox="1">
            <a:spLocks noChangeArrowheads="1"/>
          </p:cNvSpPr>
          <p:nvPr/>
        </p:nvSpPr>
        <p:spPr bwMode="auto">
          <a:xfrm>
            <a:off x="6134100" y="78105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Bb/C</a:t>
            </a:r>
          </a:p>
        </p:txBody>
      </p:sp>
      <p:sp>
        <p:nvSpPr>
          <p:cNvPr id="1672208" name="Text Box 16"/>
          <p:cNvSpPr txBox="1">
            <a:spLocks noChangeArrowheads="1"/>
          </p:cNvSpPr>
          <p:nvPr/>
        </p:nvSpPr>
        <p:spPr bwMode="auto">
          <a:xfrm>
            <a:off x="61913" y="1404938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09" name="Text Box 17"/>
          <p:cNvSpPr txBox="1">
            <a:spLocks noChangeArrowheads="1"/>
          </p:cNvSpPr>
          <p:nvPr/>
        </p:nvSpPr>
        <p:spPr bwMode="auto">
          <a:xfrm>
            <a:off x="1371600" y="1409700"/>
            <a:ext cx="6080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1672210" name="Text Box 18"/>
          <p:cNvSpPr txBox="1">
            <a:spLocks noChangeArrowheads="1"/>
          </p:cNvSpPr>
          <p:nvPr/>
        </p:nvSpPr>
        <p:spPr bwMode="auto">
          <a:xfrm>
            <a:off x="2536825" y="1412875"/>
            <a:ext cx="641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72211" name="Text Box 19"/>
          <p:cNvSpPr txBox="1">
            <a:spLocks noChangeArrowheads="1"/>
          </p:cNvSpPr>
          <p:nvPr/>
        </p:nvSpPr>
        <p:spPr bwMode="auto">
          <a:xfrm>
            <a:off x="3876675" y="1379538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1672212" name="Text Box 20"/>
          <p:cNvSpPr txBox="1">
            <a:spLocks noChangeArrowheads="1"/>
          </p:cNvSpPr>
          <p:nvPr/>
        </p:nvSpPr>
        <p:spPr bwMode="auto">
          <a:xfrm>
            <a:off x="39688" y="2046288"/>
            <a:ext cx="554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1672213" name="Text Box 21"/>
          <p:cNvSpPr txBox="1">
            <a:spLocks noChangeArrowheads="1"/>
          </p:cNvSpPr>
          <p:nvPr/>
        </p:nvSpPr>
        <p:spPr bwMode="auto">
          <a:xfrm>
            <a:off x="2503488" y="2066925"/>
            <a:ext cx="62071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1672214" name="Text Box 22"/>
          <p:cNvSpPr txBox="1">
            <a:spLocks noChangeArrowheads="1"/>
          </p:cNvSpPr>
          <p:nvPr/>
        </p:nvSpPr>
        <p:spPr bwMode="auto">
          <a:xfrm>
            <a:off x="4329113" y="2060575"/>
            <a:ext cx="660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</a:p>
        </p:txBody>
      </p:sp>
      <p:sp>
        <p:nvSpPr>
          <p:cNvPr id="1672215" name="Text Box 23"/>
          <p:cNvSpPr txBox="1">
            <a:spLocks noChangeArrowheads="1"/>
          </p:cNvSpPr>
          <p:nvPr/>
        </p:nvSpPr>
        <p:spPr bwMode="auto">
          <a:xfrm>
            <a:off x="5627688" y="2060575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6350" y="3305175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All I want is, all of You,    and none of me             Lord   break  my   heart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-30163" y="3616325"/>
            <a:ext cx="9120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Split the rock,                    water me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Lord break my heart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1588" y="3921125"/>
            <a:ext cx="914400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 really want to be             holy …                           Lord break my heart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763" y="4225925"/>
            <a:ext cx="912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Break the chains               deliver me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Lord break my heart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7463" y="2909888"/>
            <a:ext cx="685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F/C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581275" y="2930525"/>
            <a:ext cx="590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546600" y="3001963"/>
            <a:ext cx="5524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Gm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230813" y="3001963"/>
            <a:ext cx="5524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834063" y="3001963"/>
            <a:ext cx="52387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394450" y="3001963"/>
            <a:ext cx="45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-25400" y="50117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Break my heart…     Let Your living waters flow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-25400" y="5724525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Break my heart….        Lord, make  me    whole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-25400" y="6467475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Break my heart….            Set a fire to   my soul 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-25400" y="4611688"/>
            <a:ext cx="342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2871788" y="4646613"/>
            <a:ext cx="495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3876675" y="4646613"/>
            <a:ext cx="590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-25400" y="5394325"/>
            <a:ext cx="609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Dm</a:t>
            </a: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2844800" y="5394325"/>
            <a:ext cx="517525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883025" y="5394325"/>
            <a:ext cx="584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-19050" y="6124575"/>
            <a:ext cx="4508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2894013" y="6124575"/>
            <a:ext cx="530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Bb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3903663" y="6124575"/>
            <a:ext cx="56356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F/A</a:t>
            </a:r>
          </a:p>
        </p:txBody>
      </p:sp>
    </p:spTree>
    <p:extLst>
      <p:ext uri="{BB962C8B-B14F-4D97-AF65-F5344CB8AC3E}">
        <p14:creationId xmlns:p14="http://schemas.microsoft.com/office/powerpoint/2010/main" val="32471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31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Break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95600" y="1663700"/>
            <a:ext cx="40195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0096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31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Break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-52388" y="5753100"/>
            <a:ext cx="9213851" cy="40163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0" y="-20638"/>
            <a:ext cx="9185275" cy="37941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-11113" y="396875"/>
            <a:ext cx="9172576" cy="1298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91237" name="Text Box 4"/>
          <p:cNvSpPr txBox="1">
            <a:spLocks noChangeArrowheads="1"/>
          </p:cNvSpPr>
          <p:nvPr/>
        </p:nvSpPr>
        <p:spPr bwMode="auto">
          <a:xfrm>
            <a:off x="1549400" y="685800"/>
            <a:ext cx="760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You are good     and Your mercy   endureth     forever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4233863" y="396875"/>
            <a:ext cx="5270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1644650" y="414338"/>
            <a:ext cx="3365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5908675" y="406400"/>
            <a:ext cx="5445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-30163" y="6121400"/>
            <a:ext cx="9190038" cy="733425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1242" name="Text Box 6"/>
          <p:cNvSpPr txBox="1">
            <a:spLocks noChangeArrowheads="1"/>
          </p:cNvSpPr>
          <p:nvPr/>
        </p:nvSpPr>
        <p:spPr bwMode="auto">
          <a:xfrm>
            <a:off x="1200150" y="6454775"/>
            <a:ext cx="623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 are good all the time,  all the time  You  are    good!</a:t>
            </a:r>
          </a:p>
        </p:txBody>
      </p:sp>
      <p:sp>
        <p:nvSpPr>
          <p:cNvPr id="153" name="Text Box 9"/>
          <p:cNvSpPr txBox="1">
            <a:spLocks noChangeArrowheads="1"/>
          </p:cNvSpPr>
          <p:nvPr/>
        </p:nvSpPr>
        <p:spPr bwMode="auto">
          <a:xfrm>
            <a:off x="28575" y="6122988"/>
            <a:ext cx="984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Bridge:</a:t>
            </a:r>
          </a:p>
        </p:txBody>
      </p:sp>
      <p:sp>
        <p:nvSpPr>
          <p:cNvPr id="160" name="Text Box 9"/>
          <p:cNvSpPr txBox="1">
            <a:spLocks noChangeArrowheads="1"/>
          </p:cNvSpPr>
          <p:nvPr/>
        </p:nvSpPr>
        <p:spPr bwMode="auto">
          <a:xfrm>
            <a:off x="6575425" y="398463"/>
            <a:ext cx="5492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-53975" y="2419350"/>
            <a:ext cx="9215438" cy="333375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91246" name="Text Box 4"/>
          <p:cNvSpPr txBox="1">
            <a:spLocks noChangeArrowheads="1"/>
          </p:cNvSpPr>
          <p:nvPr/>
        </p:nvSpPr>
        <p:spPr bwMode="auto">
          <a:xfrm>
            <a:off x="1528763" y="2755900"/>
            <a:ext cx="765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worship  You    Hallelujah  Hallelujah</a:t>
            </a:r>
          </a:p>
        </p:txBody>
      </p:sp>
      <p:sp>
        <p:nvSpPr>
          <p:cNvPr id="178" name="Text Box 9"/>
          <p:cNvSpPr txBox="1">
            <a:spLocks noChangeArrowheads="1"/>
          </p:cNvSpPr>
          <p:nvPr/>
        </p:nvSpPr>
        <p:spPr bwMode="auto">
          <a:xfrm>
            <a:off x="0" y="2460625"/>
            <a:ext cx="10525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Chorus:</a:t>
            </a: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4802188" y="3144838"/>
            <a:ext cx="282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1249" name="Text Box 4"/>
          <p:cNvSpPr txBox="1">
            <a:spLocks noChangeArrowheads="1"/>
          </p:cNvSpPr>
          <p:nvPr/>
        </p:nvSpPr>
        <p:spPr bwMode="auto">
          <a:xfrm>
            <a:off x="1528763" y="3406775"/>
            <a:ext cx="765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 worship  You   for   who   You   are</a:t>
            </a:r>
          </a:p>
        </p:txBody>
      </p:sp>
      <p:sp>
        <p:nvSpPr>
          <p:cNvPr id="186" name="Text Box 9"/>
          <p:cNvSpPr txBox="1">
            <a:spLocks noChangeArrowheads="1"/>
          </p:cNvSpPr>
          <p:nvPr/>
        </p:nvSpPr>
        <p:spPr bwMode="auto">
          <a:xfrm>
            <a:off x="2595563" y="3135313"/>
            <a:ext cx="271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" name="Text Box 9"/>
          <p:cNvSpPr txBox="1">
            <a:spLocks noChangeArrowheads="1"/>
          </p:cNvSpPr>
          <p:nvPr/>
        </p:nvSpPr>
        <p:spPr bwMode="auto">
          <a:xfrm>
            <a:off x="6122988" y="-4763"/>
            <a:ext cx="501650" cy="33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</a:p>
        </p:txBody>
      </p:sp>
      <p:sp>
        <p:nvSpPr>
          <p:cNvPr id="198" name="Text Box 9"/>
          <p:cNvSpPr txBox="1">
            <a:spLocks noChangeArrowheads="1"/>
          </p:cNvSpPr>
          <p:nvPr/>
        </p:nvSpPr>
        <p:spPr bwMode="auto">
          <a:xfrm>
            <a:off x="5746750" y="-9525"/>
            <a:ext cx="3238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201" name="Text Box 9"/>
          <p:cNvSpPr txBox="1">
            <a:spLocks noChangeArrowheads="1"/>
          </p:cNvSpPr>
          <p:nvPr/>
        </p:nvSpPr>
        <p:spPr bwMode="auto">
          <a:xfrm>
            <a:off x="6700838" y="-4763"/>
            <a:ext cx="571500" cy="33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</a:p>
        </p:txBody>
      </p:sp>
      <p:sp>
        <p:nvSpPr>
          <p:cNvPr id="202" name="Text Box 9"/>
          <p:cNvSpPr txBox="1">
            <a:spLocks noChangeArrowheads="1"/>
          </p:cNvSpPr>
          <p:nvPr/>
        </p:nvSpPr>
        <p:spPr bwMode="auto">
          <a:xfrm>
            <a:off x="7337425" y="-15875"/>
            <a:ext cx="5635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4972050" y="-9525"/>
            <a:ext cx="6731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Intro: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0" y="414338"/>
            <a:ext cx="914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Verse: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5181600" y="5770563"/>
            <a:ext cx="2362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 to Verse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7996238" y="-15875"/>
            <a:ext cx="101917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times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-42863" y="1711325"/>
            <a:ext cx="9204326" cy="754063"/>
          </a:xfrm>
          <a:prstGeom prst="rect">
            <a:avLst/>
          </a:prstGeom>
          <a:solidFill>
            <a:srgbClr val="7A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91260" name="Text Box 4"/>
          <p:cNvSpPr txBox="1">
            <a:spLocks noChangeArrowheads="1"/>
          </p:cNvSpPr>
          <p:nvPr/>
        </p:nvSpPr>
        <p:spPr bwMode="auto">
          <a:xfrm>
            <a:off x="1808163" y="2019300"/>
            <a:ext cx="735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People from every nation and tongue   From generation to generation</a:t>
            </a:r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3187700" y="1711325"/>
            <a:ext cx="5270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1860550" y="1719263"/>
            <a:ext cx="3619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5805488" y="1701800"/>
            <a:ext cx="6572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7783513" y="1695450"/>
            <a:ext cx="549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D/A</a:t>
            </a: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-52388" y="1711325"/>
            <a:ext cx="140017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PreChorus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91266" name="Text Box 4"/>
          <p:cNvSpPr txBox="1">
            <a:spLocks noChangeArrowheads="1"/>
          </p:cNvSpPr>
          <p:nvPr/>
        </p:nvSpPr>
        <p:spPr bwMode="auto">
          <a:xfrm>
            <a:off x="1492250" y="4064000"/>
            <a:ext cx="616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worship   You    Hallelujah  Hallelujah</a:t>
            </a:r>
          </a:p>
        </p:txBody>
      </p:sp>
      <p:sp>
        <p:nvSpPr>
          <p:cNvPr id="991267" name="Text Box 4"/>
          <p:cNvSpPr txBox="1">
            <a:spLocks noChangeArrowheads="1"/>
          </p:cNvSpPr>
          <p:nvPr/>
        </p:nvSpPr>
        <p:spPr bwMode="auto">
          <a:xfrm>
            <a:off x="1484313" y="4730750"/>
            <a:ext cx="765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We    worship   You   for   who   You   are</a:t>
            </a:r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3846513" y="5130800"/>
            <a:ext cx="6667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1269" name="Text Box 4"/>
          <p:cNvSpPr txBox="1">
            <a:spLocks noChangeArrowheads="1"/>
          </p:cNvSpPr>
          <p:nvPr/>
        </p:nvSpPr>
        <p:spPr bwMode="auto">
          <a:xfrm>
            <a:off x="1441450" y="5359400"/>
            <a:ext cx="766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You are good!</a:t>
            </a:r>
          </a:p>
        </p:txBody>
      </p:sp>
      <p:sp>
        <p:nvSpPr>
          <p:cNvPr id="128" name="Text Box 9"/>
          <p:cNvSpPr txBox="1">
            <a:spLocks noChangeArrowheads="1"/>
          </p:cNvSpPr>
          <p:nvPr/>
        </p:nvSpPr>
        <p:spPr bwMode="auto">
          <a:xfrm>
            <a:off x="1982788" y="5130800"/>
            <a:ext cx="6873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" name="Text Box 9"/>
          <p:cNvSpPr txBox="1">
            <a:spLocks noChangeArrowheads="1"/>
          </p:cNvSpPr>
          <p:nvPr/>
        </p:nvSpPr>
        <p:spPr bwMode="auto">
          <a:xfrm>
            <a:off x="5583238" y="5118100"/>
            <a:ext cx="4873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" name="Text Box 9"/>
          <p:cNvSpPr txBox="1">
            <a:spLocks noChangeArrowheads="1"/>
          </p:cNvSpPr>
          <p:nvPr/>
        </p:nvSpPr>
        <p:spPr bwMode="auto">
          <a:xfrm>
            <a:off x="4694238" y="5118100"/>
            <a:ext cx="6969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1536700" y="2462213"/>
            <a:ext cx="2762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2489200" y="2465388"/>
            <a:ext cx="2873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3143250" y="2465388"/>
            <a:ext cx="263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3943350" y="2462213"/>
            <a:ext cx="6302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409700" y="3155950"/>
            <a:ext cx="6318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E/G#</a:t>
            </a:r>
          </a:p>
        </p:txBody>
      </p:sp>
      <p:sp>
        <p:nvSpPr>
          <p:cNvPr id="137" name="Text Box 9"/>
          <p:cNvSpPr txBox="1">
            <a:spLocks noChangeArrowheads="1"/>
          </p:cNvSpPr>
          <p:nvPr/>
        </p:nvSpPr>
        <p:spPr bwMode="auto">
          <a:xfrm>
            <a:off x="4100513" y="3136900"/>
            <a:ext cx="43656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</a:p>
        </p:txBody>
      </p:sp>
      <p:sp>
        <p:nvSpPr>
          <p:cNvPr id="139" name="Text Box 9"/>
          <p:cNvSpPr txBox="1">
            <a:spLocks noChangeArrowheads="1"/>
          </p:cNvSpPr>
          <p:nvPr/>
        </p:nvSpPr>
        <p:spPr bwMode="auto">
          <a:xfrm>
            <a:off x="1509713" y="3732213"/>
            <a:ext cx="2778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2462213" y="3736975"/>
            <a:ext cx="2889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3116263" y="3736975"/>
            <a:ext cx="2651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142" name="Text Box 9"/>
          <p:cNvSpPr txBox="1">
            <a:spLocks noChangeArrowheads="1"/>
          </p:cNvSpPr>
          <p:nvPr/>
        </p:nvSpPr>
        <p:spPr bwMode="auto">
          <a:xfrm>
            <a:off x="3917950" y="3732213"/>
            <a:ext cx="6302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" name="Text Box 9"/>
          <p:cNvSpPr txBox="1">
            <a:spLocks noChangeArrowheads="1"/>
          </p:cNvSpPr>
          <p:nvPr/>
        </p:nvSpPr>
        <p:spPr bwMode="auto">
          <a:xfrm>
            <a:off x="5484813" y="4464050"/>
            <a:ext cx="5953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>
            <a:off x="2511425" y="4445000"/>
            <a:ext cx="6048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" name="Text Box 9"/>
          <p:cNvSpPr txBox="1">
            <a:spLocks noChangeArrowheads="1"/>
          </p:cNvSpPr>
          <p:nvPr/>
        </p:nvSpPr>
        <p:spPr bwMode="auto">
          <a:xfrm>
            <a:off x="1497013" y="4464050"/>
            <a:ext cx="6318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E/G#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4749800" y="4443413"/>
            <a:ext cx="6143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Am7</a:t>
            </a:r>
          </a:p>
        </p:txBody>
      </p:sp>
      <p:sp>
        <p:nvSpPr>
          <p:cNvPr id="154" name="Text Box 9"/>
          <p:cNvSpPr txBox="1">
            <a:spLocks noChangeArrowheads="1"/>
          </p:cNvSpPr>
          <p:nvPr/>
        </p:nvSpPr>
        <p:spPr bwMode="auto">
          <a:xfrm>
            <a:off x="2863850" y="5113338"/>
            <a:ext cx="7969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Em7/G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" name="Text Box 9"/>
          <p:cNvSpPr txBox="1">
            <a:spLocks noChangeArrowheads="1"/>
          </p:cNvSpPr>
          <p:nvPr/>
        </p:nvSpPr>
        <p:spPr bwMode="auto">
          <a:xfrm>
            <a:off x="6205538" y="5116513"/>
            <a:ext cx="9255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8124825" y="5103813"/>
            <a:ext cx="4873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7" name="Text Box 9"/>
          <p:cNvSpPr txBox="1">
            <a:spLocks noChangeArrowheads="1"/>
          </p:cNvSpPr>
          <p:nvPr/>
        </p:nvSpPr>
        <p:spPr bwMode="auto">
          <a:xfrm>
            <a:off x="7307263" y="5113338"/>
            <a:ext cx="696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" name="Text Box 9"/>
          <p:cNvSpPr txBox="1">
            <a:spLocks noChangeArrowheads="1"/>
          </p:cNvSpPr>
          <p:nvPr/>
        </p:nvSpPr>
        <p:spPr bwMode="auto">
          <a:xfrm>
            <a:off x="3030538" y="6146800"/>
            <a:ext cx="66516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" name="Text Box 9"/>
          <p:cNvSpPr txBox="1">
            <a:spLocks noChangeArrowheads="1"/>
          </p:cNvSpPr>
          <p:nvPr/>
        </p:nvSpPr>
        <p:spPr bwMode="auto">
          <a:xfrm>
            <a:off x="1166813" y="6146800"/>
            <a:ext cx="68738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>
            <a:off x="4767263" y="6135688"/>
            <a:ext cx="4873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" name="Text Box 9"/>
          <p:cNvSpPr txBox="1">
            <a:spLocks noChangeArrowheads="1"/>
          </p:cNvSpPr>
          <p:nvPr/>
        </p:nvSpPr>
        <p:spPr bwMode="auto">
          <a:xfrm>
            <a:off x="4013200" y="6154738"/>
            <a:ext cx="6365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" name="Text Box 9"/>
          <p:cNvSpPr txBox="1">
            <a:spLocks noChangeArrowheads="1"/>
          </p:cNvSpPr>
          <p:nvPr/>
        </p:nvSpPr>
        <p:spPr bwMode="auto">
          <a:xfrm>
            <a:off x="2046288" y="6130925"/>
            <a:ext cx="7985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Em7/G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5581650" y="6154738"/>
            <a:ext cx="92551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A2/7/C#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" name="Text Box 9"/>
          <p:cNvSpPr txBox="1">
            <a:spLocks noChangeArrowheads="1"/>
          </p:cNvSpPr>
          <p:nvPr/>
        </p:nvSpPr>
        <p:spPr bwMode="auto">
          <a:xfrm>
            <a:off x="7777163" y="6175375"/>
            <a:ext cx="4873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" name="Text Box 9"/>
          <p:cNvSpPr txBox="1">
            <a:spLocks noChangeArrowheads="1"/>
          </p:cNvSpPr>
          <p:nvPr/>
        </p:nvSpPr>
        <p:spPr bwMode="auto">
          <a:xfrm>
            <a:off x="6959600" y="61849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Am/C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1299" name="Text Box 4"/>
          <p:cNvSpPr txBox="1">
            <a:spLocks noChangeArrowheads="1"/>
          </p:cNvSpPr>
          <p:nvPr/>
        </p:nvSpPr>
        <p:spPr bwMode="auto">
          <a:xfrm>
            <a:off x="1550988" y="1331913"/>
            <a:ext cx="7608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Lord You are good     and Your mercy   endureth     forever</a:t>
            </a:r>
          </a:p>
        </p:txBody>
      </p:sp>
      <p:sp>
        <p:nvSpPr>
          <p:cNvPr id="175" name="Text Box 9"/>
          <p:cNvSpPr txBox="1">
            <a:spLocks noChangeArrowheads="1"/>
          </p:cNvSpPr>
          <p:nvPr/>
        </p:nvSpPr>
        <p:spPr bwMode="auto">
          <a:xfrm>
            <a:off x="4235450" y="1042988"/>
            <a:ext cx="5270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" name="Text Box 9"/>
          <p:cNvSpPr txBox="1">
            <a:spLocks noChangeArrowheads="1"/>
          </p:cNvSpPr>
          <p:nvPr/>
        </p:nvSpPr>
        <p:spPr bwMode="auto">
          <a:xfrm>
            <a:off x="1647825" y="1060450"/>
            <a:ext cx="3349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179" name="Text Box 9"/>
          <p:cNvSpPr txBox="1">
            <a:spLocks noChangeArrowheads="1"/>
          </p:cNvSpPr>
          <p:nvPr/>
        </p:nvSpPr>
        <p:spPr bwMode="auto">
          <a:xfrm>
            <a:off x="5910263" y="1054100"/>
            <a:ext cx="5445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" name="Text Box 9"/>
          <p:cNvSpPr txBox="1">
            <a:spLocks noChangeArrowheads="1"/>
          </p:cNvSpPr>
          <p:nvPr/>
        </p:nvSpPr>
        <p:spPr bwMode="auto">
          <a:xfrm>
            <a:off x="6577013" y="1044575"/>
            <a:ext cx="549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0097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90600" y="3365500"/>
            <a:ext cx="7315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Break My Heart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78"/>
          <p:cNvSpPr>
            <a:spLocks noChangeArrowheads="1"/>
          </p:cNvSpPr>
          <p:nvPr/>
        </p:nvSpPr>
        <p:spPr bwMode="auto">
          <a:xfrm>
            <a:off x="0" y="1828800"/>
            <a:ext cx="9144000" cy="34290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1475" name="Rectangle 77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Jehovah is a mighty man of war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3886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Your right hand is glorious in power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2209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rise on the wings of our praise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762000" y="19050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0" y="3200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union our voices we raise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057400" y="3581400"/>
            <a:ext cx="609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3276600" y="3581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3962400" y="3581400"/>
            <a:ext cx="685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828800" y="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743200" y="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19050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685800" y="2819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524000" y="2819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1295400" y="35814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876800" y="35814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Your right hand is glorious in power</a:t>
            </a: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609600" y="44196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057400" y="4419600"/>
            <a:ext cx="609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</a:t>
            </a: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276600" y="44196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3962400" y="4419600"/>
            <a:ext cx="685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1295400" y="44196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4876800" y="44196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Bb/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Fsus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3733800" y="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Jehovah is a mighty man of war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0" y="914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1828800" y="914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2743200" y="914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/Bb</a:t>
            </a:r>
          </a:p>
        </p:txBody>
      </p: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3733800" y="9144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0" y="2438400"/>
            <a:ext cx="9144000" cy="1295400"/>
          </a:xfrm>
          <a:prstGeom prst="rect">
            <a:avLst/>
          </a:prstGeom>
          <a:solidFill>
            <a:srgbClr val="3D3696"/>
          </a:solidFill>
          <a:ln w="25400" cap="rnd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-31750" y="5105400"/>
            <a:ext cx="9144000" cy="1752600"/>
          </a:xfrm>
          <a:prstGeom prst="rect">
            <a:avLst/>
          </a:prstGeom>
          <a:solidFill>
            <a:srgbClr val="00B38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" name="Rectangle 1674241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4243" name="TextBox 1674242"/>
          <p:cNvSpPr txBox="1">
            <a:spLocks noChangeArrowheads="1"/>
          </p:cNvSpPr>
          <p:nvPr/>
        </p:nvSpPr>
        <p:spPr bwMode="auto">
          <a:xfrm>
            <a:off x="0" y="228600"/>
            <a:ext cx="563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You’re the Light ,   You bring me joy    You’re my shelter from the storm  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44" name="TextBox 1674243"/>
          <p:cNvSpPr txBox="1">
            <a:spLocks noChangeArrowheads="1"/>
          </p:cNvSpPr>
          <p:nvPr/>
        </p:nvSpPr>
        <p:spPr bwMode="auto">
          <a:xfrm>
            <a:off x="0" y="838200"/>
            <a:ext cx="586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You’re my Guide    You will provide     All my hope is in Your hands</a:t>
            </a:r>
          </a:p>
        </p:txBody>
      </p:sp>
      <p:sp>
        <p:nvSpPr>
          <p:cNvPr id="2054" name="Rectangle 1674244"/>
          <p:cNvSpPr>
            <a:spLocks noChangeArrowheads="1"/>
          </p:cNvSpPr>
          <p:nvPr/>
        </p:nvSpPr>
        <p:spPr bwMode="auto">
          <a:xfrm>
            <a:off x="0" y="3657600"/>
            <a:ext cx="9144000" cy="1447800"/>
          </a:xfrm>
          <a:prstGeom prst="rect">
            <a:avLst/>
          </a:prstGeom>
          <a:solidFill>
            <a:srgbClr val="007FA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4246" name="TextBox 1674245"/>
          <p:cNvSpPr txBox="1">
            <a:spLocks noChangeArrowheads="1"/>
          </p:cNvSpPr>
          <p:nvPr/>
        </p:nvSpPr>
        <p:spPr bwMode="auto">
          <a:xfrm>
            <a:off x="-28575" y="1447800"/>
            <a:ext cx="581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You’re the Love that won my heart     Nobody, nothing can take Your place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4248" name="TextBox 1674247"/>
          <p:cNvSpPr txBox="1">
            <a:spLocks noChangeArrowheads="1"/>
          </p:cNvSpPr>
          <p:nvPr/>
        </p:nvSpPr>
        <p:spPr bwMode="auto">
          <a:xfrm>
            <a:off x="0" y="21336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I won’t You more than riches and fame        I lift my hands         I praise Your Name</a:t>
            </a:r>
          </a:p>
        </p:txBody>
      </p:sp>
      <p:sp>
        <p:nvSpPr>
          <p:cNvPr id="1674249" name="TextBox 1674248"/>
          <p:cNvSpPr txBox="1">
            <a:spLocks noChangeArrowheads="1"/>
          </p:cNvSpPr>
          <p:nvPr/>
        </p:nvSpPr>
        <p:spPr bwMode="auto">
          <a:xfrm>
            <a:off x="0" y="3429000"/>
            <a:ext cx="502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I’ve been waiting at the river     Now come and touch us all!</a:t>
            </a:r>
          </a:p>
        </p:txBody>
      </p:sp>
      <p:sp>
        <p:nvSpPr>
          <p:cNvPr id="1674250" name="TextBox 1674249"/>
          <p:cNvSpPr txBox="1">
            <a:spLocks noChangeArrowheads="1"/>
          </p:cNvSpPr>
          <p:nvPr/>
        </p:nvSpPr>
        <p:spPr bwMode="auto">
          <a:xfrm>
            <a:off x="-3175" y="2819400"/>
            <a:ext cx="9150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You’re the Living Water       Let Your glory fall          You’re my hearts desire       You here me when I call</a:t>
            </a:r>
          </a:p>
        </p:txBody>
      </p:sp>
      <p:sp>
        <p:nvSpPr>
          <p:cNvPr id="1674252" name="TextBox 1674251"/>
          <p:cNvSpPr txBox="1">
            <a:spLocks noChangeArrowheads="1"/>
          </p:cNvSpPr>
          <p:nvPr/>
        </p:nvSpPr>
        <p:spPr bwMode="auto">
          <a:xfrm>
            <a:off x="838200" y="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74257" name="TextBox 1674256"/>
          <p:cNvSpPr txBox="1">
            <a:spLocks noChangeArrowheads="1"/>
          </p:cNvSpPr>
          <p:nvPr/>
        </p:nvSpPr>
        <p:spPr bwMode="auto">
          <a:xfrm>
            <a:off x="1905000" y="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1674258" name="TextBox 1674257"/>
          <p:cNvSpPr txBox="1">
            <a:spLocks noChangeArrowheads="1"/>
          </p:cNvSpPr>
          <p:nvPr/>
        </p:nvSpPr>
        <p:spPr bwMode="auto">
          <a:xfrm>
            <a:off x="3276600" y="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74260" name="TextBox 1674259"/>
          <p:cNvSpPr txBox="1">
            <a:spLocks noChangeArrowheads="1"/>
          </p:cNvSpPr>
          <p:nvPr/>
        </p:nvSpPr>
        <p:spPr bwMode="auto">
          <a:xfrm>
            <a:off x="4953000" y="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1674278" name="TextBox 1674277"/>
          <p:cNvSpPr txBox="1">
            <a:spLocks noChangeArrowheads="1"/>
          </p:cNvSpPr>
          <p:nvPr/>
        </p:nvSpPr>
        <p:spPr bwMode="auto">
          <a:xfrm>
            <a:off x="-3175" y="2590800"/>
            <a:ext cx="4746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674279" name="TextBox 1674278"/>
          <p:cNvSpPr txBox="1">
            <a:spLocks noChangeArrowheads="1"/>
          </p:cNvSpPr>
          <p:nvPr/>
        </p:nvSpPr>
        <p:spPr bwMode="auto">
          <a:xfrm>
            <a:off x="6096000" y="2514600"/>
            <a:ext cx="5508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74280" name="TextBox 1674279"/>
          <p:cNvSpPr txBox="1">
            <a:spLocks noChangeArrowheads="1"/>
          </p:cNvSpPr>
          <p:nvPr/>
        </p:nvSpPr>
        <p:spPr bwMode="auto">
          <a:xfrm>
            <a:off x="2286000" y="2590800"/>
            <a:ext cx="4746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1674281" name="TextBox 1674280"/>
          <p:cNvSpPr txBox="1">
            <a:spLocks noChangeArrowheads="1"/>
          </p:cNvSpPr>
          <p:nvPr/>
        </p:nvSpPr>
        <p:spPr bwMode="auto">
          <a:xfrm>
            <a:off x="4038600" y="2514600"/>
            <a:ext cx="5508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638" y="40386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Let the rain fall down like you did in the upper room     Holy Spirit come rest on me like       you said you would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638" y="47244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And I’ll do the things I should        Shine Your light on me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-39688" y="5486400"/>
            <a:ext cx="7659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Shine Your Light,  Shine Your Light on me…..       Shine Your Light,  Shine Your Light on me…..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9538" y="5257800"/>
            <a:ext cx="5032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99238" y="6477000"/>
            <a:ext cx="2368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Shine Your Light on me.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9600" y="37338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90600" y="3733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95738" y="5257800"/>
            <a:ext cx="5032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47800" y="3733800"/>
            <a:ext cx="4365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362200" y="37338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657600" y="3733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800600" y="6096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67200" y="31242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362200" y="5257800"/>
            <a:ext cx="5159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096000" y="5257800"/>
            <a:ext cx="6032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43700" y="6172200"/>
            <a:ext cx="5334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620000" y="6172200"/>
            <a:ext cx="4572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90600" y="6096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209800" y="6096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0" y="6096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038600" y="6096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914400" y="12192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286000" y="12192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971800" y="12192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495800" y="12192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6988" y="1828800"/>
            <a:ext cx="3714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905000" y="1828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C/E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429000" y="18288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029200" y="1828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F/G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6988" y="3124200"/>
            <a:ext cx="4730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895600" y="3124200"/>
            <a:ext cx="4746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F2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343400" y="37338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724400" y="3733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G/B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81600" y="3733800"/>
            <a:ext cx="4365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733800"/>
            <a:ext cx="3730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3733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C/F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295400" y="44196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905000" y="44196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114800" y="44958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153400" y="6172200"/>
            <a:ext cx="4460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129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1"/>
          <p:cNvSpPr>
            <a:spLocks noChangeArrowheads="1"/>
          </p:cNvSpPr>
          <p:nvPr/>
        </p:nvSpPr>
        <p:spPr bwMode="auto">
          <a:xfrm>
            <a:off x="-7938" y="-22225"/>
            <a:ext cx="9166226" cy="26511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7619" name="Text Box 2"/>
          <p:cNvSpPr txBox="1">
            <a:spLocks noChangeArrowheads="1"/>
          </p:cNvSpPr>
          <p:nvPr/>
        </p:nvSpPr>
        <p:spPr bwMode="auto">
          <a:xfrm>
            <a:off x="14288" y="2778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These are the days of Elijah      Declaring the Word of the Lord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14288" y="-23813"/>
            <a:ext cx="374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503488" y="-23813"/>
            <a:ext cx="376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007622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And These are the days of Your servant Moses  Righteousness being restored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4757738" y="-222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672205" name="Text Box 13"/>
          <p:cNvSpPr txBox="1">
            <a:spLocks noChangeArrowheads="1"/>
          </p:cNvSpPr>
          <p:nvPr/>
        </p:nvSpPr>
        <p:spPr bwMode="auto">
          <a:xfrm>
            <a:off x="6138863" y="-20638"/>
            <a:ext cx="266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52838" y="-2222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07626" name="Rectangle 34"/>
          <p:cNvSpPr>
            <a:spLocks noChangeArrowheads="1"/>
          </p:cNvSpPr>
          <p:nvPr/>
        </p:nvSpPr>
        <p:spPr bwMode="auto">
          <a:xfrm>
            <a:off x="-9525" y="2608263"/>
            <a:ext cx="9145588" cy="14668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7627" name="Text Box 3"/>
          <p:cNvSpPr txBox="1">
            <a:spLocks noChangeArrowheads="1"/>
          </p:cNvSpPr>
          <p:nvPr/>
        </p:nvSpPr>
        <p:spPr bwMode="auto">
          <a:xfrm>
            <a:off x="20638" y="16287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And though these days of great trials of famine and darkness and sword</a:t>
            </a:r>
          </a:p>
        </p:txBody>
      </p:sp>
      <p:sp>
        <p:nvSpPr>
          <p:cNvPr id="1007628" name="Text Box 5"/>
          <p:cNvSpPr txBox="1">
            <a:spLocks noChangeArrowheads="1"/>
          </p:cNvSpPr>
          <p:nvPr/>
        </p:nvSpPr>
        <p:spPr bwMode="auto">
          <a:xfrm>
            <a:off x="-7938" y="2228850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Still we are the voice in the desert crying    “Prepare ye the way of the Lord”</a:t>
            </a:r>
          </a:p>
        </p:txBody>
      </p:sp>
      <p:sp>
        <p:nvSpPr>
          <p:cNvPr id="1007629" name="Text Box 6"/>
          <p:cNvSpPr txBox="1">
            <a:spLocks noChangeArrowheads="1"/>
          </p:cNvSpPr>
          <p:nvPr/>
        </p:nvSpPr>
        <p:spPr bwMode="auto">
          <a:xfrm>
            <a:off x="-15875" y="36750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So lift your voice it’s the year of Jubilee   And out of Zion’s hill Salvation Comes</a:t>
            </a:r>
          </a:p>
        </p:txBody>
      </p:sp>
      <p:sp>
        <p:nvSpPr>
          <p:cNvPr id="1007630" name="Text Box 7"/>
          <p:cNvSpPr txBox="1">
            <a:spLocks noChangeArrowheads="1"/>
          </p:cNvSpPr>
          <p:nvPr/>
        </p:nvSpPr>
        <p:spPr bwMode="auto">
          <a:xfrm>
            <a:off x="0" y="29813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Behold He comes riding on the clouds.   Shining like the sun at the trumpet call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20700" y="1268413"/>
            <a:ext cx="8334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C#m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-7938" y="2611438"/>
            <a:ext cx="822326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898525" y="2603500"/>
            <a:ext cx="284163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266825" y="2608263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344863" y="2620963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257550" y="12700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175125" y="1270000"/>
            <a:ext cx="3651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838950" y="1301750"/>
            <a:ext cx="273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79450" y="1935163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138488" y="1935163"/>
            <a:ext cx="34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5054600" y="1935163"/>
            <a:ext cx="3698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6057900" y="1938338"/>
            <a:ext cx="292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7281863" y="1938338"/>
            <a:ext cx="319087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0163" y="615950"/>
            <a:ext cx="374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3422650" y="615950"/>
            <a:ext cx="374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6534150" y="61595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7254875" y="615950"/>
            <a:ext cx="266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5505450" y="61595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5840413" y="262255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7761288" y="2611438"/>
            <a:ext cx="311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6350" y="3317875"/>
            <a:ext cx="822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895350" y="3294063"/>
            <a:ext cx="28257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1247775" y="3295650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3319463" y="3295650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6145213" y="3313113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7761288" y="3295650"/>
            <a:ext cx="311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2089" name="Rectangle 1"/>
          <p:cNvSpPr>
            <a:spLocks noChangeArrowheads="1"/>
          </p:cNvSpPr>
          <p:nvPr/>
        </p:nvSpPr>
        <p:spPr bwMode="auto">
          <a:xfrm>
            <a:off x="3175" y="4037013"/>
            <a:ext cx="9131300" cy="28209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07658" name="Text Box 2"/>
          <p:cNvSpPr txBox="1">
            <a:spLocks noChangeArrowheads="1"/>
          </p:cNvSpPr>
          <p:nvPr/>
        </p:nvSpPr>
        <p:spPr bwMode="auto">
          <a:xfrm>
            <a:off x="-9525" y="43465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These are the days of Ezkiel         Dry bones becoming as flesh</a:t>
            </a:r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-9525" y="4044950"/>
            <a:ext cx="374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2479675" y="4044950"/>
            <a:ext cx="376238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007661" name="Text Box 7"/>
          <p:cNvSpPr txBox="1">
            <a:spLocks noChangeArrowheads="1"/>
          </p:cNvSpPr>
          <p:nvPr/>
        </p:nvSpPr>
        <p:spPr bwMode="auto">
          <a:xfrm>
            <a:off x="-9525" y="5054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And These are the days of Your servant David  rebuilding the temple of praise</a:t>
            </a: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4733925" y="4046538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6115050" y="4049713"/>
            <a:ext cx="266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3629025" y="4046538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07665" name="Text Box 3"/>
          <p:cNvSpPr txBox="1">
            <a:spLocks noChangeArrowheads="1"/>
          </p:cNvSpPr>
          <p:nvPr/>
        </p:nvSpPr>
        <p:spPr bwMode="auto">
          <a:xfrm>
            <a:off x="15875" y="5794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And these are the days of the harvest.      The fields are white in the world</a:t>
            </a:r>
          </a:p>
        </p:txBody>
      </p:sp>
      <p:sp>
        <p:nvSpPr>
          <p:cNvPr id="1007666" name="Text Box 5"/>
          <p:cNvSpPr txBox="1">
            <a:spLocks noChangeArrowheads="1"/>
          </p:cNvSpPr>
          <p:nvPr/>
        </p:nvSpPr>
        <p:spPr bwMode="auto">
          <a:xfrm>
            <a:off x="19050" y="64992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And we are Your laborers in Your vineyard…  Declaring the Word of the Lord</a:t>
            </a: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515938" y="5432425"/>
            <a:ext cx="8318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C#m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3268663" y="5440363"/>
            <a:ext cx="6873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F#m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4757738" y="5454650"/>
            <a:ext cx="3651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16" name="Text Box 9"/>
          <p:cNvSpPr txBox="1">
            <a:spLocks noChangeArrowheads="1"/>
          </p:cNvSpPr>
          <p:nvPr/>
        </p:nvSpPr>
        <p:spPr bwMode="auto">
          <a:xfrm>
            <a:off x="7185025" y="5454650"/>
            <a:ext cx="271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17" name="Text Box 9"/>
          <p:cNvSpPr txBox="1">
            <a:spLocks noChangeArrowheads="1"/>
          </p:cNvSpPr>
          <p:nvPr/>
        </p:nvSpPr>
        <p:spPr bwMode="auto">
          <a:xfrm>
            <a:off x="655638" y="6194425"/>
            <a:ext cx="3619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2706688" y="6176963"/>
            <a:ext cx="34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5051425" y="6161088"/>
            <a:ext cx="368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20" name="Text Box 11"/>
          <p:cNvSpPr txBox="1">
            <a:spLocks noChangeArrowheads="1"/>
          </p:cNvSpPr>
          <p:nvPr/>
        </p:nvSpPr>
        <p:spPr bwMode="auto">
          <a:xfrm>
            <a:off x="6375400" y="6151563"/>
            <a:ext cx="292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7600950" y="6149975"/>
            <a:ext cx="319088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25400" y="4741863"/>
            <a:ext cx="3746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3424238" y="4759325"/>
            <a:ext cx="376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24" name="Text Box 10"/>
          <p:cNvSpPr txBox="1">
            <a:spLocks noChangeArrowheads="1"/>
          </p:cNvSpPr>
          <p:nvPr/>
        </p:nvSpPr>
        <p:spPr bwMode="auto">
          <a:xfrm>
            <a:off x="6396038" y="4741863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7456488" y="4760913"/>
            <a:ext cx="266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5008563" y="4760913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1"/>
          <p:cNvSpPr>
            <a:spLocks noChangeArrowheads="1"/>
          </p:cNvSpPr>
          <p:nvPr/>
        </p:nvSpPr>
        <p:spPr bwMode="auto">
          <a:xfrm>
            <a:off x="-19050" y="6350"/>
            <a:ext cx="9163050" cy="35067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8643" name="Text Box 2"/>
          <p:cNvSpPr txBox="1">
            <a:spLocks noChangeArrowheads="1"/>
          </p:cNvSpPr>
          <p:nvPr/>
        </p:nvSpPr>
        <p:spPr bwMode="auto">
          <a:xfrm>
            <a:off x="14288" y="2778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There’s no god like Jehovah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14288" y="-23813"/>
            <a:ext cx="374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672196" name="Text Box 4"/>
          <p:cNvSpPr txBox="1">
            <a:spLocks noChangeArrowheads="1"/>
          </p:cNvSpPr>
          <p:nvPr/>
        </p:nvSpPr>
        <p:spPr bwMode="auto">
          <a:xfrm>
            <a:off x="28575" y="776288"/>
            <a:ext cx="37465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14288" y="27432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4288" y="1831975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1008648" name="Text Box 2"/>
          <p:cNvSpPr txBox="1">
            <a:spLocks noChangeArrowheads="1"/>
          </p:cNvSpPr>
          <p:nvPr/>
        </p:nvSpPr>
        <p:spPr bwMode="auto">
          <a:xfrm>
            <a:off x="-9525" y="11461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There’s no god like Jehovah</a:t>
            </a:r>
          </a:p>
        </p:txBody>
      </p:sp>
      <p:sp>
        <p:nvSpPr>
          <p:cNvPr id="1008649" name="Text Box 2"/>
          <p:cNvSpPr txBox="1">
            <a:spLocks noChangeArrowheads="1"/>
          </p:cNvSpPr>
          <p:nvPr/>
        </p:nvSpPr>
        <p:spPr bwMode="auto">
          <a:xfrm>
            <a:off x="-33338" y="2200275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There’s no god like Jehovah</a:t>
            </a:r>
          </a:p>
        </p:txBody>
      </p:sp>
      <p:sp>
        <p:nvSpPr>
          <p:cNvPr id="1008650" name="Text Box 2"/>
          <p:cNvSpPr txBox="1">
            <a:spLocks noChangeArrowheads="1"/>
          </p:cNvSpPr>
          <p:nvPr/>
        </p:nvSpPr>
        <p:spPr bwMode="auto">
          <a:xfrm>
            <a:off x="-19050" y="31130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There’s no god like Jehovah</a:t>
            </a:r>
          </a:p>
        </p:txBody>
      </p:sp>
      <p:sp>
        <p:nvSpPr>
          <p:cNvPr id="1008651" name="Rectangle 34"/>
          <p:cNvSpPr>
            <a:spLocks noChangeArrowheads="1"/>
          </p:cNvSpPr>
          <p:nvPr/>
        </p:nvSpPr>
        <p:spPr bwMode="auto">
          <a:xfrm>
            <a:off x="-25400" y="3511550"/>
            <a:ext cx="9145588" cy="14668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8652" name="Text Box 6"/>
          <p:cNvSpPr txBox="1">
            <a:spLocks noChangeArrowheads="1"/>
          </p:cNvSpPr>
          <p:nvPr/>
        </p:nvSpPr>
        <p:spPr bwMode="auto">
          <a:xfrm>
            <a:off x="-31750" y="45783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So lift your voice it’s the year of Jubilee   And out of Zion’s hill Salvation Comes</a:t>
            </a:r>
          </a:p>
        </p:txBody>
      </p:sp>
      <p:sp>
        <p:nvSpPr>
          <p:cNvPr id="1008653" name="Text Box 7"/>
          <p:cNvSpPr txBox="1">
            <a:spLocks noChangeArrowheads="1"/>
          </p:cNvSpPr>
          <p:nvPr/>
        </p:nvSpPr>
        <p:spPr bwMode="auto">
          <a:xfrm>
            <a:off x="-15875" y="38846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Behold He comes riding on the clouds.   Shining like the sun at the trumpet call</a:t>
            </a: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-23813" y="3513138"/>
            <a:ext cx="822326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882650" y="3506788"/>
            <a:ext cx="284163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250950" y="3511550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3328988" y="3524250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5824538" y="3525838"/>
            <a:ext cx="304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7745413" y="3513138"/>
            <a:ext cx="311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82" name="Text Box 24"/>
          <p:cNvSpPr txBox="1">
            <a:spLocks noChangeArrowheads="1"/>
          </p:cNvSpPr>
          <p:nvPr/>
        </p:nvSpPr>
        <p:spPr bwMode="auto">
          <a:xfrm>
            <a:off x="-9525" y="4221163"/>
            <a:ext cx="822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Esus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879475" y="4197350"/>
            <a:ext cx="282575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1231900" y="4198938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3303588" y="4198938"/>
            <a:ext cx="266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129338" y="421640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7745413" y="4198938"/>
            <a:ext cx="311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0984</a:t>
            </a:r>
            <a:endParaRPr lang="en-US" sz="9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905000" y="3505200"/>
            <a:ext cx="5867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 of Elijah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0985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905000" y="3505200"/>
            <a:ext cx="5867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 of Elijah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0099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609600" y="3365500"/>
            <a:ext cx="8382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And Touch Us All</a:t>
            </a: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819400" y="1643063"/>
            <a:ext cx="40195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38323</TotalTime>
  <Words>13047</Words>
  <Application>Microsoft Office PowerPoint</Application>
  <PresentationFormat>On-screen Show (4:3)</PresentationFormat>
  <Paragraphs>5224</Paragraphs>
  <Slides>1220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1220</vt:i4>
      </vt:variant>
    </vt:vector>
  </HeadingPairs>
  <TitlesOfParts>
    <vt:vector size="12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Nations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Counsellor</dc:creator>
  <cp:lastModifiedBy>Rodney B. Counsellor</cp:lastModifiedBy>
  <cp:revision>597</cp:revision>
  <dcterms:created xsi:type="dcterms:W3CDTF">2000-04-06T22:37:36Z</dcterms:created>
  <dcterms:modified xsi:type="dcterms:W3CDTF">2011-03-08T22:50:11Z</dcterms:modified>
</cp:coreProperties>
</file>