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1" d="100"/>
          <a:sy n="111" d="100"/>
        </p:scale>
        <p:origin x="-72" y="-4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8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This star drew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the northwest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7646" y="1822758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Over Bethlehem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9595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It took it’s rest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there it did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Both pause and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82275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Right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ov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er the place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622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Where Jesus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Then let us all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276350"/>
            <a:ext cx="91065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one accord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7646" y="1912311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Sing praises to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5292" y="252034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Our Heavenly Lord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That hath made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earth of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nought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182275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with His blood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7646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Mankind hath brought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first Noel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52938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angels did say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2938" y="186445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Was to certain poor shepherds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70584" y="24724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fields as thy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fields where they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Keeping their sheep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182275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On a cold winter’s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71454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That was so deep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6536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Noel… Noel…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   Noel…   Noel….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 The King of Israel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008" y="8572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          Born is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They looked up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6243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saw a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4341" y="1822758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Shining in the east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825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Beyond them 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to the earth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54759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It gave great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4422" y="182275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so it continued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6776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Both day and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by the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8486" y="124185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that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06" y="1788259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Three wise men came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1680" y="23962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country 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6188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seek for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 King was their intent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644" y="182275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to follow that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3501" y="243078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Wherever it went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86957</TotalTime>
  <Words>169</Words>
  <Application>Microsoft Office PowerPoint</Application>
  <PresentationFormat>On-screen Show (16:9)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2012-12-19T20:55:19Z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