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1254" r:id="rId3"/>
    <p:sldId id="1229" r:id="rId4"/>
    <p:sldId id="1255" r:id="rId5"/>
    <p:sldId id="1257" r:id="rId6"/>
    <p:sldId id="1256" r:id="rId7"/>
    <p:sldId id="1258" r:id="rId8"/>
    <p:sldId id="1259" r:id="rId9"/>
    <p:sldId id="1260" r:id="rId10"/>
    <p:sldId id="1261" r:id="rId11"/>
    <p:sldId id="1262" r:id="rId12"/>
    <p:sldId id="1263" r:id="rId13"/>
    <p:sldId id="1264" r:id="rId14"/>
    <p:sldId id="1265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2" d="100"/>
          <a:sy n="82" d="100"/>
        </p:scale>
        <p:origin x="-84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9867E-35A8-4100-9BB3-0C30D9357A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23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99A-6B79-4625-9197-EC6C76BD41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D507D-FE82-4FBC-8963-909CF3FFC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D0C1-AC8E-4939-83CF-D9FA4D6EF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0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3F60-6D89-4A52-B69A-AAD2D6FBA7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1DC7-5410-480F-A80A-62B72FFAF4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7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04D4-91E2-47DE-B434-E9698A815A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685B9-4559-44A8-9220-6E0DE675DC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1DA-77BD-433B-83DE-4B7754801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7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3D55-04C5-47F4-B6C0-60FBB63AE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2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F57A-DC0F-496A-872B-AC38CECD50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8E774CF-DBA7-4D98-8D99-C5DD468C3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This star drew nigh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the northwest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10294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Over Bethlehem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It took it’s rest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there it did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Both pause and stay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21102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Right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ov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er the place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Where Jesus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2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Then let us all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With one accord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10294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Sing praises to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Our Heavenly Lord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That hath made heaven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earth of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charset="0"/>
              </a:rPr>
              <a:t>nought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21102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with His blood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Mankind hath brought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1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first Noel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 angels did say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21102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Was to certain poor shepherds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fields as thy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In fields where they lay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Keeping their sheep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21102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On a cold winter’s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That was so deep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3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115382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Noel… Noel…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208267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   Noel…   Noel….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8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226712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 The King of Israel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008" y="1143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imes New Roman" charset="0"/>
              </a:rPr>
              <a:t>                Born is</a:t>
            </a:r>
            <a:endParaRPr lang="en-US" sz="72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93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They looked up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saw a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10294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Shining in the east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Beyond them 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to the earth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It gave great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21102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so it continued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Both day and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by the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Of that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10294"/>
            <a:ext cx="91087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Three wise men came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From country far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7646" y="8251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To seek for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5292" y="14812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 King was their intent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5292" y="211029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And to follow that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2938" y="27664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Wherever it went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6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87472</TotalTime>
  <Words>169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545</cp:revision>
  <dcterms:created xsi:type="dcterms:W3CDTF">2000-04-04T23:34:29Z</dcterms:created>
  <dcterms:modified xsi:type="dcterms:W3CDTF">2012-12-19T20:55:31Z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