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404" r:id="rId2"/>
    <p:sldId id="405" r:id="rId3"/>
    <p:sldId id="418" r:id="rId4"/>
    <p:sldId id="415" r:id="rId5"/>
    <p:sldId id="416" r:id="rId6"/>
    <p:sldId id="417" r:id="rId7"/>
    <p:sldId id="419" r:id="rId8"/>
    <p:sldId id="413" r:id="rId9"/>
    <p:sldId id="420" r:id="rId10"/>
    <p:sldId id="421" r:id="rId11"/>
    <p:sldId id="422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99"/>
    <a:srgbClr val="335EB3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96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BB4B9C-050A-4A19-9B40-0F252D2366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33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7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75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00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86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81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59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711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96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75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16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08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95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3" Type="http://schemas.openxmlformats.org/officeDocument/2006/relationships/hyperlink" Target="http://www.nationschurch.org/mu_songs/ppt_helper/190" TargetMode="External"/><Relationship Id="rId7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1/" TargetMode="External"/><Relationship Id="rId5" Type="http://schemas.openxmlformats.org/officeDocument/2006/relationships/image" Target="../media/image1.gif"/><Relationship Id="rId4" Type="http://schemas.openxmlformats.org/officeDocument/2006/relationships/hyperlink" Target="http://dev.agodsendtech.com/mu_chords/quickimages/0/Ab/7/" TargetMode="External"/><Relationship Id="rId9" Type="http://schemas.openxmlformats.org/officeDocument/2006/relationships/hyperlink" Target="http://dev.agodsendtech.com/mu_chords/quickimages/0/E/2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Ab/7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Ab/7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Ab/7/" TargetMode="External"/><Relationship Id="rId4" Type="http://schemas.openxmlformats.org/officeDocument/2006/relationships/hyperlink" Target="http://dev.agodsendtech.com/mu_chords/quickimages/0/G/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830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First Noel</a:t>
            </a:r>
            <a:endParaRPr lang="en-US" sz="48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-20782" y="2414641"/>
            <a:ext cx="92421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chemeClr val="bg2">
                    <a:lumMod val="75000"/>
                  </a:schemeClr>
                </a:solidFill>
              </a:rPr>
              <a:t> The first Noel, the angels did say was to certain poor shepherds in fields as thy lay</a:t>
            </a:r>
            <a:endParaRPr lang="en-US" sz="2100" kern="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88818" y="210269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036618" y="211459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046018" y="209417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03418" y="210269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346277" y="210269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816832" y="209251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132618" y="211459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782769" y="202997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07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-20782" y="758949"/>
            <a:ext cx="9164782" cy="2575858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100" kern="0" dirty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20782" y="1208349"/>
            <a:ext cx="92421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And by the light of that same star   Three Wise men came from country far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33145" y="1989682"/>
            <a:ext cx="91647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</a:rPr>
              <a:t> To seek for a King was their intent    And to follow the star wherever it went.</a:t>
            </a:r>
            <a:endParaRPr lang="en-US" sz="2000" kern="0" dirty="0">
              <a:solidFill>
                <a:srgbClr val="FFFFFF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-33145" y="2389792"/>
            <a:ext cx="9164782" cy="945015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C00000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41182" y="2827333"/>
            <a:ext cx="916478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  Noel,    Noel,  Noel,   Noel         Born is the King  of  Israel!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8818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60492" y="93276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78269" y="85078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323819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01561" y="87428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94268" y="8683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840122" y="88027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8818" y="16084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595583" y="16203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442367" y="16313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45625" y="15813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600277" y="16775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52111" y="165466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509526" y="167997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0" y="254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-20782" y="4116618"/>
            <a:ext cx="9164782" cy="2575858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100" kern="0" dirty="0" smtClean="0">
              <a:solidFill>
                <a:srgbClr val="000000"/>
              </a:solidFill>
            </a:endParaRPr>
          </a:p>
        </p:txBody>
      </p:sp>
      <p:sp>
        <p:nvSpPr>
          <p:cNvPr id="117" name="Text Box 3"/>
          <p:cNvSpPr txBox="1">
            <a:spLocks noChangeArrowheads="1"/>
          </p:cNvSpPr>
          <p:nvPr/>
        </p:nvSpPr>
        <p:spPr bwMode="auto">
          <a:xfrm>
            <a:off x="-20782" y="4517756"/>
            <a:ext cx="92421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  This star drew nigh to the northwest   </a:t>
            </a:r>
            <a:r>
              <a:rPr lang="en-US" sz="2100" kern="0" dirty="0" smtClean="0">
                <a:solidFill>
                  <a:srgbClr val="FFFFFF"/>
                </a:solidFill>
              </a:rPr>
              <a:t>Over </a:t>
            </a:r>
            <a:r>
              <a:rPr lang="en-US" sz="2100" kern="0" dirty="0" smtClean="0">
                <a:solidFill>
                  <a:srgbClr val="FFFFFF"/>
                </a:solidFill>
              </a:rPr>
              <a:t>Bethlehem it took it’s rest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118" name="Text Box 5"/>
          <p:cNvSpPr txBox="1">
            <a:spLocks noChangeArrowheads="1"/>
          </p:cNvSpPr>
          <p:nvPr/>
        </p:nvSpPr>
        <p:spPr bwMode="auto">
          <a:xfrm>
            <a:off x="-33145" y="5299089"/>
            <a:ext cx="91647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</a:rPr>
              <a:t>And there it did both pause and stay   Right </a:t>
            </a:r>
            <a:r>
              <a:rPr lang="en-US" sz="2000" kern="0" dirty="0" smtClean="0">
                <a:solidFill>
                  <a:srgbClr val="FFFFFF"/>
                </a:solidFill>
              </a:rPr>
              <a:t>over </a:t>
            </a:r>
            <a:r>
              <a:rPr lang="en-US" sz="2000" kern="0" dirty="0" smtClean="0">
                <a:solidFill>
                  <a:srgbClr val="FFFFFF"/>
                </a:solidFill>
              </a:rPr>
              <a:t>the place where Jesus lay</a:t>
            </a:r>
            <a:endParaRPr lang="en-US" sz="2000" kern="0" dirty="0">
              <a:solidFill>
                <a:srgbClr val="FFFFFF"/>
              </a:solidFill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-33145" y="5699199"/>
            <a:ext cx="9164782" cy="945015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C00000"/>
              </a:solidFill>
            </a:endParaRPr>
          </a:p>
        </p:txBody>
      </p:sp>
      <p:sp>
        <p:nvSpPr>
          <p:cNvPr id="120" name="Text Box 3"/>
          <p:cNvSpPr txBox="1">
            <a:spLocks noChangeArrowheads="1"/>
          </p:cNvSpPr>
          <p:nvPr/>
        </p:nvSpPr>
        <p:spPr bwMode="auto">
          <a:xfrm>
            <a:off x="41182" y="6136740"/>
            <a:ext cx="916478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  Noel,    Noel,  Noel,   Noel         Born is the King  of  Israel!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12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914803" y="42058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98147" y="419042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33452" y="419042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574751" y="42177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458070" y="419402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21136" y="414561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304611" y="42058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8818" y="491786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17866" y="49403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03324" y="492975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90337" y="492975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458070" y="492608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24468" y="492608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4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304611" y="496848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0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0" y="3334807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4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8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48878" y="25189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33871" y="252746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8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579064" y="252746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93892" y="25189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8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730945" y="25125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922818" y="25189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52111" y="24888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43768" y="2498607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075523" y="2473452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91085" y="58096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76078" y="58181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9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21271" y="58181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36099" y="58096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73152" y="580327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65025" y="58096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94318" y="577951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85975" y="578928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217730" y="5764129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13325" y="88622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13325" y="163928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87605" y="417503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33591" y="493325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48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-20782" y="758949"/>
            <a:ext cx="9164782" cy="2575858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100" kern="0" dirty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20782" y="1208349"/>
            <a:ext cx="92421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Then let us all with one accord   Sing praises to our heavenly Lord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33145" y="1989682"/>
            <a:ext cx="91647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</a:rPr>
              <a:t>That hath made Heaven and earth of </a:t>
            </a:r>
            <a:r>
              <a:rPr lang="en-US" sz="2000" kern="0" dirty="0" err="1" smtClean="0">
                <a:solidFill>
                  <a:srgbClr val="FFFFFF"/>
                </a:solidFill>
              </a:rPr>
              <a:t>nought</a:t>
            </a:r>
            <a:r>
              <a:rPr lang="en-US" sz="2000" kern="0" dirty="0" smtClean="0">
                <a:solidFill>
                  <a:srgbClr val="FFFFFF"/>
                </a:solidFill>
              </a:rPr>
              <a:t>    and with his blood mankind hath bought</a:t>
            </a:r>
            <a:endParaRPr lang="en-US" sz="2000" kern="0" dirty="0">
              <a:solidFill>
                <a:srgbClr val="FFFFFF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-33145" y="2389792"/>
            <a:ext cx="9164782" cy="945015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C00000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41182" y="2827333"/>
            <a:ext cx="916478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  Noel,    Noel,  Noel,   Noel         Born is the King  of  Israel!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8818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18285" y="87177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436459" y="86747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927729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04070" y="82223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54837" y="8490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628443" y="83901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8818" y="16084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717219" y="16775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10113" y="164059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033244" y="162627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12630" y="16457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45250" y="16775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132618" y="16203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0" y="254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5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4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91085" y="249296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76078" y="250149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21271" y="250149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36099" y="249296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73152" y="248662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65025" y="249296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94318" y="246287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85975" y="247263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217730" y="244748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29005" y="82223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088525" y="159307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22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679763"/>
            <a:ext cx="9160867" cy="6178237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2872" y="27432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Verse 1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-20782" y="1208349"/>
            <a:ext cx="92421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The first Noel, the angels did say was to certain poor shepherds in fields as thy lay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-33145" y="1989682"/>
            <a:ext cx="91647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</a:rPr>
              <a:t> In fields where they lay keeping their sheep on a cold winter’s night that was so deep</a:t>
            </a:r>
            <a:endParaRPr lang="en-US" sz="2000" kern="0" dirty="0">
              <a:solidFill>
                <a:srgbClr val="FFFFFF"/>
              </a:solidFill>
            </a:endParaRPr>
          </a:p>
        </p:txBody>
      </p:sp>
      <p:sp>
        <p:nvSpPr>
          <p:cNvPr id="3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88818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36618" y="9082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46018" y="8878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03418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46277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816832" y="8862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132618" y="9082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88818" y="16084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95583" y="16203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153425" y="16084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41618" y="16203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84618" y="163058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446818" y="163058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132618" y="16203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82769" y="82368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416839" y="1589572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78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3545" y="1732941"/>
            <a:ext cx="916478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  Noel,    Noel,  Noel,   Noel         Born is the King  of  Israel!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6533" y="139857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71526" y="140710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16719" y="140710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31547" y="139857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68600" y="139223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060473" y="139857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489766" y="136847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81423" y="137824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213178" y="1353089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44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729176"/>
            <a:ext cx="9160867" cy="617823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2872" y="27432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Verse 2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51" name="Text Box 3"/>
          <p:cNvSpPr txBox="1">
            <a:spLocks noChangeArrowheads="1"/>
          </p:cNvSpPr>
          <p:nvPr/>
        </p:nvSpPr>
        <p:spPr bwMode="auto">
          <a:xfrm>
            <a:off x="-33145" y="1295400"/>
            <a:ext cx="9177145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  They looked up and saw a star     shining in the East beyond them far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-45508" y="2076733"/>
            <a:ext cx="91647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</a:rPr>
              <a:t>  And to the earth it gave great light    And so it continued both day and night</a:t>
            </a:r>
            <a:endParaRPr lang="en-US" sz="2000" kern="0" dirty="0">
              <a:solidFill>
                <a:srgbClr val="FFFFFF"/>
              </a:solidFill>
            </a:endParaRPr>
          </a:p>
        </p:txBody>
      </p:sp>
      <p:sp>
        <p:nvSpPr>
          <p:cNvPr id="5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02440" y="98345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41013" y="98345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680959" y="97493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5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91055" y="98345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55932" y="99534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052662" y="101182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92248" y="98345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76455" y="169551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83220" y="170740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90961" y="170740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65943" y="170740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52427" y="171763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23073" y="172746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92248" y="174613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09175" y="89690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72255" y="1727465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8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679763"/>
            <a:ext cx="9160867" cy="6178237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2872" y="27432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Verse 3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-20782" y="1208349"/>
            <a:ext cx="92421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And by the light of that same star   Three Wise men came from country far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-33145" y="1989682"/>
            <a:ext cx="91647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</a:rPr>
              <a:t> To seek for a King was their intent    And to follow the star wherever it went.</a:t>
            </a:r>
            <a:endParaRPr lang="en-US" sz="2000" kern="0" dirty="0">
              <a:solidFill>
                <a:srgbClr val="FFFFFF"/>
              </a:solidFill>
            </a:endParaRPr>
          </a:p>
        </p:txBody>
      </p:sp>
      <p:sp>
        <p:nvSpPr>
          <p:cNvPr id="3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88818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60492" y="93276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378269" y="85078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323819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01561" y="87428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94268" y="8683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840122" y="88027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88818" y="16084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95583" y="16203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42367" y="16313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45625" y="15813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00277" y="16775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52111" y="165466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509526" y="167997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13325" y="88622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13325" y="163928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51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679763"/>
            <a:ext cx="9160867" cy="6178237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2872" y="27432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Verse 4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-20782" y="1150142"/>
            <a:ext cx="92421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  This star drew nigh to the northwest   </a:t>
            </a:r>
            <a:r>
              <a:rPr lang="en-US" sz="2100" kern="0" dirty="0" smtClean="0">
                <a:solidFill>
                  <a:srgbClr val="FFFFFF"/>
                </a:solidFill>
              </a:rPr>
              <a:t>Over </a:t>
            </a:r>
            <a:r>
              <a:rPr lang="en-US" sz="2100" kern="0" dirty="0" smtClean="0">
                <a:solidFill>
                  <a:srgbClr val="FFFFFF"/>
                </a:solidFill>
              </a:rPr>
              <a:t>Bethlehem it took it’s rest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-33145" y="1931475"/>
            <a:ext cx="91647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</a:rPr>
              <a:t>And there it did both pause and stay   Right </a:t>
            </a:r>
            <a:r>
              <a:rPr lang="en-US" sz="2000" kern="0" dirty="0" smtClean="0">
                <a:solidFill>
                  <a:srgbClr val="FFFFFF"/>
                </a:solidFill>
              </a:rPr>
              <a:t>over </a:t>
            </a:r>
            <a:r>
              <a:rPr lang="en-US" sz="2000" kern="0" dirty="0" smtClean="0">
                <a:solidFill>
                  <a:srgbClr val="FFFFFF"/>
                </a:solidFill>
              </a:rPr>
              <a:t>the place where Jesus lay</a:t>
            </a:r>
            <a:endParaRPr lang="en-US" sz="2000" kern="0" dirty="0">
              <a:solidFill>
                <a:srgbClr val="FFFFFF"/>
              </a:solidFill>
            </a:endParaRPr>
          </a:p>
        </p:txBody>
      </p:sp>
      <p:sp>
        <p:nvSpPr>
          <p:cNvPr id="3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14803" y="8382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98147" y="82281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33452" y="82281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74751" y="85009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58070" y="82641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21136" y="77800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304611" y="8382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88818" y="155025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217866" y="157278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303324" y="15621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90337" y="15621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58070" y="155846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724468" y="155846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304611" y="160087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87605" y="807422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33591" y="156564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9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679763"/>
            <a:ext cx="9160867" cy="6178237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2872" y="27432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Verse 5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-20782" y="1208349"/>
            <a:ext cx="92421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Then let us all with one accord   Sing praises to our heavenly Lord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-33145" y="1989682"/>
            <a:ext cx="91647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</a:rPr>
              <a:t>That hath made Heaven and earth of </a:t>
            </a:r>
            <a:r>
              <a:rPr lang="en-US" sz="2000" kern="0" dirty="0" err="1" smtClean="0">
                <a:solidFill>
                  <a:srgbClr val="FFFFFF"/>
                </a:solidFill>
              </a:rPr>
              <a:t>nought</a:t>
            </a:r>
            <a:r>
              <a:rPr lang="en-US" sz="2000" kern="0" dirty="0" smtClean="0">
                <a:solidFill>
                  <a:srgbClr val="FFFFFF"/>
                </a:solidFill>
              </a:rPr>
              <a:t>    and with his blood mankind hath bought</a:t>
            </a:r>
            <a:endParaRPr lang="en-US" sz="2000" kern="0" dirty="0">
              <a:solidFill>
                <a:srgbClr val="FFFFFF"/>
              </a:solidFill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88818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218285" y="87177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36459" y="86747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27729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204070" y="82223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54837" y="8490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628443" y="83901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88818" y="16084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717219" y="16775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10113" y="164059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5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33244" y="162627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12630" y="16457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745250" y="16775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132618" y="16203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29005" y="82223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088525" y="159307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28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53545" y="1732941"/>
            <a:ext cx="916478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  Noel,    Noel,  Noel,   Noel         Born is the King  of  Israel!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6533" y="139857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71526" y="140710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16719" y="140710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31547" y="139857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68600" y="139223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060473" y="139857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489766" y="136847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81423" y="137824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213178" y="1353089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96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-20782" y="758949"/>
            <a:ext cx="9164782" cy="2575858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100" kern="0" dirty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20782" y="1208349"/>
            <a:ext cx="92421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The first Noel, the angels did say was to certain poor shepherds in fields as thy lay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33145" y="1989682"/>
            <a:ext cx="91647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</a:rPr>
              <a:t> In fields where they lay keeping their sheep on a cold winter’s night that was so deep</a:t>
            </a:r>
            <a:endParaRPr lang="en-US" sz="2000" kern="0" dirty="0">
              <a:solidFill>
                <a:srgbClr val="FFFFFF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-33145" y="2389792"/>
            <a:ext cx="9164782" cy="945015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C00000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41182" y="2827333"/>
            <a:ext cx="916478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  Noel,    Noel,  Noel,   Noel         Born is the King  of  Israel!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8818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36618" y="9082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46018" y="8878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103418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346277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16832" y="8862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132618" y="9082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8818" y="16084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595583" y="16203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53425" y="16084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941618" y="16203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084618" y="163058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446818" y="163058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132618" y="16203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0" y="254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-20782" y="4068356"/>
            <a:ext cx="9164782" cy="2575858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100" kern="0" dirty="0" smtClean="0">
              <a:solidFill>
                <a:srgbClr val="000000"/>
              </a:solidFill>
            </a:endParaRPr>
          </a:p>
        </p:txBody>
      </p:sp>
      <p:sp>
        <p:nvSpPr>
          <p:cNvPr id="117" name="Text Box 3"/>
          <p:cNvSpPr txBox="1">
            <a:spLocks noChangeArrowheads="1"/>
          </p:cNvSpPr>
          <p:nvPr/>
        </p:nvSpPr>
        <p:spPr bwMode="auto">
          <a:xfrm>
            <a:off x="-20782" y="4517756"/>
            <a:ext cx="92421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  They looked up and saw a star     shining in the East beyond them far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118" name="Text Box 5"/>
          <p:cNvSpPr txBox="1">
            <a:spLocks noChangeArrowheads="1"/>
          </p:cNvSpPr>
          <p:nvPr/>
        </p:nvSpPr>
        <p:spPr bwMode="auto">
          <a:xfrm>
            <a:off x="-33145" y="5299089"/>
            <a:ext cx="91647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</a:rPr>
              <a:t>  And to the earth it gave great light    And so it continued both day and night</a:t>
            </a:r>
            <a:endParaRPr lang="en-US" sz="2000" kern="0" dirty="0">
              <a:solidFill>
                <a:srgbClr val="FFFFFF"/>
              </a:solidFill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-33145" y="5699199"/>
            <a:ext cx="9164782" cy="945015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C00000"/>
              </a:solidFill>
            </a:endParaRPr>
          </a:p>
        </p:txBody>
      </p:sp>
      <p:sp>
        <p:nvSpPr>
          <p:cNvPr id="120" name="Text Box 3"/>
          <p:cNvSpPr txBox="1">
            <a:spLocks noChangeArrowheads="1"/>
          </p:cNvSpPr>
          <p:nvPr/>
        </p:nvSpPr>
        <p:spPr bwMode="auto">
          <a:xfrm>
            <a:off x="41182" y="6136740"/>
            <a:ext cx="916478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  Noel,    Noel,  Noel,   Noel         Born is the King  of  Israel!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12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914803" y="42058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53376" y="42058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693322" y="419728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103418" y="42058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68295" y="42177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065025" y="423418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304611" y="42058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8818" y="491786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595583" y="492975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03324" y="492975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178306" y="492975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364790" y="493998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435436" y="49498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4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304611" y="496848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91085" y="58096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76078" y="58181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4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21271" y="58181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36099" y="58096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73152" y="580327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65025" y="58096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94318" y="577951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50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0" y="3334807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8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82769" y="82368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416839" y="1589572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21538" y="4119262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84618" y="494982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85975" y="578928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217730" y="5764129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4170" y="249296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59163" y="250149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9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04356" y="250149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19184" y="249296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56237" y="248662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48110" y="249296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77403" y="246287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69060" y="247263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200815" y="244748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11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13102</TotalTime>
  <Words>705</Words>
  <Application>Microsoft Office PowerPoint</Application>
  <PresentationFormat>On-screen Show (4:3)</PresentationFormat>
  <Paragraphs>274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455</cp:revision>
  <dcterms:created xsi:type="dcterms:W3CDTF">2000-04-06T22:37:36Z</dcterms:created>
  <dcterms:modified xsi:type="dcterms:W3CDTF">2012-12-19T20:57:46Z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