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14" r:id="rId2"/>
    <p:sldId id="417" r:id="rId3"/>
    <p:sldId id="41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The first Noel, the angels did say was to certain poor shepherds in fields as </a:t>
            </a:r>
            <a:r>
              <a:rPr lang="en-US" sz="2100" kern="0" dirty="0" smtClean="0">
                <a:solidFill>
                  <a:srgbClr val="FFFFFF"/>
                </a:solidFill>
              </a:rPr>
              <a:t>they </a:t>
            </a:r>
            <a:r>
              <a:rPr lang="en-US" sz="2100" kern="0" dirty="0" smtClean="0">
                <a:solidFill>
                  <a:srgbClr val="FFFFFF"/>
                </a:solidFill>
              </a:rPr>
              <a:t>lay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In fields where they lay keeping their sheep on a cold winter’s night that was so deep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6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46018" y="8878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46277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16832" y="8862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9082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53425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41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846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46818" y="16305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068356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They looked up and saw a star     shining in the East beyond them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 And to the earth it gave great light    And so it continued both day and night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53376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93322" y="419728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03418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8295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5025" y="423418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78306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64790" y="4939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35436" y="49498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82769" y="8236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416839" y="158957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21538" y="411926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4618" y="49498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417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9163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04356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19184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56237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48110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77403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69060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00815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And by the light of that same star   Three Wise men came from country far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 To seek for a King was their intent    And to follow the star wherever it went.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60492" y="9327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78269" y="8507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2381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01561" y="87428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94268" y="8683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840122" y="88027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95583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2367" y="1631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5625" y="1581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00277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2111" y="16546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09526" y="16799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-20782" y="4116618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117" name="Text Box 3"/>
          <p:cNvSpPr txBox="1">
            <a:spLocks noChangeArrowheads="1"/>
          </p:cNvSpPr>
          <p:nvPr/>
        </p:nvSpPr>
        <p:spPr bwMode="auto">
          <a:xfrm>
            <a:off x="-20782" y="4517756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This star drew nigh to the northwest   </a:t>
            </a:r>
            <a:r>
              <a:rPr lang="en-US" sz="2100" kern="0" dirty="0" smtClean="0">
                <a:solidFill>
                  <a:srgbClr val="FFFFFF"/>
                </a:solidFill>
              </a:rPr>
              <a:t>Over </a:t>
            </a:r>
            <a:r>
              <a:rPr lang="en-US" sz="2100" kern="0" dirty="0" smtClean="0">
                <a:solidFill>
                  <a:srgbClr val="FFFFFF"/>
                </a:solidFill>
              </a:rPr>
              <a:t>Bethlehem it took it’s rest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-33145" y="5299089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And there it did both pause and stay   Right </a:t>
            </a:r>
            <a:r>
              <a:rPr lang="en-US" sz="2000" kern="0" dirty="0" smtClean="0">
                <a:solidFill>
                  <a:srgbClr val="FFFFFF"/>
                </a:solidFill>
              </a:rPr>
              <a:t>over </a:t>
            </a:r>
            <a:r>
              <a:rPr lang="en-US" sz="2000" kern="0" dirty="0" smtClean="0">
                <a:solidFill>
                  <a:srgbClr val="FFFFFF"/>
                </a:solidFill>
              </a:rPr>
              <a:t>the place where Jesus lay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-33145" y="5699199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41182" y="6136740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2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14803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98147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452" y="419042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74751" y="4217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1940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21136" y="41456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2058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491786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7866" y="4940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3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03324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90337" y="49297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58070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24468" y="49260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04611" y="49684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3334807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8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4887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33871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8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79064" y="25274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3892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30945" y="25125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22818" y="25189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52111" y="24888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43768" y="249860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075523" y="2473452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581814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58032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580961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5779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5789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5764129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88622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13325" y="163928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7605" y="41750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33591" y="493325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20782" y="758949"/>
            <a:ext cx="9164782" cy="2575858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100" kern="0" dirty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20782" y="1208349"/>
            <a:ext cx="924211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Then let us all with one accord   Sing praises to our heavenly Lord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3145" y="1989682"/>
            <a:ext cx="91647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</a:rPr>
              <a:t>That hath made Heaven and earth of </a:t>
            </a:r>
            <a:r>
              <a:rPr lang="en-US" sz="2000" kern="0" dirty="0" err="1" smtClean="0">
                <a:solidFill>
                  <a:srgbClr val="FFFFFF"/>
                </a:solidFill>
              </a:rPr>
              <a:t>nought</a:t>
            </a:r>
            <a:r>
              <a:rPr lang="en-US" sz="2000" kern="0" dirty="0" smtClean="0">
                <a:solidFill>
                  <a:srgbClr val="FFFFFF"/>
                </a:solidFill>
              </a:rPr>
              <a:t>    and with </a:t>
            </a:r>
            <a:r>
              <a:rPr lang="en-US" sz="2000" kern="0" dirty="0" smtClean="0">
                <a:solidFill>
                  <a:srgbClr val="FFFFFF"/>
                </a:solidFill>
              </a:rPr>
              <a:t>His </a:t>
            </a:r>
            <a:r>
              <a:rPr lang="en-US" sz="2000" kern="0" dirty="0" smtClean="0">
                <a:solidFill>
                  <a:srgbClr val="FFFFFF"/>
                </a:solidFill>
              </a:rPr>
              <a:t>blood mankind hath bought</a:t>
            </a:r>
            <a:endParaRPr lang="en-US" sz="2000" kern="0" dirty="0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-33145" y="2389792"/>
            <a:ext cx="9164782" cy="94501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C00000"/>
              </a:solidFill>
            </a:endParaRP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41182" y="2827333"/>
            <a:ext cx="916478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100" kern="0" dirty="0" smtClean="0">
                <a:solidFill>
                  <a:srgbClr val="FFFFFF"/>
                </a:solidFill>
              </a:rPr>
              <a:t>   Noel,    Noel,  Noel,   Noel         Born is the King  of  Israel!</a:t>
            </a:r>
            <a:endParaRPr lang="en-US" sz="2100" kern="0" dirty="0">
              <a:solidFill>
                <a:srgbClr val="FFFFFF"/>
              </a:solidFill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18285" y="8717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36459" y="8674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27729" y="8964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4070" y="8222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54837" y="8490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28443" y="83901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8818" y="16084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17219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10113" y="164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33244" y="16262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12630" y="16457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45250" y="16775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32618" y="16203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0" y="25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5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108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6078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21271" y="250149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036099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73152" y="24866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65025" y="249296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4318" y="246287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85975" y="24726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17730" y="2447481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05" y="82223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88525" y="159307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8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13975</TotalTime>
  <Words>370</Words>
  <Application>Microsoft Office PowerPoint</Application>
  <PresentationFormat>On-screen Show (4:3)</PresentationFormat>
  <Paragraphs>145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476</cp:revision>
  <dcterms:created xsi:type="dcterms:W3CDTF">2000-04-06T22:37:36Z</dcterms:created>
  <dcterms:modified xsi:type="dcterms:W3CDTF">2012-12-19T21:44:05Z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