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414" r:id="rId2"/>
    <p:sldId id="417" r:id="rId3"/>
    <p:sldId id="41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50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BB4B9C-050A-4A19-9B40-0F252D236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33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75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00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86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1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59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1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6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75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6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0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95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Ab/7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Ab/7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Ab/7/" TargetMode="External"/><Relationship Id="rId4" Type="http://schemas.openxmlformats.org/officeDocument/2006/relationships/hyperlink" Target="http://dev.agodsendtech.com/mu_chords/quickimages/0/G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20782" y="758949"/>
            <a:ext cx="9164782" cy="2575858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100" kern="0" dirty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20782" y="1208349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The first Noel, the angels did say was to certain poor shepherds in fields as </a:t>
            </a:r>
            <a:r>
              <a:rPr lang="en-US" sz="2100" kern="0" dirty="0" smtClean="0">
                <a:solidFill>
                  <a:srgbClr val="FFFFFF"/>
                </a:solidFill>
              </a:rPr>
              <a:t>they </a:t>
            </a:r>
            <a:r>
              <a:rPr lang="en-US" sz="2100" kern="0" dirty="0" smtClean="0">
                <a:solidFill>
                  <a:srgbClr val="FFFFFF"/>
                </a:solidFill>
              </a:rPr>
              <a:t>lay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33145" y="1989682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 In fields where they lay keeping their sheep on a cold winter’s night that was so deep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-33145" y="2389792"/>
            <a:ext cx="9164782" cy="94501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C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41182" y="2827333"/>
            <a:ext cx="916478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Noel,    Noel,  Noel,   Noel         Born is the King  of  Israel!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36618" y="9082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46018" y="8878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03418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346277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816832" y="8862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132618" y="9082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16084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95583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53425" y="16084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41618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084618" y="16305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446818" y="16305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132618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0" y="254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-20782" y="4068356"/>
            <a:ext cx="9164782" cy="2575858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100" kern="0" dirty="0" smtClean="0">
              <a:solidFill>
                <a:srgbClr val="000000"/>
              </a:solidFill>
            </a:endParaRPr>
          </a:p>
        </p:txBody>
      </p:sp>
      <p:sp>
        <p:nvSpPr>
          <p:cNvPr id="117" name="Text Box 3"/>
          <p:cNvSpPr txBox="1">
            <a:spLocks noChangeArrowheads="1"/>
          </p:cNvSpPr>
          <p:nvPr/>
        </p:nvSpPr>
        <p:spPr bwMode="auto">
          <a:xfrm>
            <a:off x="-20782" y="4517756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They looked up and saw a star     shining in the East beyond them far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18" name="Text Box 5"/>
          <p:cNvSpPr txBox="1">
            <a:spLocks noChangeArrowheads="1"/>
          </p:cNvSpPr>
          <p:nvPr/>
        </p:nvSpPr>
        <p:spPr bwMode="auto">
          <a:xfrm>
            <a:off x="-33145" y="5299089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  And to the earth it gave great light    And so it continued both day and night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-33145" y="5699199"/>
            <a:ext cx="9164782" cy="94501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C00000"/>
              </a:solidFill>
            </a:endParaRPr>
          </a:p>
        </p:txBody>
      </p:sp>
      <p:sp>
        <p:nvSpPr>
          <p:cNvPr id="120" name="Text Box 3"/>
          <p:cNvSpPr txBox="1">
            <a:spLocks noChangeArrowheads="1"/>
          </p:cNvSpPr>
          <p:nvPr/>
        </p:nvSpPr>
        <p:spPr bwMode="auto">
          <a:xfrm>
            <a:off x="41182" y="6136740"/>
            <a:ext cx="916478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Noel,    Noel,  Noel,   Noel         Born is the King  of  Israel!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2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914803" y="42058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53376" y="42058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93322" y="419728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03418" y="42058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68295" y="42177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065025" y="423418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04611" y="42058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49178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95583" y="49297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03324" y="49297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178306" y="49297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364790" y="49399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35436" y="49498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04611" y="496848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1085" y="58096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76078" y="58181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21271" y="58181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36099" y="58096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4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73152" y="58032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65025" y="58096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94318" y="577951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50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0" y="3334807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8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82769" y="82368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416839" y="158957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21538" y="411926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84618" y="494982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85975" y="578928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17730" y="5764129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4170" y="24929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59163" y="25014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04356" y="25014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19184" y="24929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56237" y="24866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48110" y="24929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77403" y="246287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69060" y="247263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00815" y="244748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02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20782" y="758949"/>
            <a:ext cx="9164782" cy="2575858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100" kern="0" dirty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20782" y="1208349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And by the light of that same star   Three Wise men came from country far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33145" y="1989682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 To seek for a King was their intent    And to follow the star wherever it went.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-33145" y="2389792"/>
            <a:ext cx="9164782" cy="94501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C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41182" y="2827333"/>
            <a:ext cx="916478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Noel,    Noel,  Noel,   Noel         Born is the King  of  Israel!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60492" y="93276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78269" y="8507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323819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01561" y="87428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94268" y="8683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840122" y="88027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16084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95583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442367" y="16313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45625" y="15813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600277" y="16775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52111" y="165466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509526" y="16799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0" y="254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-20782" y="4116618"/>
            <a:ext cx="9164782" cy="2575858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100" kern="0" dirty="0" smtClean="0">
              <a:solidFill>
                <a:srgbClr val="000000"/>
              </a:solidFill>
            </a:endParaRPr>
          </a:p>
        </p:txBody>
      </p:sp>
      <p:sp>
        <p:nvSpPr>
          <p:cNvPr id="117" name="Text Box 3"/>
          <p:cNvSpPr txBox="1">
            <a:spLocks noChangeArrowheads="1"/>
          </p:cNvSpPr>
          <p:nvPr/>
        </p:nvSpPr>
        <p:spPr bwMode="auto">
          <a:xfrm>
            <a:off x="-20782" y="4517756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This star drew nigh to the northwest   </a:t>
            </a:r>
            <a:r>
              <a:rPr lang="en-US" sz="2100" kern="0" dirty="0" smtClean="0">
                <a:solidFill>
                  <a:srgbClr val="FFFFFF"/>
                </a:solidFill>
              </a:rPr>
              <a:t>Over </a:t>
            </a:r>
            <a:r>
              <a:rPr lang="en-US" sz="2100" kern="0" dirty="0" smtClean="0">
                <a:solidFill>
                  <a:srgbClr val="FFFFFF"/>
                </a:solidFill>
              </a:rPr>
              <a:t>Bethlehem it took it’s rest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18" name="Text Box 5"/>
          <p:cNvSpPr txBox="1">
            <a:spLocks noChangeArrowheads="1"/>
          </p:cNvSpPr>
          <p:nvPr/>
        </p:nvSpPr>
        <p:spPr bwMode="auto">
          <a:xfrm>
            <a:off x="-33145" y="5299089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And there it did both pause and stay   Right </a:t>
            </a:r>
            <a:r>
              <a:rPr lang="en-US" sz="2000" kern="0" dirty="0" smtClean="0">
                <a:solidFill>
                  <a:srgbClr val="FFFFFF"/>
                </a:solidFill>
              </a:rPr>
              <a:t>over </a:t>
            </a:r>
            <a:r>
              <a:rPr lang="en-US" sz="2000" kern="0" dirty="0" smtClean="0">
                <a:solidFill>
                  <a:srgbClr val="FFFFFF"/>
                </a:solidFill>
              </a:rPr>
              <a:t>the place where Jesus lay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-33145" y="5699199"/>
            <a:ext cx="9164782" cy="94501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C00000"/>
              </a:solidFill>
            </a:endParaRPr>
          </a:p>
        </p:txBody>
      </p:sp>
      <p:sp>
        <p:nvSpPr>
          <p:cNvPr id="120" name="Text Box 3"/>
          <p:cNvSpPr txBox="1">
            <a:spLocks noChangeArrowheads="1"/>
          </p:cNvSpPr>
          <p:nvPr/>
        </p:nvSpPr>
        <p:spPr bwMode="auto">
          <a:xfrm>
            <a:off x="41182" y="6136740"/>
            <a:ext cx="916478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Noel,    Noel,  Noel,   Noel         Born is the King  of  Israel!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2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914803" y="42058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98147" y="41904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33452" y="419042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74751" y="42177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458070" y="41940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21136" y="414561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04611" y="42058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491786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17866" y="49403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3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03324" y="49297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90337" y="49297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458070" y="492608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24468" y="492608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4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04611" y="496848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0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0" y="3334807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4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8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48878" y="25189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33871" y="252746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8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579064" y="252746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93892" y="25189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8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730945" y="25125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922818" y="25189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52111" y="24888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43768" y="2498607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075523" y="247345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1085" y="58096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76078" y="58181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21271" y="58181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36099" y="58096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73152" y="58032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65025" y="580961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94318" y="577951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85975" y="578928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17730" y="5764129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13325" y="88622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713325" y="163928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87605" y="417503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33591" y="493325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44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20782" y="758949"/>
            <a:ext cx="9164782" cy="2575858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100" kern="0" dirty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20782" y="1208349"/>
            <a:ext cx="9242118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Then let us all with one accord   Sing praises to our heavenly Lord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33145" y="1989682"/>
            <a:ext cx="91647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FFFFFF"/>
                </a:solidFill>
              </a:rPr>
              <a:t>That hath made Heaven and earth of </a:t>
            </a:r>
            <a:r>
              <a:rPr lang="en-US" sz="2000" kern="0" dirty="0" err="1" smtClean="0">
                <a:solidFill>
                  <a:srgbClr val="FFFFFF"/>
                </a:solidFill>
              </a:rPr>
              <a:t>nought</a:t>
            </a:r>
            <a:r>
              <a:rPr lang="en-US" sz="2000" kern="0" dirty="0" smtClean="0">
                <a:solidFill>
                  <a:srgbClr val="FFFFFF"/>
                </a:solidFill>
              </a:rPr>
              <a:t>    and with </a:t>
            </a:r>
            <a:r>
              <a:rPr lang="en-US" sz="2000" kern="0" dirty="0" smtClean="0">
                <a:solidFill>
                  <a:srgbClr val="FFFFFF"/>
                </a:solidFill>
              </a:rPr>
              <a:t>His </a:t>
            </a:r>
            <a:r>
              <a:rPr lang="en-US" sz="2000" kern="0" dirty="0" smtClean="0">
                <a:solidFill>
                  <a:srgbClr val="FFFFFF"/>
                </a:solidFill>
              </a:rPr>
              <a:t>blood mankind hath bought</a:t>
            </a:r>
            <a:endParaRPr lang="en-US" sz="2000" kern="0" dirty="0">
              <a:solidFill>
                <a:srgbClr val="FFFFFF"/>
              </a:solidFill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-33145" y="2389792"/>
            <a:ext cx="9164782" cy="94501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C00000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41182" y="2827333"/>
            <a:ext cx="9164782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2100" kern="0" dirty="0" smtClean="0">
                <a:solidFill>
                  <a:srgbClr val="FFFFFF"/>
                </a:solidFill>
              </a:rPr>
              <a:t>   Noel,    Noel,  Noel,   Noel         Born is the King  of  Israel!</a:t>
            </a:r>
            <a:endParaRPr lang="en-US" sz="2100" kern="0" dirty="0">
              <a:solidFill>
                <a:srgbClr val="FFFFFF"/>
              </a:solidFill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18285" y="8717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436459" y="86747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927729" y="8964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04070" y="82223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54837" y="8490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628443" y="83901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8818" y="160845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17219" y="16775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10113" y="164059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033244" y="16262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12630" y="164570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745250" y="16775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132618" y="162035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8">
            <a:hlinkClick r:id="rId5"/>
          </p:cNvPr>
          <p:cNvSpPr txBox="1">
            <a:spLocks noChangeArrowheads="1"/>
          </p:cNvSpPr>
          <p:nvPr/>
        </p:nvSpPr>
        <p:spPr bwMode="auto">
          <a:xfrm>
            <a:off x="0" y="254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5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4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1085" y="24929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76078" y="25014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21271" y="250149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036099" y="24929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73152" y="248662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65025" y="24929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94318" y="246287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85975" y="247263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17730" y="2447481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29005" y="82223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088525" y="1593070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88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13975</TotalTime>
  <Words>370</Words>
  <Application>Microsoft Office PowerPoint</Application>
  <PresentationFormat>On-screen Show (4:3)</PresentationFormat>
  <Paragraphs>145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476</cp:revision>
  <dcterms:created xsi:type="dcterms:W3CDTF">2000-04-06T22:37:36Z</dcterms:created>
  <dcterms:modified xsi:type="dcterms:W3CDTF">2012-12-19T21:44:05Z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