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6"/>
  </p:notesMasterIdLst>
  <p:sldIdLst>
    <p:sldId id="1254" r:id="rId3"/>
    <p:sldId id="1267" r:id="rId4"/>
    <p:sldId id="1266" r:id="rId5"/>
    <p:sldId id="1268" r:id="rId6"/>
    <p:sldId id="1287" r:id="rId7"/>
    <p:sldId id="1229" r:id="rId8"/>
    <p:sldId id="1320" r:id="rId9"/>
    <p:sldId id="1274" r:id="rId10"/>
    <p:sldId id="1273" r:id="rId11"/>
    <p:sldId id="1272" r:id="rId12"/>
    <p:sldId id="1271" r:id="rId13"/>
    <p:sldId id="1256" r:id="rId14"/>
    <p:sldId id="1321" r:id="rId15"/>
    <p:sldId id="1278" r:id="rId16"/>
    <p:sldId id="1276" r:id="rId17"/>
    <p:sldId id="1277" r:id="rId18"/>
    <p:sldId id="1257" r:id="rId19"/>
    <p:sldId id="1279" r:id="rId20"/>
    <p:sldId id="1322" r:id="rId21"/>
    <p:sldId id="1285" r:id="rId22"/>
    <p:sldId id="1284" r:id="rId23"/>
    <p:sldId id="1283" r:id="rId24"/>
    <p:sldId id="1282" r:id="rId25"/>
    <p:sldId id="1281" r:id="rId26"/>
    <p:sldId id="1323" r:id="rId27"/>
    <p:sldId id="1290" r:id="rId28"/>
    <p:sldId id="1289" r:id="rId29"/>
    <p:sldId id="1291" r:id="rId30"/>
    <p:sldId id="1324" r:id="rId31"/>
    <p:sldId id="1295" r:id="rId32"/>
    <p:sldId id="1294" r:id="rId33"/>
    <p:sldId id="1293" r:id="rId34"/>
    <p:sldId id="1292" r:id="rId35"/>
    <p:sldId id="1296" r:id="rId36"/>
    <p:sldId id="1325" r:id="rId37"/>
    <p:sldId id="1299" r:id="rId38"/>
    <p:sldId id="1298" r:id="rId39"/>
    <p:sldId id="1297" r:id="rId40"/>
    <p:sldId id="1301" r:id="rId41"/>
    <p:sldId id="1300" r:id="rId42"/>
    <p:sldId id="1326" r:id="rId43"/>
    <p:sldId id="1304" r:id="rId44"/>
    <p:sldId id="1303" r:id="rId45"/>
    <p:sldId id="1302" r:id="rId46"/>
    <p:sldId id="1327" r:id="rId47"/>
    <p:sldId id="1308" r:id="rId48"/>
    <p:sldId id="1307" r:id="rId49"/>
    <p:sldId id="1306" r:id="rId50"/>
    <p:sldId id="1305" r:id="rId51"/>
    <p:sldId id="1263" r:id="rId52"/>
    <p:sldId id="1328" r:id="rId53"/>
    <p:sldId id="1313" r:id="rId54"/>
    <p:sldId id="1312" r:id="rId55"/>
    <p:sldId id="1311" r:id="rId56"/>
    <p:sldId id="1310" r:id="rId57"/>
    <p:sldId id="1264" r:id="rId58"/>
    <p:sldId id="1329" r:id="rId59"/>
    <p:sldId id="1318" r:id="rId60"/>
    <p:sldId id="1317" r:id="rId61"/>
    <p:sldId id="1316" r:id="rId62"/>
    <p:sldId id="1315" r:id="rId63"/>
    <p:sldId id="1319" r:id="rId64"/>
    <p:sldId id="1330" r:id="rId65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10" d="100"/>
          <a:sy n="110" d="100"/>
        </p:scale>
        <p:origin x="-96" y="-4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9867E-35A8-4100-9BB3-0C30D9357A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423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2399A-6B79-4625-9197-EC6C76BD41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07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D507D-FE82-4FBC-8963-909CF3FFC0D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993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6D0C1-AC8E-4939-83CF-D9FA4D6EF0C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306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93F60-6D89-4A52-B69A-AAD2D6FBA7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728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B1DC7-5410-480F-A80A-62B72FFAF4A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79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804D4-91E2-47DE-B434-E9698A815A7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7662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685B9-4559-44A8-9220-6E0DE675DCE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0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461DA-77BD-433B-83DE-4B77548010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4723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B3D55-04C5-47F4-B6C0-60FBB63AEF4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926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FF57A-DC0F-496A-872B-AC38CECD50B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48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A8E774CF-DBA7-4D98-8D99-C5DD468C3D9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65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85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Round yon virgin,  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1278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Mother and child,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1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Round yon virgin,  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Mother and child,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1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Round yon virgin,  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Mother and child,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6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Mother and child,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45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Holy Infant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16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Holy Infant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50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Holy Infant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4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So </a:t>
            </a:r>
            <a:r>
              <a:rPr lang="en-US" sz="4800" b="1" dirty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tender and mild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50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Holy Infant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So </a:t>
            </a: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tender and mild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87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Holy Infant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So </a:t>
            </a: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tender and mild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72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So </a:t>
            </a: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tender and mild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46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79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Sleep in heavenly peace,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1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Sleep in heavenly peace,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84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Sleep in heavenly peace,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Sleep in heavenly peace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84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Sleep in heavenly peace,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Sleep in heavenly peace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84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Sleep in heavenly peace,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Sleep in heavenly peace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84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Sleep in heavenly peace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07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Shepherds quake at the sight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6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Shepherds quake at the sight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6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Shepherds quake at the sight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38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Shepherds quake at the sight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54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71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Glories stream from heaven afar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74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Glories stream from heaven afar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74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Glories stream from heaven afar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Heavenly hosts sing Alleluia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74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Glories stream from heaven afar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Heavenly hosts sing Alleluia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74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Glories stream from heaven afar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Heavenly hosts sing Alleluia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3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Heavenly hosts sing Alleluia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23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Christ the Savior is born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9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Christ the Savior is born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9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Christ the Savior is born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Christ the Savior is born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9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Christ the Savior is born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377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Christ the Savior is born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70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4313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All is calm, all is bright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93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Christ the Savior is born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Christ the Savior is born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70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Christ the Savior is born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75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Son of God love’s pure light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07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Son of God love’s pure light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07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Son of God love’s pure light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07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Son of God love’s pure light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11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0" y="960098"/>
            <a:ext cx="92678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Radiant beams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8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0" y="960098"/>
            <a:ext cx="92678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Radiant beams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8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0" y="960098"/>
            <a:ext cx="92678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Radiant beams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From Thy holy face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8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0" y="960098"/>
            <a:ext cx="92678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Radiant beams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581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From Thy holy face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8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All is calm, all is bright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45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0" y="960098"/>
            <a:ext cx="92678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Radiant beams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From Thy holy face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45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From Thy holy face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0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With the dawn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3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With the dawn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3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With the dawn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Of redeeming grace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3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With the dawn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4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Of redeeming grace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3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With the dawn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205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Of redeeming grace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4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205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Of redeeming grace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4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Jesus Lord at Thy birth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24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Jesus Lord at Thy birth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24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287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All is calm, all is bright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0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Jesus Lord at Thy birth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4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Jesus Lord at Thy birth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24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Jesus Lord at Thy birth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Jesus Lord at Thy birth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24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Jesus Lord at Thy birth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Jesus Lord at Thy birth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42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Jesus Lord at Thy birth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71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2875" y="1581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All is calm, all is bright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06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Round yon virgin,  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77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9600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Round yon virgin,  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1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87476</TotalTime>
  <Words>425</Words>
  <Application>Microsoft Office PowerPoint</Application>
  <PresentationFormat>On-screen Show (16:9)</PresentationFormat>
  <Paragraphs>95</Paragraphs>
  <Slides>63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63</vt:i4>
      </vt:variant>
    </vt:vector>
  </HeadingPairs>
  <TitlesOfParts>
    <vt:vector size="65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546</cp:revision>
  <dcterms:created xsi:type="dcterms:W3CDTF">2000-04-04T23:34:29Z</dcterms:created>
  <dcterms:modified xsi:type="dcterms:W3CDTF">2012-12-19T18:32:02Z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