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215" r:id="rId2"/>
    <p:sldId id="1216" r:id="rId3"/>
    <p:sldId id="1217" r:id="rId4"/>
    <p:sldId id="1218" r:id="rId5"/>
    <p:sldId id="1219" r:id="rId6"/>
    <p:sldId id="1220" r:id="rId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1" d="100"/>
          <a:sy n="71" d="100"/>
        </p:scale>
        <p:origin x="-102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holy night the stars are brightly shining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3132" y="242446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Till He appeared and the soul felt its worth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1039" y="1389656"/>
            <a:ext cx="9089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It is the night of our dear Savior’s birth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33132" y="192374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Long lay the world in sin and error pining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7" y="3505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For yonder breaks a new and glorious morn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7" y="295786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 thrill of hope, the weary world rejoices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58358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Fall on your knees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240" y="12598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hear the angel voices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18549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night divine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8" y="24790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night when Christ was born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94" y="3048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night divine,  Oh night divine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Lead by the light of faith serenely beaming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3132" y="254009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Now come the wise men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1039" y="1389656"/>
            <a:ext cx="9089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Wit glowing hearts by His cradle we stand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33132" y="200669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Over the world a star is sweetly gleaming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21771" y="360419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King of kings lay thus in lowly manger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21771" y="307079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From out of the orient land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1771" y="41148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In all our trial born to be our friend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5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58358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He knows our need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240" y="12598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Our weakness never lasting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18549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Behold your King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8" y="24790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Before Him lowly bend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94" y="3048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Before Him lowly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bend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01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1422" y="616803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Truly He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taught us </a:t>
            </a: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to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love one another</a:t>
            </a:r>
          </a:p>
          <a:p>
            <a:pPr>
              <a:spcBef>
                <a:spcPct val="50000"/>
              </a:spcBef>
            </a:pP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9685" y="173464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Chains shall He break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8761" y="3842752"/>
            <a:ext cx="9089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In grateful chorus raise we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9685" y="120124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His law is love and His gospel is peace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8324" y="27987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in His Name all oppression shall cease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8324" y="22653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For every man is our brother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8324" y="330935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Sweet hymns of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1173" y="4347022"/>
            <a:ext cx="9089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Let all within us praise His Holy Name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55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58358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is the Lord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240" y="12598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Praise His Name forever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18549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His power and glory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8" y="24790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Evermore proclaim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9678" y="30552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His power and glory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5240" y="367937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Evermore proclaim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86966</TotalTime>
  <Words>222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538</cp:revision>
  <dcterms:created xsi:type="dcterms:W3CDTF">2000-04-04T23:34:29Z</dcterms:created>
  <dcterms:modified xsi:type="dcterms:W3CDTF">2012-12-19T14:11:26Z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