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3"/>
  </p:notesMasterIdLst>
  <p:sldIdLst>
    <p:sldId id="1254" r:id="rId3"/>
    <p:sldId id="1259" r:id="rId4"/>
    <p:sldId id="1260" r:id="rId5"/>
    <p:sldId id="1261" r:id="rId6"/>
    <p:sldId id="1262" r:id="rId7"/>
    <p:sldId id="1263" r:id="rId8"/>
    <p:sldId id="1264" r:id="rId9"/>
    <p:sldId id="1265" r:id="rId10"/>
    <p:sldId id="1266" r:id="rId11"/>
    <p:sldId id="1267" r:id="rId12"/>
    <p:sldId id="1268" r:id="rId13"/>
    <p:sldId id="1269" r:id="rId14"/>
    <p:sldId id="1270" r:id="rId15"/>
    <p:sldId id="1271" r:id="rId16"/>
    <p:sldId id="1272" r:id="rId17"/>
    <p:sldId id="1273" r:id="rId18"/>
    <p:sldId id="1274" r:id="rId19"/>
    <p:sldId id="1288" r:id="rId20"/>
    <p:sldId id="1287" r:id="rId21"/>
    <p:sldId id="1289" r:id="rId22"/>
    <p:sldId id="1276" r:id="rId23"/>
    <p:sldId id="1277" r:id="rId24"/>
    <p:sldId id="1278" r:id="rId25"/>
    <p:sldId id="1279" r:id="rId26"/>
    <p:sldId id="1280" r:id="rId27"/>
    <p:sldId id="1281" r:id="rId28"/>
    <p:sldId id="1282" r:id="rId29"/>
    <p:sldId id="1291" r:id="rId30"/>
    <p:sldId id="1290" r:id="rId31"/>
    <p:sldId id="1283" r:id="rId32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1" d="100"/>
          <a:sy n="71" d="100"/>
        </p:scale>
        <p:origin x="-102" y="-10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9867E-35A8-4100-9BB3-0C30D9357A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23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2399A-6B79-4625-9197-EC6C76BD41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7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D507D-FE82-4FBC-8963-909CF3FFC0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9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D0C1-AC8E-4939-83CF-D9FA4D6EF0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0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3F60-6D89-4A52-B69A-AAD2D6FBA7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28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B1DC7-5410-480F-A80A-62B72FFAF4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79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804D4-91E2-47DE-B434-E9698A815A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66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685B9-4559-44A8-9220-6E0DE675DC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61DA-77BD-433B-83DE-4B77548010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72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B3D55-04C5-47F4-B6C0-60FBB63AEF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92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FF57A-DC0F-496A-872B-AC38CECD50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8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8E774CF-DBA7-4D98-8D99-C5DD468C3D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5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8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O’ night divine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809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 O’ night,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248" y="2495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When Christ was born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Lead by the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of faith serenely beaming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2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With glowing hearts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3447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By His cradle we stand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4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Over the world a star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Is sweetly gleaming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Now come the wise men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4199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From out of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4199" y="2343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The orient land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13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The King of Kings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Lay thus in lowly manger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2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In all our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trial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born to be our friend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58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He knows our need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9248" y="176718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Our weakness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660" y="2495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     Never lasting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2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Behold your King</a:t>
            </a:r>
          </a:p>
        </p:txBody>
      </p:sp>
    </p:spTree>
    <p:extLst>
      <p:ext uri="{BB962C8B-B14F-4D97-AF65-F5344CB8AC3E}">
        <p14:creationId xmlns:p14="http://schemas.microsoft.com/office/powerpoint/2010/main" val="23708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Behold your King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3447" y="18152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Before Him lowly bend</a:t>
            </a:r>
          </a:p>
        </p:txBody>
      </p:sp>
    </p:spTree>
    <p:extLst>
      <p:ext uri="{BB962C8B-B14F-4D97-AF65-F5344CB8AC3E}">
        <p14:creationId xmlns:p14="http://schemas.microsoft.com/office/powerpoint/2010/main" val="37071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‘O holy night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6894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The stars are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894" y="2343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Brightly shining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5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3447" y="18152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Before Him lowly bend</a:t>
            </a:r>
          </a:p>
        </p:txBody>
      </p:sp>
    </p:spTree>
    <p:extLst>
      <p:ext uri="{BB962C8B-B14F-4D97-AF65-F5344CB8AC3E}">
        <p14:creationId xmlns:p14="http://schemas.microsoft.com/office/powerpoint/2010/main" val="23708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Truly He taught 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to love one another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1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His law is love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64190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      and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266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His gospel is peace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74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Chains shall He break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9905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For every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man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2128" y="2343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     Is our brother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4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And in His Name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3730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All oppression shall cease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86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Sweet hymns of joy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In grateful chorus raise we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54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Let all within 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Praise His Holy Name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59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Christ is the Lord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4199" y="178173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 O’ Praise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0624" y="2495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His Name forever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7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His power and glory</a:t>
            </a:r>
          </a:p>
        </p:txBody>
      </p:sp>
    </p:spTree>
    <p:extLst>
      <p:ext uri="{BB962C8B-B14F-4D97-AF65-F5344CB8AC3E}">
        <p14:creationId xmlns:p14="http://schemas.microsoft.com/office/powerpoint/2010/main" val="24372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His power and glory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809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Evermore proclaim</a:t>
            </a:r>
          </a:p>
        </p:txBody>
      </p:sp>
    </p:spTree>
    <p:extLst>
      <p:ext uri="{BB962C8B-B14F-4D97-AF65-F5344CB8AC3E}">
        <p14:creationId xmlns:p14="http://schemas.microsoft.com/office/powerpoint/2010/main" val="24372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It is the night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   Of our 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766" y="2343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Savior’s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88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809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Evermore proclaim</a:t>
            </a:r>
          </a:p>
        </p:txBody>
      </p:sp>
    </p:spTree>
    <p:extLst>
      <p:ext uri="{BB962C8B-B14F-4D97-AF65-F5344CB8AC3E}">
        <p14:creationId xmlns:p14="http://schemas.microsoft.com/office/powerpoint/2010/main" val="18418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Long lay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In sin and error pining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4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‘til He appeared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And the soul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54658" y="2343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 Felt its worth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80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A thrill of hope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The weary world rejoices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65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For yonder breaks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733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A new and glorious morn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5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Fall on your knees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9248" y="176718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O’ hear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0624" y="2419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The angel voices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42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912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O’ night divine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 O’ night divine</a:t>
            </a:r>
          </a:p>
        </p:txBody>
      </p:sp>
    </p:spTree>
    <p:extLst>
      <p:ext uri="{BB962C8B-B14F-4D97-AF65-F5344CB8AC3E}">
        <p14:creationId xmlns:p14="http://schemas.microsoft.com/office/powerpoint/2010/main" val="3420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87485</TotalTime>
  <Words>295</Words>
  <Application>Microsoft Office PowerPoint</Application>
  <PresentationFormat>On-screen Show (16:9)</PresentationFormat>
  <Paragraphs>64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548</cp:revision>
  <dcterms:created xsi:type="dcterms:W3CDTF">2000-04-04T23:34:29Z</dcterms:created>
  <dcterms:modified xsi:type="dcterms:W3CDTF">2012-12-19T14:31:11Z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