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04" r:id="rId2"/>
    <p:sldId id="405" r:id="rId3"/>
    <p:sldId id="421" r:id="rId4"/>
    <p:sldId id="422" r:id="rId5"/>
    <p:sldId id="423" r:id="rId6"/>
    <p:sldId id="424" r:id="rId7"/>
    <p:sldId id="426" r:id="rId8"/>
    <p:sldId id="42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335EB3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9/" TargetMode="External"/><Relationship Id="rId3" Type="http://schemas.openxmlformats.org/officeDocument/2006/relationships/hyperlink" Target="http://dev.agodsendtech.com/mu_chords/quickimages/0/B/9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C/9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F/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2/" TargetMode="External"/><Relationship Id="rId9" Type="http://schemas.openxmlformats.org/officeDocument/2006/relationships/hyperlink" Target="http://dev.agodsendtech.com/mu_chords/quickimages/0/F/1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B/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Ab/7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2/" TargetMode="External"/><Relationship Id="rId9" Type="http://schemas.openxmlformats.org/officeDocument/2006/relationships/hyperlink" Target="http://dev.agodsendtech.com/mu_chords/quickimages/0/F/1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B/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Ab/7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2/" TargetMode="External"/><Relationship Id="rId9" Type="http://schemas.openxmlformats.org/officeDocument/2006/relationships/hyperlink" Target="http://dev.agodsendtech.com/mu_chords/quickimages/0/F/1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2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D/2/" TargetMode="External"/><Relationship Id="rId9" Type="http://schemas.openxmlformats.org/officeDocument/2006/relationships/hyperlink" Target="http://dev.agodsendtech.com/mu_chords/quickimages/0/F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Holy Night</a:t>
            </a:r>
            <a:endParaRPr lang="en-US" sz="48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24567" y="255966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chemeClr val="bg1">
                    <a:lumMod val="65000"/>
                  </a:schemeClr>
                </a:solidFill>
              </a:rPr>
              <a:t>  O’ holy night the stars are brightly shining;</a:t>
            </a:r>
            <a:endParaRPr lang="en-US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4196" y="21406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56869" y="215271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214761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0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679763"/>
            <a:ext cx="9160867" cy="617823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2872" y="27432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00"/>
                </a:solidFill>
              </a:rPr>
              <a:t>Verse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36179" y="11926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O’ holy night the stars are brightly shining;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-23271" y="276307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Long lay the world in sin and error pining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-9611" y="196640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It is the night of our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dear Savior’s birth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-23270" y="3567716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Till he appeared and the soul felt its worth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-44052" y="449166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A thrill of hope,  the weary world rejoices,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-21974" y="5282943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For yonder breaks a new and glorious morn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7490" y="322474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4942" y="77360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155437" y="245346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92786" y="322474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21188" y="16543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86330" y="413387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17615" y="78570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437127" y="7925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92786" y="16543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76363" y="16543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4942" y="24280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60417" y="24280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63395" y="242806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43928" y="324717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30424" y="413387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28184" y="492255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80238" y="49612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78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838200"/>
            <a:ext cx="9164782" cy="60198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964" y="14349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Fall on your knees         Oh hear the angel voices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2486" y="229675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Oh  </a:t>
            </a:r>
            <a:r>
              <a:rPr lang="en-US" kern="0" dirty="0" err="1" smtClean="0">
                <a:solidFill>
                  <a:srgbClr val="FFFFFF"/>
                </a:solidFill>
              </a:rPr>
              <a:t>ni</a:t>
            </a:r>
            <a:r>
              <a:rPr lang="en-US" kern="0" dirty="0" smtClean="0">
                <a:solidFill>
                  <a:srgbClr val="FFFFFF"/>
                </a:solidFill>
              </a:rPr>
              <a:t> - </a:t>
            </a:r>
            <a:r>
              <a:rPr lang="en-US" kern="0" dirty="0" err="1" smtClean="0">
                <a:solidFill>
                  <a:srgbClr val="FFFFFF"/>
                </a:solidFill>
              </a:rPr>
              <a:t>ght</a:t>
            </a:r>
            <a:r>
              <a:rPr lang="en-US" kern="0" dirty="0" smtClean="0">
                <a:solidFill>
                  <a:srgbClr val="FFFFFF"/>
                </a:solidFill>
              </a:rPr>
              <a:t>,   divine</a:t>
            </a:r>
            <a:r>
              <a:rPr lang="en-US" kern="0" dirty="0">
                <a:solidFill>
                  <a:srgbClr val="FFFFFF"/>
                </a:solidFill>
              </a:rPr>
              <a:t>, </a:t>
            </a:r>
            <a:r>
              <a:rPr lang="en-US" kern="0" dirty="0" smtClean="0">
                <a:solidFill>
                  <a:srgbClr val="FFFFFF"/>
                </a:solidFill>
              </a:rPr>
              <a:t>    Oh night       </a:t>
            </a:r>
            <a:r>
              <a:rPr lang="en-US" kern="0" dirty="0">
                <a:solidFill>
                  <a:srgbClr val="FFFFFF"/>
                </a:solidFill>
              </a:rPr>
              <a:t>when Christ </a:t>
            </a:r>
            <a:r>
              <a:rPr lang="en-US" kern="0" dirty="0" smtClean="0">
                <a:solidFill>
                  <a:srgbClr val="FFFFFF"/>
                </a:solidFill>
              </a:rPr>
              <a:t>was born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9252" y="319848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Oh night,       divine……   Oh night,  divine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12903" y="28226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21315" y="10847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1868" y="109314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4196" y="28025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28257" y="18966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26315" y="10847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44196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05273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24902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28051" y="18966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34200" y="19162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92597" y="280259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15466" y="28025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51305" y="280259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1915" y="282966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242254" y="28181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0401" y="99803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403093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9429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742828"/>
            <a:ext cx="9164782" cy="611517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2907" y="1411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Led b the light of  faith serenely beaming,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3457" y="29820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Over the world a star is sweetly gleaming,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7117" y="218540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With glowing hearts by His cradle we stand.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13458" y="3786719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Now come the wise men from out of the Orient land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7324" y="4710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The King of Kings lay thus in lowly manger;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4754" y="550194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In all our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trial  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born to be our friend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92165" y="34437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99260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08104" y="267247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86201" y="344374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57926" y="18870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435287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60863" y="10047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54796" y="1011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7400" y="184047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49958" y="18870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2647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18656" y="26563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12589" y="26724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72200" y="340030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01380" y="43528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514155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72936" y="5172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8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838200"/>
            <a:ext cx="9164782" cy="60198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964" y="14349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He knows our need, our weakness never lasting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2486" y="229675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Behold your King:      Before    Him lowly  bend!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9252" y="319848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>
                <a:solidFill>
                  <a:srgbClr val="FFFFFF"/>
                </a:solidFill>
              </a:rPr>
              <a:t> </a:t>
            </a:r>
            <a:r>
              <a:rPr lang="en-US" kern="0" dirty="0" smtClean="0">
                <a:solidFill>
                  <a:srgbClr val="FFFFFF"/>
                </a:solidFill>
              </a:rPr>
              <a:t>    Behold </a:t>
            </a:r>
            <a:r>
              <a:rPr lang="en-US" kern="0" dirty="0">
                <a:solidFill>
                  <a:srgbClr val="FFFFFF"/>
                </a:solidFill>
              </a:rPr>
              <a:t>your King:      Before </a:t>
            </a:r>
            <a:r>
              <a:rPr lang="en-US" kern="0" dirty="0" smtClean="0">
                <a:solidFill>
                  <a:srgbClr val="FFFFFF"/>
                </a:solidFill>
              </a:rPr>
              <a:t>   Him lowly  </a:t>
            </a:r>
            <a:r>
              <a:rPr lang="en-US" kern="0" dirty="0">
                <a:solidFill>
                  <a:srgbClr val="FFFFFF"/>
                </a:solidFill>
              </a:rPr>
              <a:t>bend!</a:t>
            </a: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59307" y="2839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21315" y="10847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1868" y="109314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4196" y="28025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28257" y="18966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26315" y="10847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44196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283346" y="19162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24902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38720" y="191632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55905" y="192440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92597" y="280259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15466" y="28025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51305" y="280259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09316" y="282921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2109" y="28189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0401" y="99803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42893" y="19162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77840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742829"/>
            <a:ext cx="9164782" cy="611517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2907" y="1411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Truly He taught us to love one another;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3457" y="29820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Chains shall He break for every </a:t>
            </a:r>
            <a:r>
              <a:rPr lang="en-US" kern="0" dirty="0" smtClean="0">
                <a:solidFill>
                  <a:srgbClr val="FFFFFF"/>
                </a:solidFill>
              </a:rPr>
              <a:t>man is </a:t>
            </a:r>
            <a:r>
              <a:rPr lang="en-US" kern="0" dirty="0" smtClean="0">
                <a:solidFill>
                  <a:srgbClr val="FFFFFF"/>
                </a:solidFill>
              </a:rPr>
              <a:t>our brother;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7117" y="218540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His law is love and His gospel is peace.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13458" y="3786719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And in His name all oppression shall cease.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7324" y="4710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Sweet hymns of joy in grateful chorus raise we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4754" y="550194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Let all within us praise His Holy Name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45471" y="34437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99260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67400" y="265866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885" y="344374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59173" y="1873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435287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76449" y="1011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12202" y="1011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773" y="182129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07087" y="18626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2647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44557" y="2647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243885" y="267710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33332" y="344374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01380" y="43528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514155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8400" y="5172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0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838200"/>
            <a:ext cx="9164782" cy="60198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545" y="132161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Christ is the Lord!       O praise His Name forever,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47905" y="218339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His Power and glory     evermore proclaim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64671" y="308512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>
                <a:solidFill>
                  <a:srgbClr val="FFFFFF"/>
                </a:solidFill>
              </a:rPr>
              <a:t> </a:t>
            </a:r>
            <a:r>
              <a:rPr lang="en-US" kern="0" dirty="0" smtClean="0">
                <a:solidFill>
                  <a:srgbClr val="FFFFFF"/>
                </a:solidFill>
              </a:rPr>
              <a:t>        His Po-</a:t>
            </a:r>
            <a:r>
              <a:rPr lang="en-US" kern="0" dirty="0" err="1" smtClean="0">
                <a:solidFill>
                  <a:srgbClr val="FFFFFF"/>
                </a:solidFill>
              </a:rPr>
              <a:t>wer</a:t>
            </a:r>
            <a:r>
              <a:rPr lang="en-US" kern="0" dirty="0" smtClean="0">
                <a:solidFill>
                  <a:srgbClr val="FFFFFF"/>
                </a:solidFill>
              </a:rPr>
              <a:t>  and </a:t>
            </a:r>
            <a:r>
              <a:rPr lang="en-US" kern="0" dirty="0" err="1" smtClean="0">
                <a:solidFill>
                  <a:srgbClr val="FFFFFF"/>
                </a:solidFill>
              </a:rPr>
              <a:t>glo-ry</a:t>
            </a:r>
            <a:r>
              <a:rPr lang="en-US" kern="0" dirty="0" smtClean="0">
                <a:solidFill>
                  <a:srgbClr val="FFFFFF"/>
                </a:solidFill>
              </a:rPr>
              <a:t>     </a:t>
            </a:r>
            <a:r>
              <a:rPr lang="en-US" kern="0" dirty="0">
                <a:solidFill>
                  <a:srgbClr val="FFFFFF"/>
                </a:solidFill>
              </a:rPr>
              <a:t>evermore proclaim</a:t>
            </a: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7484" y="2737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01482" y="97135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56449" y="97977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92485" y="27055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76899" y="181103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74692" y="97977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92838" y="18110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489781" y="18387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18694" y="18400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15751" y="183071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222381" y="18400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78973" y="270559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74195" y="2737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7531" y="273790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57605" y="272636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36690" y="27055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4982" y="88466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855737" y="18400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63942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-35351" y="838200"/>
            <a:ext cx="9164782" cy="60198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7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3975" y="165614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Fall on your knees         Oh hear the angel voices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4525" y="251792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Oh  </a:t>
            </a:r>
            <a:r>
              <a:rPr lang="en-US" kern="0" dirty="0" err="1" smtClean="0">
                <a:solidFill>
                  <a:srgbClr val="FFFFFF"/>
                </a:solidFill>
              </a:rPr>
              <a:t>ni</a:t>
            </a:r>
            <a:r>
              <a:rPr lang="en-US" kern="0" dirty="0" smtClean="0">
                <a:solidFill>
                  <a:srgbClr val="FFFFFF"/>
                </a:solidFill>
              </a:rPr>
              <a:t> - </a:t>
            </a:r>
            <a:r>
              <a:rPr lang="en-US" kern="0" dirty="0" err="1" smtClean="0">
                <a:solidFill>
                  <a:srgbClr val="FFFFFF"/>
                </a:solidFill>
              </a:rPr>
              <a:t>ght</a:t>
            </a:r>
            <a:r>
              <a:rPr lang="en-US" kern="0" dirty="0" smtClean="0">
                <a:solidFill>
                  <a:srgbClr val="FFFFFF"/>
                </a:solidFill>
              </a:rPr>
              <a:t>,   divine</a:t>
            </a:r>
            <a:r>
              <a:rPr lang="en-US" kern="0" dirty="0">
                <a:solidFill>
                  <a:srgbClr val="FFFFFF"/>
                </a:solidFill>
              </a:rPr>
              <a:t>, </a:t>
            </a:r>
            <a:r>
              <a:rPr lang="en-US" kern="0" dirty="0" smtClean="0">
                <a:solidFill>
                  <a:srgbClr val="FFFFFF"/>
                </a:solidFill>
              </a:rPr>
              <a:t>    Oh </a:t>
            </a:r>
            <a:r>
              <a:rPr lang="en-US" kern="0" dirty="0">
                <a:solidFill>
                  <a:srgbClr val="FFFFFF"/>
                </a:solidFill>
              </a:rPr>
              <a:t>night </a:t>
            </a:r>
            <a:r>
              <a:rPr lang="en-US" kern="0" dirty="0" smtClean="0">
                <a:solidFill>
                  <a:srgbClr val="FFFFFF"/>
                </a:solidFill>
              </a:rPr>
              <a:t>      when </a:t>
            </a:r>
            <a:r>
              <a:rPr lang="en-US" kern="0" dirty="0">
                <a:solidFill>
                  <a:srgbClr val="FFFFFF"/>
                </a:solidFill>
              </a:rPr>
              <a:t>Christ </a:t>
            </a:r>
            <a:r>
              <a:rPr lang="en-US" kern="0" dirty="0" smtClean="0">
                <a:solidFill>
                  <a:srgbClr val="FFFFFF"/>
                </a:solidFill>
              </a:rPr>
              <a:t>was born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2241" y="341965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Oh night,       divine……   Oh night,  divine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39914" y="304382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748326" y="1305889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18879" y="131430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771207" y="30237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155268" y="211781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653326" y="1305889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71207" y="21178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2284" y="21178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51913" y="21178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55243" y="211781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95831" y="21178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19608" y="302376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2477" y="30237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78316" y="302376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38926" y="305083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69265" y="30392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7412" y="121920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98570" y="21374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1705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13101</TotalTime>
  <Words>465</Words>
  <Application>Microsoft Office PowerPoint</Application>
  <PresentationFormat>On-screen Show (4:3)</PresentationFormat>
  <Paragraphs>167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455</cp:revision>
  <dcterms:created xsi:type="dcterms:W3CDTF">2000-04-06T22:37:36Z</dcterms:created>
  <dcterms:modified xsi:type="dcterms:W3CDTF">2012-12-19T14:23:50Z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